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trictFirstAndLastChars="0" embedTrueTypeFonts="1" saveSubsetFonts="1">
  <p:sldMasterIdLst>
    <p:sldMasterId id="2147483654" r:id="rId1"/>
  </p:sldMasterIdLst>
  <p:notesMasterIdLst>
    <p:notesMasterId r:id="rId130"/>
  </p:notesMasterIdLst>
  <p:handoutMasterIdLst>
    <p:handoutMasterId r:id="rId131"/>
  </p:handoutMasterIdLst>
  <p:sldIdLst>
    <p:sldId id="3051" r:id="rId2"/>
    <p:sldId id="3540" r:id="rId3"/>
    <p:sldId id="3512" r:id="rId4"/>
    <p:sldId id="3151" r:id="rId5"/>
    <p:sldId id="3406" r:id="rId6"/>
    <p:sldId id="3426" r:id="rId7"/>
    <p:sldId id="3407" r:id="rId8"/>
    <p:sldId id="3408" r:id="rId9"/>
    <p:sldId id="3411" r:id="rId10"/>
    <p:sldId id="3409" r:id="rId11"/>
    <p:sldId id="3410" r:id="rId12"/>
    <p:sldId id="3416" r:id="rId13"/>
    <p:sldId id="3417" r:id="rId14"/>
    <p:sldId id="3513" r:id="rId15"/>
    <p:sldId id="3277" r:id="rId16"/>
    <p:sldId id="3319" r:id="rId17"/>
    <p:sldId id="3413" r:id="rId18"/>
    <p:sldId id="3275" r:id="rId19"/>
    <p:sldId id="3279" r:id="rId20"/>
    <p:sldId id="3281" r:id="rId21"/>
    <p:sldId id="3320" r:id="rId22"/>
    <p:sldId id="3282" r:id="rId23"/>
    <p:sldId id="3283" r:id="rId24"/>
    <p:sldId id="3276" r:id="rId25"/>
    <p:sldId id="3286" r:id="rId26"/>
    <p:sldId id="3419" r:id="rId27"/>
    <p:sldId id="3514" r:id="rId28"/>
    <p:sldId id="3420" r:id="rId29"/>
    <p:sldId id="3423" r:id="rId30"/>
    <p:sldId id="3421" r:id="rId31"/>
    <p:sldId id="3430" r:id="rId32"/>
    <p:sldId id="3473" r:id="rId33"/>
    <p:sldId id="3431" r:id="rId34"/>
    <p:sldId id="3432" r:id="rId35"/>
    <p:sldId id="3424" r:id="rId36"/>
    <p:sldId id="3515" r:id="rId37"/>
    <p:sldId id="3304" r:id="rId38"/>
    <p:sldId id="3287" r:id="rId39"/>
    <p:sldId id="3317" r:id="rId40"/>
    <p:sldId id="3321" r:id="rId41"/>
    <p:sldId id="3316" r:id="rId42"/>
    <p:sldId id="3404" r:id="rId43"/>
    <p:sldId id="3326" r:id="rId44"/>
    <p:sldId id="3325" r:id="rId45"/>
    <p:sldId id="3427" r:id="rId46"/>
    <p:sldId id="3429" r:id="rId47"/>
    <p:sldId id="3516" r:id="rId48"/>
    <p:sldId id="3436" r:id="rId49"/>
    <p:sldId id="3437" r:id="rId50"/>
    <p:sldId id="3438" r:id="rId51"/>
    <p:sldId id="3439" r:id="rId52"/>
    <p:sldId id="3472" r:id="rId53"/>
    <p:sldId id="3466" r:id="rId54"/>
    <p:sldId id="3477" r:id="rId55"/>
    <p:sldId id="3467" r:id="rId56"/>
    <p:sldId id="3440" r:id="rId57"/>
    <p:sldId id="3517" r:id="rId58"/>
    <p:sldId id="3441" r:id="rId59"/>
    <p:sldId id="3442" r:id="rId60"/>
    <p:sldId id="3445" r:id="rId61"/>
    <p:sldId id="3443" r:id="rId62"/>
    <p:sldId id="3468" r:id="rId63"/>
    <p:sldId id="3497" r:id="rId64"/>
    <p:sldId id="3444" r:id="rId65"/>
    <p:sldId id="3518" r:id="rId66"/>
    <p:sldId id="3448" r:id="rId67"/>
    <p:sldId id="3450" r:id="rId68"/>
    <p:sldId id="3449" r:id="rId69"/>
    <p:sldId id="3451" r:id="rId70"/>
    <p:sldId id="3452" r:id="rId71"/>
    <p:sldId id="3447" r:id="rId72"/>
    <p:sldId id="3519" r:id="rId73"/>
    <p:sldId id="3456" r:id="rId74"/>
    <p:sldId id="3455" r:id="rId75"/>
    <p:sldId id="3457" r:id="rId76"/>
    <p:sldId id="3458" r:id="rId77"/>
    <p:sldId id="3469" r:id="rId78"/>
    <p:sldId id="3470" r:id="rId79"/>
    <p:sldId id="3520" r:id="rId80"/>
    <p:sldId id="3476" r:id="rId81"/>
    <p:sldId id="3478" r:id="rId82"/>
    <p:sldId id="3479" r:id="rId83"/>
    <p:sldId id="3480" r:id="rId84"/>
    <p:sldId id="3481" r:id="rId85"/>
    <p:sldId id="3484" r:id="rId86"/>
    <p:sldId id="3485" r:id="rId87"/>
    <p:sldId id="3486" r:id="rId88"/>
    <p:sldId id="3487" r:id="rId89"/>
    <p:sldId id="3535" r:id="rId90"/>
    <p:sldId id="3488" r:id="rId91"/>
    <p:sldId id="3536" r:id="rId92"/>
    <p:sldId id="3489" r:id="rId93"/>
    <p:sldId id="3492" r:id="rId94"/>
    <p:sldId id="3493" r:id="rId95"/>
    <p:sldId id="3509" r:id="rId96"/>
    <p:sldId id="3532" r:id="rId97"/>
    <p:sldId id="3533" r:id="rId98"/>
    <p:sldId id="3494" r:id="rId99"/>
    <p:sldId id="3511" r:id="rId100"/>
    <p:sldId id="3496" r:id="rId101"/>
    <p:sldId id="3530" r:id="rId102"/>
    <p:sldId id="3528" r:id="rId103"/>
    <p:sldId id="3523" r:id="rId104"/>
    <p:sldId id="3524" r:id="rId105"/>
    <p:sldId id="3525" r:id="rId106"/>
    <p:sldId id="3529" r:id="rId107"/>
    <p:sldId id="3522" r:id="rId108"/>
    <p:sldId id="3459" r:id="rId109"/>
    <p:sldId id="3471" r:id="rId110"/>
    <p:sldId id="3460" r:id="rId111"/>
    <p:sldId id="3461" r:id="rId112"/>
    <p:sldId id="3462" r:id="rId113"/>
    <p:sldId id="3463" r:id="rId114"/>
    <p:sldId id="3508" r:id="rId115"/>
    <p:sldId id="3521" r:id="rId116"/>
    <p:sldId id="3499" r:id="rId117"/>
    <p:sldId id="3500" r:id="rId118"/>
    <p:sldId id="3501" r:id="rId119"/>
    <p:sldId id="3502" r:id="rId120"/>
    <p:sldId id="3507" r:id="rId121"/>
    <p:sldId id="3503" r:id="rId122"/>
    <p:sldId id="3504" r:id="rId123"/>
    <p:sldId id="3531" r:id="rId124"/>
    <p:sldId id="3505" r:id="rId125"/>
    <p:sldId id="3377" r:id="rId126"/>
    <p:sldId id="3537" r:id="rId127"/>
    <p:sldId id="3539" r:id="rId128"/>
    <p:sldId id="3538" r:id="rId129"/>
  </p:sldIdLst>
  <p:sldSz cx="11049000" cy="6858000"/>
  <p:notesSz cx="9866313" cy="6735763"/>
  <p:embeddedFontLst>
    <p:embeddedFont>
      <p:font typeface="가는각진제목체" panose="02030600000101010101" pitchFamily="18" charset="-127"/>
      <p:regular r:id="rId132"/>
    </p:embeddedFont>
    <p:embeddedFont>
      <p:font typeface="Verdana" panose="020B0604030504040204" pitchFamily="34" charset="0"/>
      <p:regular r:id="rId133"/>
      <p:bold r:id="rId134"/>
      <p:italic r:id="rId135"/>
      <p:boldItalic r:id="rId136"/>
    </p:embeddedFont>
    <p:embeddedFont>
      <p:font typeface="맑은 고딕" panose="020B0503020000020004" pitchFamily="50" charset="-127"/>
      <p:regular r:id="rId137"/>
      <p:bold r:id="rId138"/>
    </p:embeddedFont>
    <p:embeddedFont>
      <p:font typeface="HY헤드라인M" panose="02030600000101010101" pitchFamily="18" charset="-127"/>
      <p:regular r:id="rId139"/>
    </p:embeddedFont>
    <p:embeddedFont>
      <p:font typeface="Optima" panose="00000400000000000000" pitchFamily="2" charset="2"/>
      <p:regular r:id="rId140"/>
    </p:embeddedFont>
    <p:embeddedFont>
      <p:font typeface="양재소슬체S" panose="02020603020101020101" pitchFamily="18" charset="-127"/>
      <p:regular r:id="rId141"/>
    </p:embeddedFont>
    <p:embeddedFont>
      <p:font typeface="MD아롱체" panose="02020603020101020101" pitchFamily="18" charset="-127"/>
      <p:regular r:id="rId142"/>
    </p:embeddedFont>
    <p:embeddedFont>
      <p:font typeface="HY궁서" panose="02030600000101010101" pitchFamily="18" charset="-127"/>
      <p:regular r:id="rId143"/>
    </p:embeddedFont>
    <p:embeddedFont>
      <p:font typeface="MD개성체" panose="02020603020101020101" pitchFamily="18" charset="-127"/>
      <p:regular r:id="rId144"/>
    </p:embeddedFont>
  </p:embeddedFontLst>
  <p:custDataLst>
    <p:tags r:id="rId145"/>
  </p:custDataLst>
  <p:defaultTextStyle>
    <a:defPPr>
      <a:defRPr lang="en-US"/>
    </a:defPPr>
    <a:lvl1pPr algn="l" rtl="0" fontAlgn="base" latinLnBrk="1">
      <a:spcBef>
        <a:spcPct val="0"/>
      </a:spcBef>
      <a:spcAft>
        <a:spcPct val="0"/>
      </a:spcAft>
      <a:defRPr sz="1200" b="1" kern="1200">
        <a:solidFill>
          <a:srgbClr val="000000"/>
        </a:solidFill>
        <a:latin typeface="Optima" pitchFamily="34" charset="0"/>
        <a:ea typeface="가는각진제목체" pitchFamily="18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sz="1200" b="1" kern="1200">
        <a:solidFill>
          <a:srgbClr val="000000"/>
        </a:solidFill>
        <a:latin typeface="Optima" pitchFamily="34" charset="0"/>
        <a:ea typeface="가는각진제목체" pitchFamily="18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sz="1200" b="1" kern="1200">
        <a:solidFill>
          <a:srgbClr val="000000"/>
        </a:solidFill>
        <a:latin typeface="Optima" pitchFamily="34" charset="0"/>
        <a:ea typeface="가는각진제목체" pitchFamily="18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sz="1200" b="1" kern="1200">
        <a:solidFill>
          <a:srgbClr val="000000"/>
        </a:solidFill>
        <a:latin typeface="Optima" pitchFamily="34" charset="0"/>
        <a:ea typeface="가는각진제목체" pitchFamily="18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sz="1200" b="1" kern="1200">
        <a:solidFill>
          <a:srgbClr val="000000"/>
        </a:solidFill>
        <a:latin typeface="Optima" pitchFamily="34" charset="0"/>
        <a:ea typeface="가는각진제목체" pitchFamily="18" charset="-127"/>
        <a:cs typeface="+mn-cs"/>
      </a:defRPr>
    </a:lvl5pPr>
    <a:lvl6pPr marL="2286000" algn="l" defTabSz="914400" rtl="0" eaLnBrk="1" latinLnBrk="1" hangingPunct="1">
      <a:defRPr sz="1200" b="1" kern="1200">
        <a:solidFill>
          <a:srgbClr val="000000"/>
        </a:solidFill>
        <a:latin typeface="Optima" pitchFamily="34" charset="0"/>
        <a:ea typeface="가는각진제목체" pitchFamily="18" charset="-127"/>
        <a:cs typeface="+mn-cs"/>
      </a:defRPr>
    </a:lvl6pPr>
    <a:lvl7pPr marL="2743200" algn="l" defTabSz="914400" rtl="0" eaLnBrk="1" latinLnBrk="1" hangingPunct="1">
      <a:defRPr sz="1200" b="1" kern="1200">
        <a:solidFill>
          <a:srgbClr val="000000"/>
        </a:solidFill>
        <a:latin typeface="Optima" pitchFamily="34" charset="0"/>
        <a:ea typeface="가는각진제목체" pitchFamily="18" charset="-127"/>
        <a:cs typeface="+mn-cs"/>
      </a:defRPr>
    </a:lvl7pPr>
    <a:lvl8pPr marL="3200400" algn="l" defTabSz="914400" rtl="0" eaLnBrk="1" latinLnBrk="1" hangingPunct="1">
      <a:defRPr sz="1200" b="1" kern="1200">
        <a:solidFill>
          <a:srgbClr val="000000"/>
        </a:solidFill>
        <a:latin typeface="Optima" pitchFamily="34" charset="0"/>
        <a:ea typeface="가는각진제목체" pitchFamily="18" charset="-127"/>
        <a:cs typeface="+mn-cs"/>
      </a:defRPr>
    </a:lvl8pPr>
    <a:lvl9pPr marL="3657600" algn="l" defTabSz="914400" rtl="0" eaLnBrk="1" latinLnBrk="1" hangingPunct="1">
      <a:defRPr sz="1200" b="1" kern="1200">
        <a:solidFill>
          <a:srgbClr val="000000"/>
        </a:solidFill>
        <a:latin typeface="Optima" pitchFamily="34" charset="0"/>
        <a:ea typeface="가는각진제목체" pitchFamily="18" charset="-127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FAFD"/>
    <a:srgbClr val="D5D000"/>
    <a:srgbClr val="C38649"/>
    <a:srgbClr val="D2A578"/>
    <a:srgbClr val="996633"/>
    <a:srgbClr val="DAD500"/>
    <a:srgbClr val="666633"/>
    <a:srgbClr val="808000"/>
    <a:srgbClr val="1C1C1C"/>
    <a:srgbClr val="FFE6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27102A9-8310-4765-A935-A1911B00CA55}" styleName="밝은 스타일 1 - 강조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17292A2E-F333-43FB-9621-5CBBE7FDCDCB}" styleName="밝은 스타일 2 - 강조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C7853C-536D-4A76-A0AE-DD22124D55A5}" styleName="테마 스타일 1 - 강조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ED083AE6-46FA-4A59-8FB0-9F97EB10719F}" styleName="밝은 스타일 3 - 강조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217" autoAdjust="0"/>
    <p:restoredTop sz="86406" autoAdjust="0"/>
  </p:normalViewPr>
  <p:slideViewPr>
    <p:cSldViewPr showGuides="1">
      <p:cViewPr varScale="1">
        <p:scale>
          <a:sx n="88" d="100"/>
          <a:sy n="88" d="100"/>
        </p:scale>
        <p:origin x="-132" y="-492"/>
      </p:cViewPr>
      <p:guideLst>
        <p:guide orient="horz"/>
        <p:guide orient="horz" pos="1480"/>
        <p:guide orient="horz" pos="527"/>
        <p:guide pos="3480"/>
        <p:guide pos="220"/>
      </p:guideLst>
    </p:cSldViewPr>
  </p:slideViewPr>
  <p:outlineViewPr>
    <p:cViewPr>
      <p:scale>
        <a:sx n="33" d="100"/>
        <a:sy n="33" d="100"/>
      </p:scale>
      <p:origin x="0" y="10638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  <p:sld r:id="rId11" collapse="1"/>
      <p:sld r:id="rId12" collapse="1"/>
      <p:sld r:id="rId13" collapse="1"/>
      <p:sld r:id="rId14" collapse="1"/>
      <p:sld r:id="rId15" collapse="1"/>
      <p:sld r:id="rId16" collapse="1"/>
      <p:sld r:id="rId17" collapse="1"/>
      <p:sld r:id="rId18" collapse="1"/>
      <p:sld r:id="rId19" collapse="1"/>
      <p:sld r:id="rId20" collapse="1"/>
      <p:sld r:id="rId21" collapse="1"/>
      <p:sld r:id="rId22" collapse="1"/>
      <p:sld r:id="rId23" collapse="1"/>
      <p:sld r:id="rId24" collapse="1"/>
      <p:sld r:id="rId25" collapse="1"/>
      <p:sld r:id="rId26" collapse="1"/>
      <p:sld r:id="rId27" collapse="1"/>
      <p:sld r:id="rId28" collapse="1"/>
      <p:sld r:id="rId29" collapse="1"/>
      <p:sld r:id="rId30" collapse="1"/>
      <p:sld r:id="rId31" collapse="1"/>
      <p:sld r:id="rId32" collapse="1"/>
      <p:sld r:id="rId33" collapse="1"/>
      <p:sld r:id="rId34" collapse="1"/>
      <p:sld r:id="rId35" collapse="1"/>
      <p:sld r:id="rId36" collapse="1"/>
      <p:sld r:id="rId37" collapse="1"/>
      <p:sld r:id="rId38" collapse="1"/>
      <p:sld r:id="rId39" collapse="1"/>
      <p:sld r:id="rId40" collapse="1"/>
      <p:sld r:id="rId41" collapse="1"/>
      <p:sld r:id="rId42" collapse="1"/>
      <p:sld r:id="rId43" collapse="1"/>
      <p:sld r:id="rId44" collapse="1"/>
      <p:sld r:id="rId45" collapse="1"/>
      <p:sld r:id="rId46" collapse="1"/>
      <p:sld r:id="rId47" collapse="1"/>
      <p:sld r:id="rId48" collapse="1"/>
      <p:sld r:id="rId49" collapse="1"/>
      <p:sld r:id="rId50" collapse="1"/>
      <p:sld r:id="rId51" collapse="1"/>
      <p:sld r:id="rId52" collapse="1"/>
      <p:sld r:id="rId53" collapse="1"/>
      <p:sld r:id="rId54" collapse="1"/>
      <p:sld r:id="rId55" collapse="1"/>
      <p:sld r:id="rId56" collapse="1"/>
      <p:sld r:id="rId57" collapse="1"/>
      <p:sld r:id="rId58" collapse="1"/>
      <p:sld r:id="rId59" collapse="1"/>
      <p:sld r:id="rId60" collapse="1"/>
      <p:sld r:id="rId61" collapse="1"/>
      <p:sld r:id="rId62" collapse="1"/>
      <p:sld r:id="rId63" collapse="1"/>
      <p:sld r:id="rId64" collapse="1"/>
      <p:sld r:id="rId65" collapse="1"/>
      <p:sld r:id="rId66" collapse="1"/>
      <p:sld r:id="rId67" collapse="1"/>
      <p:sld r:id="rId68" collapse="1"/>
      <p:sld r:id="rId69" collapse="1"/>
      <p:sld r:id="rId70" collapse="1"/>
      <p:sld r:id="rId71" collapse="1"/>
      <p:sld r:id="rId72" collapse="1"/>
      <p:sld r:id="rId73" collapse="1"/>
      <p:sld r:id="rId74" collapse="1"/>
      <p:sld r:id="rId75" collapse="1"/>
      <p:sld r:id="rId76" collapse="1"/>
      <p:sld r:id="rId77" collapse="1"/>
      <p:sld r:id="rId78" collapse="1"/>
      <p:sld r:id="rId79" collapse="1"/>
      <p:sld r:id="rId80" collapse="1"/>
      <p:sld r:id="rId81" collapse="1"/>
      <p:sld r:id="rId82" collapse="1"/>
      <p:sld r:id="rId83" collapse="1"/>
      <p:sld r:id="rId84" collapse="1"/>
      <p:sld r:id="rId85" collapse="1"/>
      <p:sld r:id="rId86" collapse="1"/>
      <p:sld r:id="rId87" collapse="1"/>
      <p:sld r:id="rId88" collapse="1"/>
      <p:sld r:id="rId89" collapse="1"/>
      <p:sld r:id="rId90" collapse="1"/>
      <p:sld r:id="rId91" collapse="1"/>
      <p:sld r:id="rId92" collapse="1"/>
      <p:sld r:id="rId93" collapse="1"/>
      <p:sld r:id="rId94" collapse="1"/>
      <p:sld r:id="rId95" collapse="1"/>
      <p:sld r:id="rId96" collapse="1"/>
      <p:sld r:id="rId97" collapse="1"/>
      <p:sld r:id="rId98" collapse="1"/>
      <p:sld r:id="rId99" collapse="1"/>
      <p:sld r:id="rId100" collapse="1"/>
      <p:sld r:id="rId101" collapse="1"/>
      <p:sld r:id="rId102" collapse="1"/>
      <p:sld r:id="rId103" collapse="1"/>
      <p:sld r:id="rId104" collapse="1"/>
      <p:sld r:id="rId105" collapse="1"/>
      <p:sld r:id="rId106" collapse="1"/>
      <p:sld r:id="rId107" collapse="1"/>
      <p:sld r:id="rId108" collapse="1"/>
      <p:sld r:id="rId109" collapse="1"/>
      <p:sld r:id="rId110" collapse="1"/>
      <p:sld r:id="rId111" collapse="1"/>
      <p:sld r:id="rId112" collapse="1"/>
      <p:sld r:id="rId113" collapse="1"/>
      <p:sld r:id="rId114" collapse="1"/>
      <p:sld r:id="rId115" collapse="1"/>
      <p:sld r:id="rId116" collapse="1"/>
      <p:sld r:id="rId117" collapse="1"/>
      <p:sld r:id="rId118" collapse="1"/>
      <p:sld r:id="rId119" collapse="1"/>
      <p:sld r:id="rId120" collapse="1"/>
      <p:sld r:id="rId121" collapse="1"/>
      <p:sld r:id="rId122" collapse="1"/>
      <p:sld r:id="rId123" collapse="1"/>
      <p:sld r:id="rId124" collapse="1"/>
      <p:sld r:id="rId125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8" d="100"/>
        <a:sy n="78" d="100"/>
      </p:scale>
      <p:origin x="0" y="6372"/>
    </p:cViewPr>
  </p:sorterViewPr>
  <p:notesViewPr>
    <p:cSldViewPr showGuides="1">
      <p:cViewPr varScale="1">
        <p:scale>
          <a:sx n="115" d="100"/>
          <a:sy n="115" d="100"/>
        </p:scale>
        <p:origin x="-2070" y="-108"/>
      </p:cViewPr>
      <p:guideLst>
        <p:guide orient="horz" pos="2122"/>
        <p:guide pos="3108"/>
      </p:guideLst>
    </p:cSldViewPr>
  </p:notesViewPr>
  <p:gridSpacing cx="72010" cy="7201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font" Target="fonts/font7.fntdata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tableStyles" Target="tableStyles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font" Target="fonts/font3.fntdata"/><Relationship Id="rId139" Type="http://schemas.openxmlformats.org/officeDocument/2006/relationships/font" Target="fonts/font8.fntdata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font" Target="fonts/font9.fntdata"/><Relationship Id="rId145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notesMaster" Target="notesMasters/notesMaster1.xml"/><Relationship Id="rId135" Type="http://schemas.openxmlformats.org/officeDocument/2006/relationships/font" Target="fonts/font4.fntdata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font" Target="fonts/font10.fntdata"/><Relationship Id="rId14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handoutMaster" Target="handoutMasters/handoutMaster1.xml"/><Relationship Id="rId136" Type="http://schemas.openxmlformats.org/officeDocument/2006/relationships/font" Target="fonts/font5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font" Target="fonts/font11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font" Target="fonts/font6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font" Target="fonts/font1.fntdata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font" Target="fonts/font12.fntdata"/><Relationship Id="rId14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font" Target="fonts/font2.fntdata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font" Target="fonts/font13.fntdata"/><Relationship Id="rId90" Type="http://schemas.openxmlformats.org/officeDocument/2006/relationships/slide" Target="slides/slide89.xml"/></Relationships>
</file>

<file path=ppt/_rels/viewProps.xml.rels><?xml version="1.0" encoding="UTF-8" standalone="yes"?>
<Relationships xmlns="http://schemas.openxmlformats.org/package/2006/relationships"><Relationship Id="rId26" Type="http://schemas.openxmlformats.org/officeDocument/2006/relationships/slide" Target="slides/slide26.xml"/><Relationship Id="rId117" Type="http://schemas.openxmlformats.org/officeDocument/2006/relationships/slide" Target="slides/slide117.xml"/><Relationship Id="rId21" Type="http://schemas.openxmlformats.org/officeDocument/2006/relationships/slide" Target="slides/slide21.xml"/><Relationship Id="rId42" Type="http://schemas.openxmlformats.org/officeDocument/2006/relationships/slide" Target="slides/slide42.xml"/><Relationship Id="rId47" Type="http://schemas.openxmlformats.org/officeDocument/2006/relationships/slide" Target="slides/slide47.xml"/><Relationship Id="rId63" Type="http://schemas.openxmlformats.org/officeDocument/2006/relationships/slide" Target="slides/slide63.xml"/><Relationship Id="rId68" Type="http://schemas.openxmlformats.org/officeDocument/2006/relationships/slide" Target="slides/slide68.xml"/><Relationship Id="rId84" Type="http://schemas.openxmlformats.org/officeDocument/2006/relationships/slide" Target="slides/slide84.xml"/><Relationship Id="rId89" Type="http://schemas.openxmlformats.org/officeDocument/2006/relationships/slide" Target="slides/slide89.xml"/><Relationship Id="rId112" Type="http://schemas.openxmlformats.org/officeDocument/2006/relationships/slide" Target="slides/slide112.xml"/><Relationship Id="rId16" Type="http://schemas.openxmlformats.org/officeDocument/2006/relationships/slide" Target="slides/slide16.xml"/><Relationship Id="rId107" Type="http://schemas.openxmlformats.org/officeDocument/2006/relationships/slide" Target="slides/slide107.xml"/><Relationship Id="rId11" Type="http://schemas.openxmlformats.org/officeDocument/2006/relationships/slide" Target="slides/slide11.xml"/><Relationship Id="rId32" Type="http://schemas.openxmlformats.org/officeDocument/2006/relationships/slide" Target="slides/slide32.xml"/><Relationship Id="rId37" Type="http://schemas.openxmlformats.org/officeDocument/2006/relationships/slide" Target="slides/slide37.xml"/><Relationship Id="rId53" Type="http://schemas.openxmlformats.org/officeDocument/2006/relationships/slide" Target="slides/slide53.xml"/><Relationship Id="rId58" Type="http://schemas.openxmlformats.org/officeDocument/2006/relationships/slide" Target="slides/slide58.xml"/><Relationship Id="rId74" Type="http://schemas.openxmlformats.org/officeDocument/2006/relationships/slide" Target="slides/slide74.xml"/><Relationship Id="rId79" Type="http://schemas.openxmlformats.org/officeDocument/2006/relationships/slide" Target="slides/slide79.xml"/><Relationship Id="rId102" Type="http://schemas.openxmlformats.org/officeDocument/2006/relationships/slide" Target="slides/slide102.xml"/><Relationship Id="rId123" Type="http://schemas.openxmlformats.org/officeDocument/2006/relationships/slide" Target="slides/slide123.xml"/><Relationship Id="rId5" Type="http://schemas.openxmlformats.org/officeDocument/2006/relationships/slide" Target="slides/slide5.xml"/><Relationship Id="rId90" Type="http://schemas.openxmlformats.org/officeDocument/2006/relationships/slide" Target="slides/slide90.xml"/><Relationship Id="rId95" Type="http://schemas.openxmlformats.org/officeDocument/2006/relationships/slide" Target="slides/slide95.xml"/><Relationship Id="rId22" Type="http://schemas.openxmlformats.org/officeDocument/2006/relationships/slide" Target="slides/slide22.xml"/><Relationship Id="rId27" Type="http://schemas.openxmlformats.org/officeDocument/2006/relationships/slide" Target="slides/slide27.xml"/><Relationship Id="rId43" Type="http://schemas.openxmlformats.org/officeDocument/2006/relationships/slide" Target="slides/slide43.xml"/><Relationship Id="rId48" Type="http://schemas.openxmlformats.org/officeDocument/2006/relationships/slide" Target="slides/slide48.xml"/><Relationship Id="rId64" Type="http://schemas.openxmlformats.org/officeDocument/2006/relationships/slide" Target="slides/slide64.xml"/><Relationship Id="rId69" Type="http://schemas.openxmlformats.org/officeDocument/2006/relationships/slide" Target="slides/slide69.xml"/><Relationship Id="rId113" Type="http://schemas.openxmlformats.org/officeDocument/2006/relationships/slide" Target="slides/slide113.xml"/><Relationship Id="rId118" Type="http://schemas.openxmlformats.org/officeDocument/2006/relationships/slide" Target="slides/slide118.xml"/><Relationship Id="rId80" Type="http://schemas.openxmlformats.org/officeDocument/2006/relationships/slide" Target="slides/slide80.xml"/><Relationship Id="rId85" Type="http://schemas.openxmlformats.org/officeDocument/2006/relationships/slide" Target="slides/slide85.xml"/><Relationship Id="rId12" Type="http://schemas.openxmlformats.org/officeDocument/2006/relationships/slide" Target="slides/slide12.xml"/><Relationship Id="rId17" Type="http://schemas.openxmlformats.org/officeDocument/2006/relationships/slide" Target="slides/slide17.xml"/><Relationship Id="rId33" Type="http://schemas.openxmlformats.org/officeDocument/2006/relationships/slide" Target="slides/slide33.xml"/><Relationship Id="rId38" Type="http://schemas.openxmlformats.org/officeDocument/2006/relationships/slide" Target="slides/slide38.xml"/><Relationship Id="rId59" Type="http://schemas.openxmlformats.org/officeDocument/2006/relationships/slide" Target="slides/slide59.xml"/><Relationship Id="rId103" Type="http://schemas.openxmlformats.org/officeDocument/2006/relationships/slide" Target="slides/slide103.xml"/><Relationship Id="rId108" Type="http://schemas.openxmlformats.org/officeDocument/2006/relationships/slide" Target="slides/slide108.xml"/><Relationship Id="rId124" Type="http://schemas.openxmlformats.org/officeDocument/2006/relationships/slide" Target="slides/slide124.xml"/><Relationship Id="rId54" Type="http://schemas.openxmlformats.org/officeDocument/2006/relationships/slide" Target="slides/slide54.xml"/><Relationship Id="rId70" Type="http://schemas.openxmlformats.org/officeDocument/2006/relationships/slide" Target="slides/slide70.xml"/><Relationship Id="rId75" Type="http://schemas.openxmlformats.org/officeDocument/2006/relationships/slide" Target="slides/slide75.xml"/><Relationship Id="rId91" Type="http://schemas.openxmlformats.org/officeDocument/2006/relationships/slide" Target="slides/slide91.xml"/><Relationship Id="rId96" Type="http://schemas.openxmlformats.org/officeDocument/2006/relationships/slide" Target="slides/slide96.xml"/><Relationship Id="rId1" Type="http://schemas.openxmlformats.org/officeDocument/2006/relationships/slide" Target="slides/slide1.xml"/><Relationship Id="rId6" Type="http://schemas.openxmlformats.org/officeDocument/2006/relationships/slide" Target="slides/slide6.xml"/><Relationship Id="rId23" Type="http://schemas.openxmlformats.org/officeDocument/2006/relationships/slide" Target="slides/slide23.xml"/><Relationship Id="rId28" Type="http://schemas.openxmlformats.org/officeDocument/2006/relationships/slide" Target="slides/slide28.xml"/><Relationship Id="rId49" Type="http://schemas.openxmlformats.org/officeDocument/2006/relationships/slide" Target="slides/slide49.xml"/><Relationship Id="rId114" Type="http://schemas.openxmlformats.org/officeDocument/2006/relationships/slide" Target="slides/slide114.xml"/><Relationship Id="rId119" Type="http://schemas.openxmlformats.org/officeDocument/2006/relationships/slide" Target="slides/slide119.xml"/><Relationship Id="rId44" Type="http://schemas.openxmlformats.org/officeDocument/2006/relationships/slide" Target="slides/slide44.xml"/><Relationship Id="rId60" Type="http://schemas.openxmlformats.org/officeDocument/2006/relationships/slide" Target="slides/slide60.xml"/><Relationship Id="rId65" Type="http://schemas.openxmlformats.org/officeDocument/2006/relationships/slide" Target="slides/slide65.xml"/><Relationship Id="rId81" Type="http://schemas.openxmlformats.org/officeDocument/2006/relationships/slide" Target="slides/slide81.xml"/><Relationship Id="rId86" Type="http://schemas.openxmlformats.org/officeDocument/2006/relationships/slide" Target="slides/slide86.xml"/><Relationship Id="rId13" Type="http://schemas.openxmlformats.org/officeDocument/2006/relationships/slide" Target="slides/slide13.xml"/><Relationship Id="rId18" Type="http://schemas.openxmlformats.org/officeDocument/2006/relationships/slide" Target="slides/slide18.xml"/><Relationship Id="rId39" Type="http://schemas.openxmlformats.org/officeDocument/2006/relationships/slide" Target="slides/slide39.xml"/><Relationship Id="rId109" Type="http://schemas.openxmlformats.org/officeDocument/2006/relationships/slide" Target="slides/slide109.xml"/><Relationship Id="rId34" Type="http://schemas.openxmlformats.org/officeDocument/2006/relationships/slide" Target="slides/slide34.xml"/><Relationship Id="rId50" Type="http://schemas.openxmlformats.org/officeDocument/2006/relationships/slide" Target="slides/slide50.xml"/><Relationship Id="rId55" Type="http://schemas.openxmlformats.org/officeDocument/2006/relationships/slide" Target="slides/slide55.xml"/><Relationship Id="rId76" Type="http://schemas.openxmlformats.org/officeDocument/2006/relationships/slide" Target="slides/slide76.xml"/><Relationship Id="rId97" Type="http://schemas.openxmlformats.org/officeDocument/2006/relationships/slide" Target="slides/slide97.xml"/><Relationship Id="rId104" Type="http://schemas.openxmlformats.org/officeDocument/2006/relationships/slide" Target="slides/slide104.xml"/><Relationship Id="rId120" Type="http://schemas.openxmlformats.org/officeDocument/2006/relationships/slide" Target="slides/slide120.xml"/><Relationship Id="rId125" Type="http://schemas.openxmlformats.org/officeDocument/2006/relationships/slide" Target="slides/slide125.xml"/><Relationship Id="rId7" Type="http://schemas.openxmlformats.org/officeDocument/2006/relationships/slide" Target="slides/slide7.xml"/><Relationship Id="rId71" Type="http://schemas.openxmlformats.org/officeDocument/2006/relationships/slide" Target="slides/slide71.xml"/><Relationship Id="rId92" Type="http://schemas.openxmlformats.org/officeDocument/2006/relationships/slide" Target="slides/slide92.xml"/><Relationship Id="rId2" Type="http://schemas.openxmlformats.org/officeDocument/2006/relationships/slide" Target="slides/slide2.xml"/><Relationship Id="rId29" Type="http://schemas.openxmlformats.org/officeDocument/2006/relationships/slide" Target="slides/slide29.xml"/><Relationship Id="rId24" Type="http://schemas.openxmlformats.org/officeDocument/2006/relationships/slide" Target="slides/slide24.xml"/><Relationship Id="rId40" Type="http://schemas.openxmlformats.org/officeDocument/2006/relationships/slide" Target="slides/slide40.xml"/><Relationship Id="rId45" Type="http://schemas.openxmlformats.org/officeDocument/2006/relationships/slide" Target="slides/slide45.xml"/><Relationship Id="rId66" Type="http://schemas.openxmlformats.org/officeDocument/2006/relationships/slide" Target="slides/slide66.xml"/><Relationship Id="rId87" Type="http://schemas.openxmlformats.org/officeDocument/2006/relationships/slide" Target="slides/slide87.xml"/><Relationship Id="rId110" Type="http://schemas.openxmlformats.org/officeDocument/2006/relationships/slide" Target="slides/slide110.xml"/><Relationship Id="rId115" Type="http://schemas.openxmlformats.org/officeDocument/2006/relationships/slide" Target="slides/slide115.xml"/><Relationship Id="rId61" Type="http://schemas.openxmlformats.org/officeDocument/2006/relationships/slide" Target="slides/slide61.xml"/><Relationship Id="rId82" Type="http://schemas.openxmlformats.org/officeDocument/2006/relationships/slide" Target="slides/slide82.xml"/><Relationship Id="rId19" Type="http://schemas.openxmlformats.org/officeDocument/2006/relationships/slide" Target="slides/slide19.xml"/><Relationship Id="rId14" Type="http://schemas.openxmlformats.org/officeDocument/2006/relationships/slide" Target="slides/slide14.xml"/><Relationship Id="rId30" Type="http://schemas.openxmlformats.org/officeDocument/2006/relationships/slide" Target="slides/slide30.xml"/><Relationship Id="rId35" Type="http://schemas.openxmlformats.org/officeDocument/2006/relationships/slide" Target="slides/slide35.xml"/><Relationship Id="rId56" Type="http://schemas.openxmlformats.org/officeDocument/2006/relationships/slide" Target="slides/slide56.xml"/><Relationship Id="rId77" Type="http://schemas.openxmlformats.org/officeDocument/2006/relationships/slide" Target="slides/slide77.xml"/><Relationship Id="rId100" Type="http://schemas.openxmlformats.org/officeDocument/2006/relationships/slide" Target="slides/slide100.xml"/><Relationship Id="rId105" Type="http://schemas.openxmlformats.org/officeDocument/2006/relationships/slide" Target="slides/slide105.xml"/><Relationship Id="rId8" Type="http://schemas.openxmlformats.org/officeDocument/2006/relationships/slide" Target="slides/slide8.xml"/><Relationship Id="rId51" Type="http://schemas.openxmlformats.org/officeDocument/2006/relationships/slide" Target="slides/slide51.xml"/><Relationship Id="rId72" Type="http://schemas.openxmlformats.org/officeDocument/2006/relationships/slide" Target="slides/slide72.xml"/><Relationship Id="rId93" Type="http://schemas.openxmlformats.org/officeDocument/2006/relationships/slide" Target="slides/slide93.xml"/><Relationship Id="rId98" Type="http://schemas.openxmlformats.org/officeDocument/2006/relationships/slide" Target="slides/slide98.xml"/><Relationship Id="rId121" Type="http://schemas.openxmlformats.org/officeDocument/2006/relationships/slide" Target="slides/slide121.xml"/><Relationship Id="rId3" Type="http://schemas.openxmlformats.org/officeDocument/2006/relationships/slide" Target="slides/slide3.xml"/><Relationship Id="rId25" Type="http://schemas.openxmlformats.org/officeDocument/2006/relationships/slide" Target="slides/slide25.xml"/><Relationship Id="rId46" Type="http://schemas.openxmlformats.org/officeDocument/2006/relationships/slide" Target="slides/slide46.xml"/><Relationship Id="rId67" Type="http://schemas.openxmlformats.org/officeDocument/2006/relationships/slide" Target="slides/slide67.xml"/><Relationship Id="rId116" Type="http://schemas.openxmlformats.org/officeDocument/2006/relationships/slide" Target="slides/slide116.xml"/><Relationship Id="rId20" Type="http://schemas.openxmlformats.org/officeDocument/2006/relationships/slide" Target="slides/slide20.xml"/><Relationship Id="rId41" Type="http://schemas.openxmlformats.org/officeDocument/2006/relationships/slide" Target="slides/slide41.xml"/><Relationship Id="rId62" Type="http://schemas.openxmlformats.org/officeDocument/2006/relationships/slide" Target="slides/slide62.xml"/><Relationship Id="rId83" Type="http://schemas.openxmlformats.org/officeDocument/2006/relationships/slide" Target="slides/slide83.xml"/><Relationship Id="rId88" Type="http://schemas.openxmlformats.org/officeDocument/2006/relationships/slide" Target="slides/slide88.xml"/><Relationship Id="rId111" Type="http://schemas.openxmlformats.org/officeDocument/2006/relationships/slide" Target="slides/slide111.xml"/><Relationship Id="rId15" Type="http://schemas.openxmlformats.org/officeDocument/2006/relationships/slide" Target="slides/slide15.xml"/><Relationship Id="rId36" Type="http://schemas.openxmlformats.org/officeDocument/2006/relationships/slide" Target="slides/slide36.xml"/><Relationship Id="rId57" Type="http://schemas.openxmlformats.org/officeDocument/2006/relationships/slide" Target="slides/slide57.xml"/><Relationship Id="rId106" Type="http://schemas.openxmlformats.org/officeDocument/2006/relationships/slide" Target="slides/slide106.xml"/><Relationship Id="rId10" Type="http://schemas.openxmlformats.org/officeDocument/2006/relationships/slide" Target="slides/slide10.xml"/><Relationship Id="rId31" Type="http://schemas.openxmlformats.org/officeDocument/2006/relationships/slide" Target="slides/slide31.xml"/><Relationship Id="rId52" Type="http://schemas.openxmlformats.org/officeDocument/2006/relationships/slide" Target="slides/slide52.xml"/><Relationship Id="rId73" Type="http://schemas.openxmlformats.org/officeDocument/2006/relationships/slide" Target="slides/slide73.xml"/><Relationship Id="rId78" Type="http://schemas.openxmlformats.org/officeDocument/2006/relationships/slide" Target="slides/slide78.xml"/><Relationship Id="rId94" Type="http://schemas.openxmlformats.org/officeDocument/2006/relationships/slide" Target="slides/slide94.xml"/><Relationship Id="rId99" Type="http://schemas.openxmlformats.org/officeDocument/2006/relationships/slide" Target="slides/slide99.xml"/><Relationship Id="rId101" Type="http://schemas.openxmlformats.org/officeDocument/2006/relationships/slide" Target="slides/slide101.xml"/><Relationship Id="rId122" Type="http://schemas.openxmlformats.org/officeDocument/2006/relationships/slide" Target="slides/slide122.xml"/><Relationship Id="rId4" Type="http://schemas.openxmlformats.org/officeDocument/2006/relationships/slide" Target="slides/slide4.xml"/><Relationship Id="rId9" Type="http://schemas.openxmlformats.org/officeDocument/2006/relationships/slide" Target="slides/slide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33560913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바닥글 개체 틀 8"/>
          <p:cNvSpPr>
            <a:spLocks noGrp="1"/>
          </p:cNvSpPr>
          <p:nvPr>
            <p:ph type="ftr" sz="quarter" idx="4"/>
          </p:nvPr>
        </p:nvSpPr>
        <p:spPr bwMode="auto">
          <a:xfrm>
            <a:off x="0" y="6341757"/>
            <a:ext cx="3807581" cy="4520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311" tIns="45656" rIns="91311" bIns="45656" numCol="1" anchor="t" anchorCtr="0" compatLnSpc="1">
            <a:prstTxWarp prst="textNoShape">
              <a:avLst/>
            </a:prstTxWarp>
          </a:bodyPr>
          <a:lstStyle>
            <a:lvl1pPr algn="l" defTabSz="908145" eaLnBrk="0" latinLnBrk="1" hangingPunct="0">
              <a:spcBef>
                <a:spcPct val="0"/>
              </a:spcBef>
              <a:buClr>
                <a:schemeClr val="folHlink"/>
              </a:buClr>
              <a:defRPr kumimoji="1" sz="1000">
                <a:latin typeface="Optima" pitchFamily="2" charset="2"/>
              </a:defRPr>
            </a:lvl1pPr>
          </a:lstStyle>
          <a:p>
            <a:pPr>
              <a:defRPr/>
            </a:pPr>
            <a:r>
              <a:rPr lang="en-US" altLang="ko-KR"/>
              <a:t>© 2007 Valtech  Consulting Korea, All Right Reserved</a:t>
            </a:r>
          </a:p>
        </p:txBody>
      </p:sp>
    </p:spTree>
    <p:extLst>
      <p:ext uri="{BB962C8B-B14F-4D97-AF65-F5344CB8AC3E}">
        <p14:creationId xmlns:p14="http://schemas.microsoft.com/office/powerpoint/2010/main" val="269879072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898775" y="504825"/>
            <a:ext cx="4068763" cy="25257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987425" y="3198813"/>
            <a:ext cx="7893050" cy="3032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91212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898775" y="504825"/>
            <a:ext cx="4068763" cy="25257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986159" y="3199135"/>
            <a:ext cx="7893996" cy="3031172"/>
          </a:xfrm>
          <a:prstGeom prst="rect">
            <a:avLst/>
          </a:prstGeom>
        </p:spPr>
        <p:txBody>
          <a:bodyPr lIns="90608" tIns="45304" rIns="90608" bIns="45304">
            <a:normAutofit/>
          </a:bodyPr>
          <a:lstStyle/>
          <a:p>
            <a:endParaRPr lang="ko-KR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898775" y="504825"/>
            <a:ext cx="4068763" cy="25257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986159" y="3199135"/>
            <a:ext cx="7893996" cy="3031172"/>
          </a:xfrm>
          <a:prstGeom prst="rect">
            <a:avLst/>
          </a:prstGeom>
        </p:spPr>
        <p:txBody>
          <a:bodyPr lIns="90608" tIns="45304" rIns="90608" bIns="45304">
            <a:normAutofit/>
          </a:bodyPr>
          <a:lstStyle/>
          <a:p>
            <a:endParaRPr lang="ko-KR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898775" y="504825"/>
            <a:ext cx="4068763" cy="25257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986159" y="3199135"/>
            <a:ext cx="7893996" cy="3031172"/>
          </a:xfrm>
          <a:prstGeom prst="rect">
            <a:avLst/>
          </a:prstGeom>
        </p:spPr>
        <p:txBody>
          <a:bodyPr lIns="90608" tIns="45304" rIns="90608" bIns="45304">
            <a:normAutofit/>
          </a:bodyPr>
          <a:lstStyle/>
          <a:p>
            <a:endParaRPr lang="ko-KR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898775" y="504825"/>
            <a:ext cx="4068763" cy="25257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986159" y="3199135"/>
            <a:ext cx="7893996" cy="3031172"/>
          </a:xfrm>
          <a:prstGeom prst="rect">
            <a:avLst/>
          </a:prstGeom>
        </p:spPr>
        <p:txBody>
          <a:bodyPr lIns="90608" tIns="45304" rIns="90608" bIns="45304">
            <a:normAutofit/>
          </a:bodyPr>
          <a:lstStyle/>
          <a:p>
            <a:endParaRPr lang="ko-KR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898775" y="504825"/>
            <a:ext cx="4068763" cy="25257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986159" y="3199135"/>
            <a:ext cx="7893996" cy="3031172"/>
          </a:xfrm>
          <a:prstGeom prst="rect">
            <a:avLst/>
          </a:prstGeom>
        </p:spPr>
        <p:txBody>
          <a:bodyPr lIns="90608" tIns="45304" rIns="90608" bIns="45304">
            <a:normAutofit/>
          </a:bodyPr>
          <a:lstStyle/>
          <a:p>
            <a:endParaRPr lang="ko-KR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898775" y="504825"/>
            <a:ext cx="4068763" cy="25257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986159" y="3199135"/>
            <a:ext cx="7893996" cy="3031172"/>
          </a:xfrm>
          <a:prstGeom prst="rect">
            <a:avLst/>
          </a:prstGeom>
        </p:spPr>
        <p:txBody>
          <a:bodyPr lIns="90608" tIns="45304" rIns="90608" bIns="45304">
            <a:normAutofit/>
          </a:bodyPr>
          <a:lstStyle/>
          <a:p>
            <a:endParaRPr lang="ko-KR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898775" y="504825"/>
            <a:ext cx="4068763" cy="25257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986159" y="3199135"/>
            <a:ext cx="7893996" cy="3031172"/>
          </a:xfrm>
          <a:prstGeom prst="rect">
            <a:avLst/>
          </a:prstGeom>
        </p:spPr>
        <p:txBody>
          <a:bodyPr lIns="90608" tIns="45304" rIns="90608" bIns="45304">
            <a:normAutofit/>
          </a:bodyPr>
          <a:lstStyle/>
          <a:p>
            <a:endParaRPr lang="ko-KR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898775" y="504825"/>
            <a:ext cx="4068763" cy="25257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986159" y="3199135"/>
            <a:ext cx="7893996" cy="3031172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ko-KR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898775" y="504825"/>
            <a:ext cx="4068763" cy="25257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986159" y="3199135"/>
            <a:ext cx="7893996" cy="3031172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ko-KR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898775" y="504825"/>
            <a:ext cx="4068763" cy="25257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986159" y="3199135"/>
            <a:ext cx="7893996" cy="3031172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ko-KR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898775" y="504825"/>
            <a:ext cx="4068763" cy="25257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986159" y="3199135"/>
            <a:ext cx="7893996" cy="3031172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ko-KR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898775" y="504825"/>
            <a:ext cx="4068763" cy="25257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986159" y="3199135"/>
            <a:ext cx="7893996" cy="3031172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ko-KR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898775" y="504825"/>
            <a:ext cx="4068763" cy="25257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986159" y="3199135"/>
            <a:ext cx="7893996" cy="3031172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ko-KR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898775" y="504825"/>
            <a:ext cx="4068763" cy="25257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986159" y="3199135"/>
            <a:ext cx="7893996" cy="3031172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ko-KR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898775" y="504825"/>
            <a:ext cx="4068763" cy="25257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986159" y="3199135"/>
            <a:ext cx="7893996" cy="3031172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jpeg"/><Relationship Id="rId5" Type="http://schemas.openxmlformats.org/officeDocument/2006/relationships/image" Target="../media/image5.jpg"/><Relationship Id="rId4" Type="http://schemas.openxmlformats.org/officeDocument/2006/relationships/image" Target="../media/image4.jpe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5" Type="http://schemas.openxmlformats.org/officeDocument/2006/relationships/image" Target="../media/image1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10.xml"/><Relationship Id="rId7" Type="http://schemas.openxmlformats.org/officeDocument/2006/relationships/image" Target="../media/image1.png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image" Target="../media/image7.jpeg"/><Relationship Id="rId5" Type="http://schemas.openxmlformats.org/officeDocument/2006/relationships/image" Target="../media/image2.gif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13.xml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5" Type="http://schemas.openxmlformats.org/officeDocument/2006/relationships/image" Target="../media/image1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mooTitl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4500" y="0"/>
            <a:ext cx="5524500" cy="292493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524500" cy="292493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03" y="2923624"/>
            <a:ext cx="2140835" cy="3934376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0031" y="2924930"/>
            <a:ext cx="6768940" cy="393307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8970" y="2924934"/>
            <a:ext cx="2140030" cy="3932149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1707970" y="2918556"/>
            <a:ext cx="7633060" cy="102088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>
            <a:lvl1pPr>
              <a:defRPr lang="ko-KR" altLang="en-US" sz="3200" kern="1200" dirty="0">
                <a:solidFill>
                  <a:srgbClr val="000000"/>
                </a:solidFill>
                <a:latin typeface="Optima" pitchFamily="34" charset="0"/>
                <a:ea typeface="가는각진제목체" pitchFamily="18" charset="-127"/>
                <a:cs typeface="+mn-cs"/>
              </a:defRPr>
            </a:lvl1pPr>
          </a:lstStyle>
          <a:p>
            <a:pPr lvl="0" algn="ctr" latinLnBrk="0">
              <a:spcBef>
                <a:spcPts val="0"/>
              </a:spcBef>
              <a:buClr>
                <a:srgbClr val="000000"/>
              </a:buClr>
            </a:pPr>
            <a:r>
              <a:rPr lang="ko-KR" altLang="en-US" dirty="0" smtClean="0"/>
              <a:t>과정 이름을 입력하세요</a:t>
            </a:r>
            <a:r>
              <a:rPr lang="en-US" altLang="ko-KR" dirty="0" smtClean="0"/>
              <a:t>...</a:t>
            </a:r>
            <a:endParaRPr lang="ko-KR" altLang="en-US" dirty="0"/>
          </a:p>
        </p:txBody>
      </p:sp>
      <p:sp>
        <p:nvSpPr>
          <p:cNvPr id="14" name="텍스트 개체 틀 13"/>
          <p:cNvSpPr>
            <a:spLocks noGrp="1"/>
          </p:cNvSpPr>
          <p:nvPr>
            <p:ph type="body" sz="quarter" idx="10" hasCustomPrompt="1"/>
          </p:nvPr>
        </p:nvSpPr>
        <p:spPr>
          <a:xfrm>
            <a:off x="3724275" y="6237390"/>
            <a:ext cx="3600450" cy="36026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1400"/>
            </a:lvl1pPr>
            <a:lvl2pPr marL="230188" indent="0">
              <a:buNone/>
              <a:defRPr/>
            </a:lvl2pPr>
            <a:lvl3pPr marL="457200" indent="0">
              <a:buNone/>
              <a:defRPr/>
            </a:lvl3pPr>
          </a:lstStyle>
          <a:p>
            <a:pPr lvl="0"/>
            <a:r>
              <a:rPr lang="ko-KR" altLang="en-US" dirty="0" err="1" smtClean="0"/>
              <a:t>강사이름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이메일</a:t>
            </a:r>
            <a:r>
              <a:rPr lang="en-US" altLang="ko-KR" dirty="0" smtClean="0"/>
              <a:t>)</a:t>
            </a:r>
            <a:endParaRPr lang="ko-KR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0105699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amoo TOC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cnStamp_ID_7" hidden="1"/>
          <p:cNvSpPr/>
          <p:nvPr userDrawn="1">
            <p:custDataLst>
              <p:tags r:id="rId1"/>
            </p:custDataLst>
          </p:nvPr>
        </p:nvSpPr>
        <p:spPr bwMode="gray">
          <a:xfrm>
            <a:off x="10539046" y="1517650"/>
            <a:ext cx="0" cy="0"/>
          </a:xfrm>
          <a:prstGeom prst="leftRightArrow">
            <a:avLst>
              <a:gd name="adj1" fmla="val 0"/>
              <a:gd name="adj2" fmla="val 0"/>
            </a:avLst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0" tIns="25400" rIns="0" bIns="25400">
            <a:spAutoFit/>
          </a:bodyPr>
          <a:lstStyle/>
          <a:p>
            <a:pPr algn="r" eaLnBrk="0" latinLnBrk="0" hangingPunct="0">
              <a:buClr>
                <a:schemeClr val="folHlink"/>
              </a:buClr>
              <a:defRPr/>
            </a:pPr>
            <a:r>
              <a:rPr lang="en-US" altLang="ko-KR" sz="1400">
                <a:solidFill>
                  <a:schemeClr val="tx1"/>
                </a:solidFill>
                <a:latin typeface="Optima" pitchFamily="2" charset="2"/>
              </a:rPr>
              <a:t>MASTER STAMP</a:t>
            </a:r>
            <a:endParaRPr lang="ko-KR" altLang="en-US" sz="1400">
              <a:solidFill>
                <a:schemeClr val="tx1"/>
              </a:solidFill>
              <a:latin typeface="Optima" pitchFamily="2" charset="2"/>
            </a:endParaRPr>
          </a:p>
        </p:txBody>
      </p:sp>
      <p:cxnSp>
        <p:nvCxnSpPr>
          <p:cNvPr id="5" name="AcnStpConnector_ID_9" hidden="1"/>
          <p:cNvCxnSpPr>
            <a:cxnSpLocks noChangeShapeType="1"/>
          </p:cNvCxnSpPr>
          <p:nvPr userDrawn="1">
            <p:custDataLst>
              <p:tags r:id="rId2"/>
            </p:custDataLst>
          </p:nvPr>
        </p:nvCxnSpPr>
        <p:spPr bwMode="gray">
          <a:xfrm rot="5400000" flipH="1" flipV="1">
            <a:off x="10539138" y="1517560"/>
            <a:ext cx="1588" cy="1771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" name="AcnStpConnector_ID_10" hidden="1"/>
          <p:cNvCxnSpPr>
            <a:cxnSpLocks noChangeShapeType="1"/>
          </p:cNvCxnSpPr>
          <p:nvPr userDrawn="1">
            <p:custDataLst>
              <p:tags r:id="rId3"/>
            </p:custDataLst>
          </p:nvPr>
        </p:nvCxnSpPr>
        <p:spPr bwMode="gray">
          <a:xfrm rot="5400000">
            <a:off x="10539138" y="1517560"/>
            <a:ext cx="1588" cy="1771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33" name="직선 연결선 32"/>
          <p:cNvCxnSpPr/>
          <p:nvPr userDrawn="1"/>
        </p:nvCxnSpPr>
        <p:spPr bwMode="auto">
          <a:xfrm>
            <a:off x="195760" y="1340710"/>
            <a:ext cx="10657978" cy="0"/>
          </a:xfrm>
          <a:prstGeom prst="line">
            <a:avLst/>
          </a:prstGeom>
          <a:noFill/>
          <a:ln w="2540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37" name="텍스트 개체 틀 36"/>
          <p:cNvSpPr>
            <a:spLocks noGrp="1"/>
          </p:cNvSpPr>
          <p:nvPr>
            <p:ph type="body" sz="quarter" idx="10" hasCustomPrompt="1"/>
          </p:nvPr>
        </p:nvSpPr>
        <p:spPr>
          <a:xfrm>
            <a:off x="3436210" y="1772770"/>
            <a:ext cx="4176082" cy="559386"/>
          </a:xfrm>
          <a:prstGeom prst="rect">
            <a:avLst/>
          </a:prstGeom>
          <a:solidFill>
            <a:schemeClr val="bg1">
              <a:alpha val="58000"/>
            </a:schemeClr>
          </a:solidFill>
          <a:ln w="12700" algn="ctr">
            <a:noFill/>
            <a:miter lim="800000"/>
            <a:headEnd/>
            <a:tailEnd/>
          </a:ln>
        </p:spPr>
        <p:txBody>
          <a:bodyPr wrap="square" lIns="98505" tIns="48388" rIns="98505" bIns="48388">
            <a:spAutoFit/>
          </a:bodyPr>
          <a:lstStyle>
            <a:lvl1pPr marL="0" indent="0">
              <a:lnSpc>
                <a:spcPct val="150000"/>
              </a:lnSpc>
              <a:buFont typeface="+mj-lt"/>
              <a:buNone/>
              <a:defRPr lang="ko-KR" altLang="en-US" sz="2000" b="1" kern="1200" baseline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</a:defRPr>
            </a:lvl1pPr>
            <a:lvl2pPr>
              <a:defRPr lang="ko-KR" altLang="en-US" sz="1200" b="1" kern="1200" smtClean="0">
                <a:latin typeface="Optima" pitchFamily="34" charset="0"/>
                <a:ea typeface="가는각진제목체" pitchFamily="18" charset="-127"/>
                <a:cs typeface="+mn-cs"/>
              </a:defRPr>
            </a:lvl2pPr>
            <a:lvl3pPr>
              <a:defRPr lang="ko-KR" altLang="en-US" sz="1200" b="1" kern="1200" smtClean="0">
                <a:latin typeface="Optima" pitchFamily="34" charset="0"/>
                <a:ea typeface="가는각진제목체" pitchFamily="18" charset="-127"/>
                <a:cs typeface="+mn-cs"/>
              </a:defRPr>
            </a:lvl3pPr>
            <a:lvl4pPr>
              <a:defRPr lang="ko-KR" altLang="en-US" sz="1200" b="1" kern="1200" smtClean="0">
                <a:solidFill>
                  <a:srgbClr val="000000"/>
                </a:solidFill>
                <a:latin typeface="Optima" pitchFamily="34" charset="0"/>
                <a:ea typeface="가는각진제목체" pitchFamily="18" charset="-127"/>
                <a:cs typeface="+mn-cs"/>
              </a:defRPr>
            </a:lvl4pPr>
            <a:lvl5pPr>
              <a:defRPr lang="ko-KR" altLang="en-US" sz="1200" b="1" kern="1200">
                <a:solidFill>
                  <a:srgbClr val="000000"/>
                </a:solidFill>
                <a:latin typeface="Optima" pitchFamily="34" charset="0"/>
                <a:ea typeface="가는각진제목체" pitchFamily="18" charset="-127"/>
                <a:cs typeface="+mn-cs"/>
              </a:defRPr>
            </a:lvl5pPr>
          </a:lstStyle>
          <a:p>
            <a:pPr marL="514350" lvl="0" indent="-514350" latinLnBrk="0">
              <a:spcBef>
                <a:spcPts val="60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ko-KR" altLang="en-US" dirty="0" smtClean="0"/>
              <a:t>장</a:t>
            </a:r>
            <a:r>
              <a:rPr lang="en-US" altLang="ko-KR" dirty="0" smtClean="0"/>
              <a:t>(chapter) </a:t>
            </a:r>
            <a:r>
              <a:rPr lang="ko-KR" altLang="en-US" dirty="0" smtClean="0"/>
              <a:t>이름</a:t>
            </a:r>
            <a:r>
              <a:rPr lang="en-US" altLang="ko-KR" dirty="0" smtClean="0"/>
              <a:t>...</a:t>
            </a:r>
            <a:endParaRPr lang="ko-KR" altLang="en-US" dirty="0" smtClean="0"/>
          </a:p>
        </p:txBody>
      </p:sp>
      <p:sp>
        <p:nvSpPr>
          <p:cNvPr id="8" name="직사각형 7"/>
          <p:cNvSpPr/>
          <p:nvPr userDrawn="1"/>
        </p:nvSpPr>
        <p:spPr>
          <a:xfrm>
            <a:off x="0" y="6594475"/>
            <a:ext cx="11034835" cy="2619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rgbClr val="FFFFFF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3140" y="6575658"/>
            <a:ext cx="864120" cy="261402"/>
          </a:xfrm>
          <a:prstGeom prst="rect">
            <a:avLst/>
          </a:prstGeom>
        </p:spPr>
      </p:pic>
      <p:sp>
        <p:nvSpPr>
          <p:cNvPr id="10" name="직사각형 9"/>
          <p:cNvSpPr/>
          <p:nvPr userDrawn="1"/>
        </p:nvSpPr>
        <p:spPr bwMode="auto">
          <a:xfrm>
            <a:off x="0" y="6624355"/>
            <a:ext cx="2014110" cy="23364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rgbClr val="000000"/>
              </a:buClr>
            </a:pPr>
            <a:r>
              <a:rPr lang="ko-KR" altLang="en-US" sz="1000" b="0" dirty="0" smtClean="0">
                <a:solidFill>
                  <a:srgbClr val="666633"/>
                </a:solidFill>
                <a:latin typeface="양재소슬체S" panose="02020603020101020101" pitchFamily="18" charset="-127"/>
                <a:ea typeface="양재소슬체S" panose="02020603020101020101" pitchFamily="18" charset="-127"/>
              </a:rPr>
              <a:t>올바른 성장과 따뜻한 나눔 </a:t>
            </a:r>
            <a:r>
              <a:rPr lang="en-US" altLang="ko-KR" sz="1000" b="0" dirty="0" smtClean="0">
                <a:solidFill>
                  <a:srgbClr val="666633"/>
                </a:solidFill>
                <a:latin typeface="양재소슬체S" panose="02020603020101020101" pitchFamily="18" charset="-127"/>
                <a:ea typeface="양재소슬체S" panose="02020603020101020101" pitchFamily="18" charset="-127"/>
              </a:rPr>
              <a:t>~</a:t>
            </a:r>
            <a:endParaRPr lang="ko-KR" altLang="en-US" sz="1000" b="0" dirty="0" smtClean="0">
              <a:solidFill>
                <a:srgbClr val="666633"/>
              </a:solidFill>
              <a:latin typeface="양재소슬체S" panose="02020603020101020101" pitchFamily="18" charset="-127"/>
              <a:ea typeface="양재소슬체S" panose="02020603020101020101" pitchFamily="18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699830" y="764447"/>
            <a:ext cx="9649340" cy="576263"/>
          </a:xfrm>
          <a:noFill/>
          <a:ln w="3175">
            <a:noFill/>
            <a:miter lim="800000"/>
            <a:headEnd/>
            <a:tailEnd/>
          </a:ln>
        </p:spPr>
        <p:txBody>
          <a:bodyPr vert="horz" wrap="square" lIns="0" tIns="45720" rIns="0" bIns="45720" numCol="1" anchor="ctr" anchorCtr="0" compatLnSpc="1">
            <a:prstTxWarp prst="textNoShape">
              <a:avLst/>
            </a:prstTxWarp>
          </a:bodyPr>
          <a:lstStyle>
            <a:lvl1pPr>
              <a:defRPr lang="ko-KR" altLang="en-US" sz="2400" baseline="0">
                <a:solidFill>
                  <a:srgbClr val="000000"/>
                </a:solidFill>
                <a:cs typeface="+mn-cs"/>
              </a:defRPr>
            </a:lvl1pPr>
          </a:lstStyle>
          <a:p>
            <a:pPr marL="0" lvl="0" indent="0" algn="ctr">
              <a:spcBef>
                <a:spcPct val="20000"/>
              </a:spcBef>
              <a:buClr>
                <a:srgbClr val="000000"/>
              </a:buClr>
              <a:buSzPct val="100000"/>
              <a:buFont typeface="Optima" pitchFamily="34" charset="0"/>
              <a:buNone/>
            </a:pPr>
            <a:r>
              <a:rPr lang="ko-KR" altLang="en-US" dirty="0" smtClean="0"/>
              <a:t>목차</a:t>
            </a:r>
            <a:r>
              <a:rPr lang="en-US" altLang="ko-KR" dirty="0" smtClean="0"/>
              <a:t>.. </a:t>
            </a:r>
            <a:r>
              <a:rPr lang="ko-KR" altLang="en-US" dirty="0" smtClean="0"/>
              <a:t>라고 입력하세요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12" name="슬라이드 번호 개체 틀 3"/>
          <p:cNvSpPr txBox="1">
            <a:spLocks/>
          </p:cNvSpPr>
          <p:nvPr userDrawn="1"/>
        </p:nvSpPr>
        <p:spPr>
          <a:xfrm>
            <a:off x="4624400" y="6616490"/>
            <a:ext cx="1800200" cy="233646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rgbClr val="000000"/>
                </a:solidFill>
                <a:latin typeface="Optima" pitchFamily="34" charset="0"/>
                <a:ea typeface="가는각진제목체" pitchFamily="18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rgbClr val="000000"/>
                </a:solidFill>
                <a:latin typeface="Optima" pitchFamily="34" charset="0"/>
                <a:ea typeface="가는각진제목체" pitchFamily="18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rgbClr val="000000"/>
                </a:solidFill>
                <a:latin typeface="Optima" pitchFamily="34" charset="0"/>
                <a:ea typeface="가는각진제목체" pitchFamily="18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rgbClr val="000000"/>
                </a:solidFill>
                <a:latin typeface="Optima" pitchFamily="34" charset="0"/>
                <a:ea typeface="가는각진제목체" pitchFamily="18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rgbClr val="000000"/>
                </a:solidFill>
                <a:latin typeface="Optima" pitchFamily="34" charset="0"/>
                <a:ea typeface="가는각진제목체" pitchFamily="18" charset="-127"/>
                <a:cs typeface="+mn-cs"/>
              </a:defRPr>
            </a:lvl5pPr>
            <a:lvl6pPr marL="2286000" algn="l" defTabSz="914400" rtl="0" eaLnBrk="1" latinLnBrk="1" hangingPunct="1">
              <a:defRPr sz="1200" b="1" kern="1200">
                <a:solidFill>
                  <a:srgbClr val="000000"/>
                </a:solidFill>
                <a:latin typeface="Optima" pitchFamily="34" charset="0"/>
                <a:ea typeface="가는각진제목체" pitchFamily="18" charset="-127"/>
                <a:cs typeface="+mn-cs"/>
              </a:defRPr>
            </a:lvl6pPr>
            <a:lvl7pPr marL="2743200" algn="l" defTabSz="914400" rtl="0" eaLnBrk="1" latinLnBrk="1" hangingPunct="1">
              <a:defRPr sz="1200" b="1" kern="1200">
                <a:solidFill>
                  <a:srgbClr val="000000"/>
                </a:solidFill>
                <a:latin typeface="Optima" pitchFamily="34" charset="0"/>
                <a:ea typeface="가는각진제목체" pitchFamily="18" charset="-127"/>
                <a:cs typeface="+mn-cs"/>
              </a:defRPr>
            </a:lvl7pPr>
            <a:lvl8pPr marL="3200400" algn="l" defTabSz="914400" rtl="0" eaLnBrk="1" latinLnBrk="1" hangingPunct="1">
              <a:defRPr sz="1200" b="1" kern="1200">
                <a:solidFill>
                  <a:srgbClr val="000000"/>
                </a:solidFill>
                <a:latin typeface="Optima" pitchFamily="34" charset="0"/>
                <a:ea typeface="가는각진제목체" pitchFamily="18" charset="-127"/>
                <a:cs typeface="+mn-cs"/>
              </a:defRPr>
            </a:lvl8pPr>
            <a:lvl9pPr marL="3657600" algn="l" defTabSz="914400" rtl="0" eaLnBrk="1" latinLnBrk="1" hangingPunct="1">
              <a:defRPr sz="1200" b="1" kern="1200">
                <a:solidFill>
                  <a:srgbClr val="000000"/>
                </a:solidFill>
                <a:latin typeface="Optima" pitchFamily="34" charset="0"/>
                <a:ea typeface="가는각진제목체" pitchFamily="18" charset="-127"/>
                <a:cs typeface="+mn-cs"/>
              </a:defRPr>
            </a:lvl9pPr>
          </a:lstStyle>
          <a:p>
            <a:pPr algn="ctr"/>
            <a:r>
              <a:rPr lang="en-US" altLang="ko-KR" sz="1000" b="0" i="1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ptima" pitchFamily="34" charset="0"/>
                <a:ea typeface="가는각진제목체" pitchFamily="18" charset="-127"/>
                <a:cs typeface="+mn-cs"/>
              </a:rPr>
              <a:t>- </a:t>
            </a:r>
            <a:fld id="{27628A28-BEDA-4CB7-9042-AAC5A8791716}" type="slidenum">
              <a:rPr lang="ko-KR" altLang="en-US" sz="1000" b="0" i="1" kern="1200" smtClean="0">
                <a:solidFill>
                  <a:schemeClr val="tx1">
                    <a:lumMod val="50000"/>
                    <a:lumOff val="50000"/>
                  </a:schemeClr>
                </a:solidFill>
                <a:latin typeface="Optima" pitchFamily="34" charset="0"/>
                <a:ea typeface="가는각진제목체" pitchFamily="18" charset="-127"/>
                <a:cs typeface="+mn-cs"/>
              </a:rPr>
              <a:pPr algn="ctr"/>
              <a:t>‹#›</a:t>
            </a:fld>
            <a:r>
              <a:rPr lang="en-US" altLang="ko-KR" sz="1200" b="1" i="1" kern="1200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ptima" pitchFamily="34" charset="0"/>
                <a:ea typeface="가는각진제목체" pitchFamily="18" charset="-127"/>
                <a:cs typeface="+mn-cs"/>
              </a:rPr>
              <a:t> -</a:t>
            </a:r>
            <a:endParaRPr lang="ko-KR" altLang="en-US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03271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amoo Sub-titl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cnStamp_ID_7" hidden="1"/>
          <p:cNvSpPr/>
          <p:nvPr userDrawn="1">
            <p:custDataLst>
              <p:tags r:id="rId1"/>
            </p:custDataLst>
          </p:nvPr>
        </p:nvSpPr>
        <p:spPr bwMode="gray">
          <a:xfrm>
            <a:off x="10539046" y="1517650"/>
            <a:ext cx="0" cy="0"/>
          </a:xfrm>
          <a:prstGeom prst="leftRightArrow">
            <a:avLst>
              <a:gd name="adj1" fmla="val 0"/>
              <a:gd name="adj2" fmla="val 0"/>
            </a:avLst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0" tIns="25400" rIns="0" bIns="25400">
            <a:spAutoFit/>
          </a:bodyPr>
          <a:lstStyle/>
          <a:p>
            <a:pPr algn="r" eaLnBrk="0" latinLnBrk="0" hangingPunct="0">
              <a:buClr>
                <a:schemeClr val="folHlink"/>
              </a:buClr>
              <a:defRPr/>
            </a:pPr>
            <a:r>
              <a:rPr lang="en-US" altLang="ko-KR" sz="1400">
                <a:solidFill>
                  <a:schemeClr val="tx1"/>
                </a:solidFill>
                <a:latin typeface="Optima" pitchFamily="2" charset="2"/>
              </a:rPr>
              <a:t>MASTER STAMP</a:t>
            </a:r>
            <a:endParaRPr lang="ko-KR" altLang="en-US" sz="1400">
              <a:solidFill>
                <a:schemeClr val="tx1"/>
              </a:solidFill>
              <a:latin typeface="Optima" pitchFamily="2" charset="2"/>
            </a:endParaRPr>
          </a:p>
        </p:txBody>
      </p:sp>
      <p:cxnSp>
        <p:nvCxnSpPr>
          <p:cNvPr id="5" name="AcnStpConnector_ID_9" hidden="1"/>
          <p:cNvCxnSpPr>
            <a:cxnSpLocks noChangeShapeType="1"/>
          </p:cNvCxnSpPr>
          <p:nvPr userDrawn="1">
            <p:custDataLst>
              <p:tags r:id="rId2"/>
            </p:custDataLst>
          </p:nvPr>
        </p:nvCxnSpPr>
        <p:spPr bwMode="gray">
          <a:xfrm rot="5400000" flipH="1" flipV="1">
            <a:off x="10539138" y="1517560"/>
            <a:ext cx="1588" cy="1771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" name="AcnStpConnector_ID_10" hidden="1"/>
          <p:cNvCxnSpPr>
            <a:cxnSpLocks noChangeShapeType="1"/>
          </p:cNvCxnSpPr>
          <p:nvPr userDrawn="1">
            <p:custDataLst>
              <p:tags r:id="rId3"/>
            </p:custDataLst>
          </p:nvPr>
        </p:nvCxnSpPr>
        <p:spPr bwMode="gray">
          <a:xfrm rot="5400000">
            <a:off x="10539138" y="1517560"/>
            <a:ext cx="1588" cy="1771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9" name="직선 연결선 28"/>
          <p:cNvCxnSpPr/>
          <p:nvPr userDrawn="1"/>
        </p:nvCxnSpPr>
        <p:spPr bwMode="auto">
          <a:xfrm flipV="1">
            <a:off x="5524502" y="3507418"/>
            <a:ext cx="0" cy="3234042"/>
          </a:xfrm>
          <a:prstGeom prst="line">
            <a:avLst/>
          </a:prstGeom>
          <a:noFill/>
          <a:ln w="2540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33" name="직선 연결선 32"/>
          <p:cNvCxnSpPr/>
          <p:nvPr userDrawn="1"/>
        </p:nvCxnSpPr>
        <p:spPr bwMode="auto">
          <a:xfrm>
            <a:off x="195760" y="3506273"/>
            <a:ext cx="10657978" cy="0"/>
          </a:xfrm>
          <a:prstGeom prst="line">
            <a:avLst/>
          </a:prstGeom>
          <a:noFill/>
          <a:ln w="2540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37" name="텍스트 개체 틀 36"/>
          <p:cNvSpPr>
            <a:spLocks noGrp="1"/>
          </p:cNvSpPr>
          <p:nvPr>
            <p:ph type="body" sz="quarter" idx="10" hasCustomPrompt="1"/>
          </p:nvPr>
        </p:nvSpPr>
        <p:spPr>
          <a:xfrm>
            <a:off x="5596012" y="3589128"/>
            <a:ext cx="5329238" cy="343942"/>
          </a:xfrm>
          <a:prstGeom prst="rect">
            <a:avLst/>
          </a:prstGeom>
          <a:solidFill>
            <a:schemeClr val="bg1">
              <a:alpha val="58000"/>
            </a:schemeClr>
          </a:solidFill>
          <a:ln w="12700" algn="ctr">
            <a:noFill/>
            <a:miter lim="800000"/>
            <a:headEnd/>
            <a:tailEnd/>
          </a:ln>
        </p:spPr>
        <p:txBody>
          <a:bodyPr lIns="98505" tIns="48388" rIns="98505" bIns="48388">
            <a:spAutoFit/>
          </a:bodyPr>
          <a:lstStyle>
            <a:lvl1pPr marL="0" indent="0">
              <a:buFont typeface="Optima" panose="00000400000000000000" pitchFamily="2" charset="2"/>
              <a:buNone/>
              <a:defRPr lang="ko-KR" altLang="en-US" b="1" kern="1200" baseline="0" smtClean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n-ea"/>
              </a:defRPr>
            </a:lvl1pPr>
            <a:lvl2pPr>
              <a:defRPr lang="ko-KR" altLang="en-US" sz="1200" b="1" kern="1200" smtClean="0">
                <a:latin typeface="Optima" pitchFamily="34" charset="0"/>
                <a:ea typeface="가는각진제목체" pitchFamily="18" charset="-127"/>
                <a:cs typeface="+mn-cs"/>
              </a:defRPr>
            </a:lvl2pPr>
            <a:lvl3pPr>
              <a:defRPr lang="ko-KR" altLang="en-US" sz="1200" b="1" kern="1200" smtClean="0">
                <a:latin typeface="Optima" pitchFamily="34" charset="0"/>
                <a:ea typeface="가는각진제목체" pitchFamily="18" charset="-127"/>
                <a:cs typeface="+mn-cs"/>
              </a:defRPr>
            </a:lvl3pPr>
            <a:lvl4pPr>
              <a:defRPr lang="ko-KR" altLang="en-US" sz="1200" b="1" kern="1200" smtClean="0">
                <a:solidFill>
                  <a:srgbClr val="000000"/>
                </a:solidFill>
                <a:latin typeface="Optima" pitchFamily="34" charset="0"/>
                <a:ea typeface="가는각진제목체" pitchFamily="18" charset="-127"/>
                <a:cs typeface="+mn-cs"/>
              </a:defRPr>
            </a:lvl4pPr>
            <a:lvl5pPr>
              <a:defRPr lang="ko-KR" altLang="en-US" sz="1200" b="1" kern="1200">
                <a:solidFill>
                  <a:srgbClr val="000000"/>
                </a:solidFill>
                <a:latin typeface="Optima" pitchFamily="34" charset="0"/>
                <a:ea typeface="가는각진제목체" pitchFamily="18" charset="-127"/>
                <a:cs typeface="+mn-cs"/>
              </a:defRPr>
            </a:lvl5pPr>
          </a:lstStyle>
          <a:p>
            <a:pPr marL="514350" lvl="0" indent="-514350" latinLnBrk="0">
              <a:spcBef>
                <a:spcPts val="600"/>
              </a:spcBef>
              <a:buClr>
                <a:schemeClr val="tx1"/>
              </a:buClr>
            </a:pPr>
            <a:r>
              <a:rPr lang="en-US" altLang="ko-KR" dirty="0" smtClean="0"/>
              <a:t>1.1  </a:t>
            </a:r>
            <a:r>
              <a:rPr lang="ko-KR" altLang="en-US" dirty="0" smtClean="0"/>
              <a:t>절</a:t>
            </a:r>
            <a:r>
              <a:rPr lang="en-US" altLang="ko-KR" dirty="0" smtClean="0"/>
              <a:t>(section) </a:t>
            </a:r>
            <a:r>
              <a:rPr lang="ko-KR" altLang="en-US" dirty="0" smtClean="0"/>
              <a:t>이름</a:t>
            </a:r>
            <a:r>
              <a:rPr lang="en-US" altLang="ko-KR" dirty="0" smtClean="0"/>
              <a:t>.. </a:t>
            </a:r>
            <a:r>
              <a:rPr lang="ko-KR" altLang="en-US" dirty="0" smtClean="0"/>
              <a:t>스타일로 입력하세요</a:t>
            </a:r>
            <a:r>
              <a:rPr lang="en-US" altLang="ko-KR" dirty="0" smtClean="0"/>
              <a:t>.</a:t>
            </a:r>
            <a:endParaRPr lang="ko-KR" altLang="en-US" dirty="0" smtClean="0"/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24500" y="0"/>
            <a:ext cx="5522912" cy="292493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5524500" cy="2924930"/>
          </a:xfrm>
          <a:prstGeom prst="rect">
            <a:avLst/>
          </a:prstGeom>
        </p:spPr>
      </p:pic>
      <p:sp>
        <p:nvSpPr>
          <p:cNvPr id="12" name="직사각형 11"/>
          <p:cNvSpPr/>
          <p:nvPr userDrawn="1"/>
        </p:nvSpPr>
        <p:spPr>
          <a:xfrm>
            <a:off x="0" y="6594475"/>
            <a:ext cx="11034835" cy="2619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rgbClr val="FFFFFF"/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3140" y="6575658"/>
            <a:ext cx="864120" cy="261402"/>
          </a:xfrm>
          <a:prstGeom prst="rect">
            <a:avLst/>
          </a:prstGeom>
        </p:spPr>
      </p:pic>
      <p:sp>
        <p:nvSpPr>
          <p:cNvPr id="15" name="직사각형 14"/>
          <p:cNvSpPr/>
          <p:nvPr userDrawn="1"/>
        </p:nvSpPr>
        <p:spPr bwMode="auto">
          <a:xfrm>
            <a:off x="0" y="6624355"/>
            <a:ext cx="2014110" cy="23364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rgbClr val="000000"/>
              </a:buClr>
            </a:pPr>
            <a:r>
              <a:rPr lang="ko-KR" altLang="en-US" sz="1000" b="0" dirty="0" smtClean="0">
                <a:solidFill>
                  <a:srgbClr val="666633"/>
                </a:solidFill>
                <a:latin typeface="양재소슬체S" panose="02020603020101020101" pitchFamily="18" charset="-127"/>
                <a:ea typeface="양재소슬체S" panose="02020603020101020101" pitchFamily="18" charset="-127"/>
              </a:rPr>
              <a:t>올바른 성장과 따뜻한 나눔 </a:t>
            </a:r>
            <a:r>
              <a:rPr lang="en-US" altLang="ko-KR" sz="1000" b="0" dirty="0" smtClean="0">
                <a:solidFill>
                  <a:srgbClr val="666633"/>
                </a:solidFill>
                <a:latin typeface="양재소슬체S" panose="02020603020101020101" pitchFamily="18" charset="-127"/>
                <a:ea typeface="양재소슬체S" panose="02020603020101020101" pitchFamily="18" charset="-127"/>
              </a:rPr>
              <a:t>~</a:t>
            </a:r>
            <a:endParaRPr lang="ko-KR" altLang="en-US" sz="1000" b="0" dirty="0" smtClean="0">
              <a:solidFill>
                <a:srgbClr val="666633"/>
              </a:solidFill>
              <a:latin typeface="양재소슬체S" panose="02020603020101020101" pitchFamily="18" charset="-127"/>
              <a:ea typeface="양재소슬체S" panose="02020603020101020101" pitchFamily="18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339780" y="2924747"/>
            <a:ext cx="10029093" cy="576263"/>
          </a:xfrm>
          <a:noFill/>
          <a:ln w="3175">
            <a:noFill/>
            <a:miter lim="800000"/>
            <a:headEnd/>
            <a:tailEnd/>
          </a:ln>
        </p:spPr>
        <p:txBody>
          <a:bodyPr vert="horz" wrap="square" lIns="0" tIns="45720" rIns="0" bIns="45720" numCol="1" anchor="ctr" anchorCtr="0" compatLnSpc="1">
            <a:prstTxWarp prst="textNoShape">
              <a:avLst/>
            </a:prstTxWarp>
          </a:bodyPr>
          <a:lstStyle>
            <a:lvl1pPr>
              <a:defRPr lang="ko-KR" altLang="en-US" sz="2400" baseline="0">
                <a:solidFill>
                  <a:srgbClr val="000000"/>
                </a:solidFill>
                <a:latin typeface="+mn-lt"/>
                <a:cs typeface="+mn-cs"/>
              </a:defRPr>
            </a:lvl1pPr>
          </a:lstStyle>
          <a:p>
            <a:pPr marL="0" lvl="0" indent="0">
              <a:spcBef>
                <a:spcPct val="20000"/>
              </a:spcBef>
              <a:buClr>
                <a:srgbClr val="000000"/>
              </a:buClr>
              <a:buSzPct val="100000"/>
              <a:buFont typeface="Optima" pitchFamily="34" charset="0"/>
              <a:buNone/>
            </a:pPr>
            <a:r>
              <a:rPr lang="en-US" altLang="ko-KR" dirty="0" smtClean="0"/>
              <a:t>1. </a:t>
            </a:r>
            <a:r>
              <a:rPr lang="ko-KR" altLang="en-US" dirty="0" smtClean="0"/>
              <a:t>장</a:t>
            </a:r>
            <a:r>
              <a:rPr lang="en-US" altLang="ko-KR" dirty="0" smtClean="0"/>
              <a:t>(chapter) </a:t>
            </a:r>
            <a:r>
              <a:rPr lang="ko-KR" altLang="en-US" dirty="0" smtClean="0"/>
              <a:t>이름 </a:t>
            </a:r>
            <a:r>
              <a:rPr lang="en-US" altLang="ko-KR" dirty="0" smtClean="0"/>
              <a:t>... </a:t>
            </a:r>
            <a:r>
              <a:rPr lang="ko-KR" altLang="en-US" dirty="0" smtClean="0"/>
              <a:t>스타일로 입력하세요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17" name="슬라이드 번호 개체 틀 3"/>
          <p:cNvSpPr txBox="1">
            <a:spLocks/>
          </p:cNvSpPr>
          <p:nvPr userDrawn="1"/>
        </p:nvSpPr>
        <p:spPr>
          <a:xfrm>
            <a:off x="4624400" y="6616490"/>
            <a:ext cx="1800200" cy="233646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rgbClr val="000000"/>
                </a:solidFill>
                <a:latin typeface="Optima" pitchFamily="34" charset="0"/>
                <a:ea typeface="가는각진제목체" pitchFamily="18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rgbClr val="000000"/>
                </a:solidFill>
                <a:latin typeface="Optima" pitchFamily="34" charset="0"/>
                <a:ea typeface="가는각진제목체" pitchFamily="18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rgbClr val="000000"/>
                </a:solidFill>
                <a:latin typeface="Optima" pitchFamily="34" charset="0"/>
                <a:ea typeface="가는각진제목체" pitchFamily="18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rgbClr val="000000"/>
                </a:solidFill>
                <a:latin typeface="Optima" pitchFamily="34" charset="0"/>
                <a:ea typeface="가는각진제목체" pitchFamily="18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rgbClr val="000000"/>
                </a:solidFill>
                <a:latin typeface="Optima" pitchFamily="34" charset="0"/>
                <a:ea typeface="가는각진제목체" pitchFamily="18" charset="-127"/>
                <a:cs typeface="+mn-cs"/>
              </a:defRPr>
            </a:lvl5pPr>
            <a:lvl6pPr marL="2286000" algn="l" defTabSz="914400" rtl="0" eaLnBrk="1" latinLnBrk="1" hangingPunct="1">
              <a:defRPr sz="1200" b="1" kern="1200">
                <a:solidFill>
                  <a:srgbClr val="000000"/>
                </a:solidFill>
                <a:latin typeface="Optima" pitchFamily="34" charset="0"/>
                <a:ea typeface="가는각진제목체" pitchFamily="18" charset="-127"/>
                <a:cs typeface="+mn-cs"/>
              </a:defRPr>
            </a:lvl6pPr>
            <a:lvl7pPr marL="2743200" algn="l" defTabSz="914400" rtl="0" eaLnBrk="1" latinLnBrk="1" hangingPunct="1">
              <a:defRPr sz="1200" b="1" kern="1200">
                <a:solidFill>
                  <a:srgbClr val="000000"/>
                </a:solidFill>
                <a:latin typeface="Optima" pitchFamily="34" charset="0"/>
                <a:ea typeface="가는각진제목체" pitchFamily="18" charset="-127"/>
                <a:cs typeface="+mn-cs"/>
              </a:defRPr>
            </a:lvl7pPr>
            <a:lvl8pPr marL="3200400" algn="l" defTabSz="914400" rtl="0" eaLnBrk="1" latinLnBrk="1" hangingPunct="1">
              <a:defRPr sz="1200" b="1" kern="1200">
                <a:solidFill>
                  <a:srgbClr val="000000"/>
                </a:solidFill>
                <a:latin typeface="Optima" pitchFamily="34" charset="0"/>
                <a:ea typeface="가는각진제목체" pitchFamily="18" charset="-127"/>
                <a:cs typeface="+mn-cs"/>
              </a:defRPr>
            </a:lvl8pPr>
            <a:lvl9pPr marL="3657600" algn="l" defTabSz="914400" rtl="0" eaLnBrk="1" latinLnBrk="1" hangingPunct="1">
              <a:defRPr sz="1200" b="1" kern="1200">
                <a:solidFill>
                  <a:srgbClr val="000000"/>
                </a:solidFill>
                <a:latin typeface="Optima" pitchFamily="34" charset="0"/>
                <a:ea typeface="가는각진제목체" pitchFamily="18" charset="-127"/>
                <a:cs typeface="+mn-cs"/>
              </a:defRPr>
            </a:lvl9pPr>
          </a:lstStyle>
          <a:p>
            <a:pPr algn="ctr"/>
            <a:r>
              <a:rPr lang="en-US" altLang="ko-KR" sz="1000" b="0" i="1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ptima" pitchFamily="34" charset="0"/>
                <a:ea typeface="가는각진제목체" pitchFamily="18" charset="-127"/>
                <a:cs typeface="+mn-cs"/>
              </a:rPr>
              <a:t>- </a:t>
            </a:r>
            <a:fld id="{27628A28-BEDA-4CB7-9042-AAC5A8791716}" type="slidenum">
              <a:rPr lang="ko-KR" altLang="en-US" sz="1000" b="0" i="1" kern="1200" smtClean="0">
                <a:solidFill>
                  <a:schemeClr val="tx1">
                    <a:lumMod val="50000"/>
                    <a:lumOff val="50000"/>
                  </a:schemeClr>
                </a:solidFill>
                <a:latin typeface="Optima" pitchFamily="34" charset="0"/>
                <a:ea typeface="가는각진제목체" pitchFamily="18" charset="-127"/>
                <a:cs typeface="+mn-cs"/>
              </a:rPr>
              <a:pPr algn="ctr"/>
              <a:t>‹#›</a:t>
            </a:fld>
            <a:r>
              <a:rPr lang="en-US" altLang="ko-KR" sz="1200" b="1" i="1" kern="1200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ptima" pitchFamily="34" charset="0"/>
                <a:ea typeface="가는각진제목체" pitchFamily="18" charset="-127"/>
                <a:cs typeface="+mn-cs"/>
              </a:rPr>
              <a:t> -</a:t>
            </a:r>
            <a:endParaRPr lang="ko-KR" altLang="en-US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81568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amoo Contents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 userDrawn="1"/>
        </p:nvSpPr>
        <p:spPr>
          <a:xfrm>
            <a:off x="0" y="6594475"/>
            <a:ext cx="11034835" cy="2619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rgbClr val="FFFFFF"/>
              </a:solidFill>
            </a:endParaRPr>
          </a:p>
        </p:txBody>
      </p:sp>
      <p:pic>
        <p:nvPicPr>
          <p:cNvPr id="21" name="그림 20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3140" y="6575658"/>
            <a:ext cx="864120" cy="261402"/>
          </a:xfrm>
          <a:prstGeom prst="rect">
            <a:avLst/>
          </a:prstGeom>
        </p:spPr>
      </p:pic>
      <p:sp>
        <p:nvSpPr>
          <p:cNvPr id="23" name="직사각형 22"/>
          <p:cNvSpPr/>
          <p:nvPr userDrawn="1"/>
        </p:nvSpPr>
        <p:spPr bwMode="auto">
          <a:xfrm>
            <a:off x="0" y="6624355"/>
            <a:ext cx="2014110" cy="23364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rgbClr val="000000"/>
              </a:buClr>
            </a:pPr>
            <a:r>
              <a:rPr lang="ko-KR" altLang="en-US" sz="1000" b="0" dirty="0" smtClean="0">
                <a:solidFill>
                  <a:srgbClr val="666633"/>
                </a:solidFill>
                <a:latin typeface="양재소슬체S" panose="02020603020101020101" pitchFamily="18" charset="-127"/>
                <a:ea typeface="양재소슬체S" panose="02020603020101020101" pitchFamily="18" charset="-127"/>
              </a:rPr>
              <a:t>올바른 성장과 따뜻한 나눔 </a:t>
            </a:r>
            <a:r>
              <a:rPr lang="en-US" altLang="ko-KR" sz="1000" b="0" dirty="0" smtClean="0">
                <a:solidFill>
                  <a:srgbClr val="666633"/>
                </a:solidFill>
                <a:latin typeface="양재소슬체S" panose="02020603020101020101" pitchFamily="18" charset="-127"/>
                <a:ea typeface="양재소슬체S" panose="02020603020101020101" pitchFamily="18" charset="-127"/>
              </a:rPr>
              <a:t>~</a:t>
            </a:r>
            <a:endParaRPr lang="ko-KR" altLang="en-US" sz="1000" b="0" dirty="0" smtClean="0">
              <a:solidFill>
                <a:srgbClr val="666633"/>
              </a:solidFill>
              <a:latin typeface="양재소슬체S" panose="02020603020101020101" pitchFamily="18" charset="-127"/>
              <a:ea typeface="양재소슬체S" panose="02020603020101020101" pitchFamily="18" charset="-127"/>
            </a:endParaRPr>
          </a:p>
        </p:txBody>
      </p:sp>
      <p:sp>
        <p:nvSpPr>
          <p:cNvPr id="9" name="AcnStamp_ID_7" hidden="1"/>
          <p:cNvSpPr/>
          <p:nvPr userDrawn="1">
            <p:custDataLst>
              <p:tags r:id="rId1"/>
            </p:custDataLst>
          </p:nvPr>
        </p:nvSpPr>
        <p:spPr bwMode="gray">
          <a:xfrm>
            <a:off x="10539046" y="1517650"/>
            <a:ext cx="0" cy="0"/>
          </a:xfrm>
          <a:prstGeom prst="leftRightArrow">
            <a:avLst>
              <a:gd name="adj1" fmla="val 0"/>
              <a:gd name="adj2" fmla="val 0"/>
            </a:avLst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0" tIns="25400" rIns="0" bIns="25400">
            <a:spAutoFit/>
          </a:bodyPr>
          <a:lstStyle/>
          <a:p>
            <a:pPr algn="r" eaLnBrk="0" latinLnBrk="0" hangingPunct="0">
              <a:buClr>
                <a:srgbClr val="006699"/>
              </a:buClr>
              <a:defRPr/>
            </a:pPr>
            <a:r>
              <a:rPr lang="en-US" altLang="ko-KR" sz="1400">
                <a:latin typeface="Optima" pitchFamily="2" charset="2"/>
              </a:rPr>
              <a:t>MASTER STAMP</a:t>
            </a:r>
            <a:endParaRPr lang="ko-KR" altLang="en-US" sz="1400">
              <a:latin typeface="Optima" pitchFamily="2" charset="2"/>
            </a:endParaRPr>
          </a:p>
        </p:txBody>
      </p:sp>
      <p:cxnSp>
        <p:nvCxnSpPr>
          <p:cNvPr id="10" name="AcnStpConnector_ID_9" hidden="1"/>
          <p:cNvCxnSpPr>
            <a:cxnSpLocks noChangeShapeType="1"/>
          </p:cNvCxnSpPr>
          <p:nvPr userDrawn="1">
            <p:custDataLst>
              <p:tags r:id="rId2"/>
            </p:custDataLst>
          </p:nvPr>
        </p:nvCxnSpPr>
        <p:spPr bwMode="gray">
          <a:xfrm rot="5400000" flipH="1" flipV="1">
            <a:off x="10539138" y="1517560"/>
            <a:ext cx="1588" cy="1771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1" name="AcnStpConnector_ID_10" hidden="1"/>
          <p:cNvCxnSpPr>
            <a:cxnSpLocks noChangeShapeType="1"/>
          </p:cNvCxnSpPr>
          <p:nvPr userDrawn="1">
            <p:custDataLst>
              <p:tags r:id="rId3"/>
            </p:custDataLst>
          </p:nvPr>
        </p:nvCxnSpPr>
        <p:spPr bwMode="gray">
          <a:xfrm rot="5400000">
            <a:off x="10539138" y="1517560"/>
            <a:ext cx="1588" cy="1771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9724" y="138094"/>
            <a:ext cx="9145325" cy="576263"/>
          </a:xfrm>
        </p:spPr>
        <p:txBody>
          <a:bodyPr lIns="36000" tIns="36000" rIns="36000" bIns="36000" anchor="ctr" anchorCtr="0"/>
          <a:lstStyle>
            <a:lvl1pPr>
              <a:defRPr sz="2200" spc="0" baseline="0">
                <a:latin typeface="HY헤드라인M" pitchFamily="18" charset="-127"/>
                <a:ea typeface="HY헤드라인M" pitchFamily="18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16" name="Line 10"/>
          <p:cNvSpPr>
            <a:spLocks noChangeShapeType="1"/>
          </p:cNvSpPr>
          <p:nvPr userDrawn="1"/>
        </p:nvSpPr>
        <p:spPr bwMode="auto">
          <a:xfrm>
            <a:off x="2722925" y="719920"/>
            <a:ext cx="8058305" cy="0"/>
          </a:xfrm>
          <a:prstGeom prst="line">
            <a:avLst/>
          </a:prstGeom>
          <a:noFill/>
          <a:ln w="635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7" name="Line 10"/>
          <p:cNvSpPr>
            <a:spLocks noChangeShapeType="1"/>
          </p:cNvSpPr>
          <p:nvPr userDrawn="1"/>
        </p:nvSpPr>
        <p:spPr bwMode="auto">
          <a:xfrm>
            <a:off x="267770" y="719920"/>
            <a:ext cx="730890" cy="0"/>
          </a:xfrm>
          <a:prstGeom prst="line">
            <a:avLst/>
          </a:prstGeom>
          <a:noFill/>
          <a:ln w="63500">
            <a:solidFill>
              <a:srgbClr val="00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latin typeface="가는각진제목체" pitchFamily="18" charset="-127"/>
            </a:endParaRPr>
          </a:p>
        </p:txBody>
      </p:sp>
      <p:sp>
        <p:nvSpPr>
          <p:cNvPr id="18" name="Line 10"/>
          <p:cNvSpPr>
            <a:spLocks noChangeShapeType="1"/>
          </p:cNvSpPr>
          <p:nvPr userDrawn="1"/>
        </p:nvSpPr>
        <p:spPr bwMode="auto">
          <a:xfrm>
            <a:off x="669471" y="719920"/>
            <a:ext cx="851387" cy="0"/>
          </a:xfrm>
          <a:prstGeom prst="line">
            <a:avLst/>
          </a:prstGeom>
          <a:noFill/>
          <a:ln w="63500">
            <a:solidFill>
              <a:srgbClr val="808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9" name="Line 10"/>
          <p:cNvSpPr>
            <a:spLocks noChangeShapeType="1"/>
          </p:cNvSpPr>
          <p:nvPr userDrawn="1"/>
        </p:nvSpPr>
        <p:spPr bwMode="auto">
          <a:xfrm>
            <a:off x="1473816" y="719920"/>
            <a:ext cx="1360666" cy="0"/>
          </a:xfrm>
          <a:prstGeom prst="line">
            <a:avLst/>
          </a:prstGeom>
          <a:noFill/>
          <a:ln w="63500">
            <a:solidFill>
              <a:srgbClr val="66663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 userDrawn="1">
            <p:ph type="body" sz="quarter" idx="10"/>
          </p:nvPr>
        </p:nvSpPr>
        <p:spPr>
          <a:xfrm>
            <a:off x="339726" y="836613"/>
            <a:ext cx="10369549" cy="940633"/>
          </a:xfrm>
          <a:prstGeom prst="rect">
            <a:avLst/>
          </a:prstGeom>
        </p:spPr>
        <p:txBody>
          <a:bodyPr wrap="square" lIns="36000" tIns="36000" rIns="36000" bIns="36000">
            <a:spAutoFit/>
          </a:bodyPr>
          <a:lstStyle>
            <a:lvl1pPr marL="228600" indent="-228600">
              <a:buFont typeface="Wingdings" panose="05000000000000000000" pitchFamily="2" charset="2"/>
              <a:buChar char="ü"/>
              <a:defRPr sz="1800" b="1" baseline="0">
                <a:latin typeface="+mn-lt"/>
              </a:defRPr>
            </a:lvl1pPr>
            <a:lvl2pPr marL="455613" indent="-225425">
              <a:buFont typeface="Wingdings" panose="05000000000000000000" pitchFamily="2" charset="2"/>
              <a:buChar char="§"/>
              <a:defRPr sz="1600" baseline="0">
                <a:latin typeface="+mn-lt"/>
              </a:defRPr>
            </a:lvl2pPr>
            <a:lvl3pPr marL="684213" indent="-227013">
              <a:buFont typeface="가는각진제목체" panose="02030600000101010101" pitchFamily="18" charset="-127"/>
              <a:buChar char="-"/>
              <a:defRPr sz="1600" baseline="0">
                <a:latin typeface="+mn-lt"/>
              </a:defRPr>
            </a:lvl3pPr>
            <a:lvl4pPr marL="898525" indent="-228600">
              <a:buFont typeface="Optima" panose="00000400000000000000" pitchFamily="2" charset="2"/>
              <a:buChar char=""/>
              <a:defRPr sz="1200" baseline="0">
                <a:latin typeface="+mn-lt"/>
              </a:defRPr>
            </a:lvl4pPr>
            <a:lvl5pPr marL="4271963" indent="0">
              <a:buNone/>
              <a:defRPr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</p:txBody>
      </p:sp>
      <p:sp>
        <p:nvSpPr>
          <p:cNvPr id="15" name="슬라이드 번호 개체 틀 3"/>
          <p:cNvSpPr txBox="1">
            <a:spLocks/>
          </p:cNvSpPr>
          <p:nvPr userDrawn="1"/>
        </p:nvSpPr>
        <p:spPr>
          <a:xfrm>
            <a:off x="4624400" y="6616490"/>
            <a:ext cx="1800200" cy="233646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rgbClr val="000000"/>
                </a:solidFill>
                <a:latin typeface="Optima" pitchFamily="34" charset="0"/>
                <a:ea typeface="가는각진제목체" pitchFamily="18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rgbClr val="000000"/>
                </a:solidFill>
                <a:latin typeface="Optima" pitchFamily="34" charset="0"/>
                <a:ea typeface="가는각진제목체" pitchFamily="18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rgbClr val="000000"/>
                </a:solidFill>
                <a:latin typeface="Optima" pitchFamily="34" charset="0"/>
                <a:ea typeface="가는각진제목체" pitchFamily="18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rgbClr val="000000"/>
                </a:solidFill>
                <a:latin typeface="Optima" pitchFamily="34" charset="0"/>
                <a:ea typeface="가는각진제목체" pitchFamily="18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rgbClr val="000000"/>
                </a:solidFill>
                <a:latin typeface="Optima" pitchFamily="34" charset="0"/>
                <a:ea typeface="가는각진제목체" pitchFamily="18" charset="-127"/>
                <a:cs typeface="+mn-cs"/>
              </a:defRPr>
            </a:lvl5pPr>
            <a:lvl6pPr marL="2286000" algn="l" defTabSz="914400" rtl="0" eaLnBrk="1" latinLnBrk="1" hangingPunct="1">
              <a:defRPr sz="1200" b="1" kern="1200">
                <a:solidFill>
                  <a:srgbClr val="000000"/>
                </a:solidFill>
                <a:latin typeface="Optima" pitchFamily="34" charset="0"/>
                <a:ea typeface="가는각진제목체" pitchFamily="18" charset="-127"/>
                <a:cs typeface="+mn-cs"/>
              </a:defRPr>
            </a:lvl6pPr>
            <a:lvl7pPr marL="2743200" algn="l" defTabSz="914400" rtl="0" eaLnBrk="1" latinLnBrk="1" hangingPunct="1">
              <a:defRPr sz="1200" b="1" kern="1200">
                <a:solidFill>
                  <a:srgbClr val="000000"/>
                </a:solidFill>
                <a:latin typeface="Optima" pitchFamily="34" charset="0"/>
                <a:ea typeface="가는각진제목체" pitchFamily="18" charset="-127"/>
                <a:cs typeface="+mn-cs"/>
              </a:defRPr>
            </a:lvl7pPr>
            <a:lvl8pPr marL="3200400" algn="l" defTabSz="914400" rtl="0" eaLnBrk="1" latinLnBrk="1" hangingPunct="1">
              <a:defRPr sz="1200" b="1" kern="1200">
                <a:solidFill>
                  <a:srgbClr val="000000"/>
                </a:solidFill>
                <a:latin typeface="Optima" pitchFamily="34" charset="0"/>
                <a:ea typeface="가는각진제목체" pitchFamily="18" charset="-127"/>
                <a:cs typeface="+mn-cs"/>
              </a:defRPr>
            </a:lvl8pPr>
            <a:lvl9pPr marL="3657600" algn="l" defTabSz="914400" rtl="0" eaLnBrk="1" latinLnBrk="1" hangingPunct="1">
              <a:defRPr sz="1200" b="1" kern="1200">
                <a:solidFill>
                  <a:srgbClr val="000000"/>
                </a:solidFill>
                <a:latin typeface="Optima" pitchFamily="34" charset="0"/>
                <a:ea typeface="가는각진제목체" pitchFamily="18" charset="-127"/>
                <a:cs typeface="+mn-cs"/>
              </a:defRPr>
            </a:lvl9pPr>
          </a:lstStyle>
          <a:p>
            <a:pPr algn="ctr"/>
            <a:r>
              <a:rPr lang="en-US" altLang="ko-KR" sz="1000" b="0" i="1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ptima" pitchFamily="34" charset="0"/>
                <a:ea typeface="가는각진제목체" pitchFamily="18" charset="-127"/>
                <a:cs typeface="+mn-cs"/>
              </a:rPr>
              <a:t>- </a:t>
            </a:r>
            <a:fld id="{27628A28-BEDA-4CB7-9042-AAC5A8791716}" type="slidenum">
              <a:rPr lang="ko-KR" altLang="en-US" sz="1000" b="0" i="1" kern="1200" smtClean="0">
                <a:solidFill>
                  <a:schemeClr val="tx1">
                    <a:lumMod val="50000"/>
                    <a:lumOff val="50000"/>
                  </a:schemeClr>
                </a:solidFill>
                <a:latin typeface="Optima" pitchFamily="34" charset="0"/>
                <a:ea typeface="가는각진제목체" pitchFamily="18" charset="-127"/>
                <a:cs typeface="+mn-cs"/>
              </a:rPr>
              <a:pPr algn="ctr"/>
              <a:t>‹#›</a:t>
            </a:fld>
            <a:r>
              <a:rPr lang="en-US" altLang="ko-KR" sz="1200" b="1" i="1" kern="1200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ptima" pitchFamily="34" charset="0"/>
                <a:ea typeface="가는각진제목체" pitchFamily="18" charset="-127"/>
                <a:cs typeface="+mn-cs"/>
              </a:rPr>
              <a:t> -</a:t>
            </a:r>
            <a:endParaRPr lang="ko-KR" altLang="en-US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88017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moo EndOfDoc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noFill/>
          <a:ln w="12700">
            <a:noFill/>
            <a:miter lim="800000"/>
            <a:headEnd/>
            <a:tailEnd/>
          </a:ln>
        </p:spPr>
        <p:txBody>
          <a:bodyPr vert="horz" wrap="square" lIns="36000" tIns="36000" rIns="36000" bIns="36000" numCol="1" anchor="ctr" anchorCtr="0" compatLnSpc="1">
            <a:prstTxWarp prst="textNoShape">
              <a:avLst/>
            </a:prstTxWarp>
          </a:bodyPr>
          <a:lstStyle>
            <a:lvl1pPr>
              <a:defRPr lang="ko-KR" altLang="en-US" sz="2200" spc="0" baseline="0">
                <a:latin typeface="HY헤드라인M" pitchFamily="18" charset="-127"/>
                <a:ea typeface="HY헤드라인M" pitchFamily="18" charset="-127"/>
              </a:defRPr>
            </a:lvl1pPr>
          </a:lstStyle>
          <a:p>
            <a:pPr lvl="0"/>
            <a:r>
              <a:rPr lang="ko-KR" altLang="en-US" dirty="0" smtClean="0"/>
              <a:t>토론 또는 </a:t>
            </a:r>
            <a:r>
              <a:rPr lang="en-US" altLang="ko-KR" dirty="0" smtClean="0"/>
              <a:t>End of Document.. </a:t>
            </a:r>
            <a:r>
              <a:rPr lang="ko-KR" altLang="en-US" dirty="0" smtClean="0"/>
              <a:t>라고 쓰세요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3" name="직사각형 2"/>
          <p:cNvSpPr/>
          <p:nvPr userDrawn="1"/>
        </p:nvSpPr>
        <p:spPr>
          <a:xfrm>
            <a:off x="3778670" y="2349500"/>
            <a:ext cx="349166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400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감사합니다</a:t>
            </a:r>
            <a:r>
              <a:rPr lang="en-US" altLang="ko-KR" sz="5400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...</a:t>
            </a:r>
            <a:endParaRPr lang="en-US" altLang="ko-KR" sz="5400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sp>
        <p:nvSpPr>
          <p:cNvPr id="4" name="TextBox 3"/>
          <p:cNvSpPr txBox="1"/>
          <p:nvPr userDrawn="1"/>
        </p:nvSpPr>
        <p:spPr bwMode="auto">
          <a:xfrm>
            <a:off x="4012290" y="3744336"/>
            <a:ext cx="4320600" cy="52322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pPr defTabSz="708025" eaLnBrk="0" latinLnBrk="0" hangingPunct="0">
              <a:spcBef>
                <a:spcPts val="0"/>
              </a:spcBef>
              <a:buClr>
                <a:schemeClr val="tx1">
                  <a:lumMod val="75000"/>
                  <a:lumOff val="25000"/>
                </a:schemeClr>
              </a:buClr>
              <a:buFont typeface="Wingdings" pitchFamily="2" charset="2"/>
              <a:buChar char="v"/>
            </a:pP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ea typeface="가는각진제목체"/>
              </a:rPr>
              <a:t>  </a:t>
            </a:r>
            <a:r>
              <a:rPr lang="ko-KR" altLang="en-US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ea typeface="가는각진제목체"/>
              </a:rPr>
              <a:t>넥스트리컨설팅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ea typeface="가는각진제목체"/>
              </a:rPr>
              <a:t>(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ea typeface="가는각진제목체"/>
              </a:rPr>
              <a:t>주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ea typeface="가는각진제목체"/>
              </a:rPr>
              <a:t>) </a:t>
            </a:r>
          </a:p>
          <a:p>
            <a:pPr defTabSz="708025" eaLnBrk="0" latinLnBrk="0" hangingPunct="0">
              <a:spcBef>
                <a:spcPts val="0"/>
              </a:spcBef>
              <a:buClr>
                <a:schemeClr val="tx1">
                  <a:lumMod val="75000"/>
                  <a:lumOff val="25000"/>
                </a:schemeClr>
              </a:buClr>
              <a:buFont typeface="Wingdings" pitchFamily="2" charset="2"/>
              <a:buChar char="v"/>
            </a:pP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ea typeface="가는각진제목체"/>
              </a:rPr>
              <a:t>  </a:t>
            </a:r>
            <a:r>
              <a:rPr lang="en-US" altLang="ko-KR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ea typeface="가는각진제목체"/>
              </a:rPr>
              <a:t>www.nextree.co.kr</a:t>
            </a: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Optima"/>
              <a:ea typeface="가는각진제목체"/>
            </a:endParaRPr>
          </a:p>
        </p:txBody>
      </p:sp>
      <p:sp>
        <p:nvSpPr>
          <p:cNvPr id="5" name="직사각형 4"/>
          <p:cNvSpPr/>
          <p:nvPr userDrawn="1"/>
        </p:nvSpPr>
        <p:spPr>
          <a:xfrm>
            <a:off x="0" y="6594475"/>
            <a:ext cx="11034835" cy="2619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rgbClr val="FFFFFF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3140" y="6575658"/>
            <a:ext cx="864120" cy="261402"/>
          </a:xfrm>
          <a:prstGeom prst="rect">
            <a:avLst/>
          </a:prstGeom>
        </p:spPr>
      </p:pic>
      <p:sp>
        <p:nvSpPr>
          <p:cNvPr id="7" name="직사각형 6"/>
          <p:cNvSpPr/>
          <p:nvPr userDrawn="1"/>
        </p:nvSpPr>
        <p:spPr bwMode="auto">
          <a:xfrm>
            <a:off x="0" y="6624355"/>
            <a:ext cx="2014110" cy="23364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rgbClr val="000000"/>
              </a:buClr>
            </a:pPr>
            <a:r>
              <a:rPr lang="ko-KR" altLang="en-US" sz="1000" b="0" dirty="0" smtClean="0">
                <a:solidFill>
                  <a:srgbClr val="666633"/>
                </a:solidFill>
                <a:latin typeface="양재소슬체S" panose="02020603020101020101" pitchFamily="18" charset="-127"/>
                <a:ea typeface="양재소슬체S" panose="02020603020101020101" pitchFamily="18" charset="-127"/>
              </a:rPr>
              <a:t>올바른 성장과 따뜻한 나눔 </a:t>
            </a:r>
            <a:r>
              <a:rPr lang="en-US" altLang="ko-KR" sz="1000" b="0" dirty="0" smtClean="0">
                <a:solidFill>
                  <a:srgbClr val="666633"/>
                </a:solidFill>
                <a:latin typeface="양재소슬체S" panose="02020603020101020101" pitchFamily="18" charset="-127"/>
                <a:ea typeface="양재소슬체S" panose="02020603020101020101" pitchFamily="18" charset="-127"/>
              </a:rPr>
              <a:t>~</a:t>
            </a:r>
            <a:endParaRPr lang="ko-KR" altLang="en-US" sz="1000" b="0" dirty="0" smtClean="0">
              <a:solidFill>
                <a:srgbClr val="666633"/>
              </a:solidFill>
              <a:latin typeface="양재소슬체S" panose="02020603020101020101" pitchFamily="18" charset="-127"/>
              <a:ea typeface="양재소슬체S" panose="02020603020101020101" pitchFamily="18" charset="-127"/>
            </a:endParaRPr>
          </a:p>
        </p:txBody>
      </p:sp>
      <p:sp>
        <p:nvSpPr>
          <p:cNvPr id="9" name="Line 10"/>
          <p:cNvSpPr>
            <a:spLocks noChangeShapeType="1"/>
          </p:cNvSpPr>
          <p:nvPr userDrawn="1"/>
        </p:nvSpPr>
        <p:spPr bwMode="auto">
          <a:xfrm>
            <a:off x="2722925" y="719920"/>
            <a:ext cx="8058305" cy="0"/>
          </a:xfrm>
          <a:prstGeom prst="line">
            <a:avLst/>
          </a:prstGeom>
          <a:noFill/>
          <a:ln w="635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0" name="Line 10"/>
          <p:cNvSpPr>
            <a:spLocks noChangeShapeType="1"/>
          </p:cNvSpPr>
          <p:nvPr userDrawn="1"/>
        </p:nvSpPr>
        <p:spPr bwMode="auto">
          <a:xfrm>
            <a:off x="267770" y="719920"/>
            <a:ext cx="730890" cy="0"/>
          </a:xfrm>
          <a:prstGeom prst="line">
            <a:avLst/>
          </a:prstGeom>
          <a:noFill/>
          <a:ln w="63500">
            <a:solidFill>
              <a:srgbClr val="00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latin typeface="가는각진제목체" pitchFamily="18" charset="-127"/>
            </a:endParaRPr>
          </a:p>
        </p:txBody>
      </p:sp>
      <p:sp>
        <p:nvSpPr>
          <p:cNvPr id="11" name="Line 10"/>
          <p:cNvSpPr>
            <a:spLocks noChangeShapeType="1"/>
          </p:cNvSpPr>
          <p:nvPr userDrawn="1"/>
        </p:nvSpPr>
        <p:spPr bwMode="auto">
          <a:xfrm>
            <a:off x="669471" y="719920"/>
            <a:ext cx="851387" cy="0"/>
          </a:xfrm>
          <a:prstGeom prst="line">
            <a:avLst/>
          </a:prstGeom>
          <a:noFill/>
          <a:ln w="63500">
            <a:solidFill>
              <a:srgbClr val="808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2" name="Line 10"/>
          <p:cNvSpPr>
            <a:spLocks noChangeShapeType="1"/>
          </p:cNvSpPr>
          <p:nvPr userDrawn="1"/>
        </p:nvSpPr>
        <p:spPr bwMode="auto">
          <a:xfrm>
            <a:off x="1473816" y="719920"/>
            <a:ext cx="1360666" cy="0"/>
          </a:xfrm>
          <a:prstGeom prst="line">
            <a:avLst/>
          </a:prstGeom>
          <a:noFill/>
          <a:ln w="63500">
            <a:solidFill>
              <a:srgbClr val="66663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3" name="텍스트 개체 틀 3"/>
          <p:cNvSpPr>
            <a:spLocks noGrp="1"/>
          </p:cNvSpPr>
          <p:nvPr>
            <p:ph type="body" sz="quarter" idx="10" hasCustomPrompt="1"/>
          </p:nvPr>
        </p:nvSpPr>
        <p:spPr>
          <a:xfrm>
            <a:off x="339726" y="836613"/>
            <a:ext cx="10369549" cy="682101"/>
          </a:xfrm>
          <a:prstGeom prst="rect">
            <a:avLst/>
          </a:prstGeom>
        </p:spPr>
        <p:txBody>
          <a:bodyPr wrap="square" lIns="36000" tIns="36000" rIns="36000" bIns="36000">
            <a:spAutoFit/>
          </a:bodyPr>
          <a:lstStyle>
            <a:lvl1pPr marL="228600" indent="-228600">
              <a:buFont typeface="Wingdings" panose="05000000000000000000" pitchFamily="2" charset="2"/>
              <a:buChar char="ü"/>
              <a:defRPr sz="1800" b="1" baseline="0">
                <a:latin typeface="+mn-lt"/>
              </a:defRPr>
            </a:lvl1pPr>
            <a:lvl2pPr marL="455613" indent="-225425">
              <a:buFont typeface="Wingdings" panose="05000000000000000000" pitchFamily="2" charset="2"/>
              <a:buChar char="§"/>
              <a:defRPr sz="1600" baseline="0">
                <a:latin typeface="+mn-lt"/>
              </a:defRPr>
            </a:lvl2pPr>
            <a:lvl3pPr marL="684213" indent="-227013">
              <a:buFont typeface="가는각진제목체" panose="02030600000101010101" pitchFamily="18" charset="-127"/>
              <a:buChar char="-"/>
              <a:defRPr sz="1600" baseline="0">
                <a:latin typeface="+mn-lt"/>
              </a:defRPr>
            </a:lvl3pPr>
            <a:lvl4pPr marL="898525" indent="-228600">
              <a:buFont typeface="Optima" panose="00000400000000000000" pitchFamily="2" charset="2"/>
              <a:buChar char=""/>
              <a:defRPr sz="1200" baseline="0">
                <a:latin typeface="+mn-lt"/>
              </a:defRPr>
            </a:lvl4pPr>
            <a:lvl5pPr marL="4271963" indent="0">
              <a:buNone/>
              <a:defRPr/>
            </a:lvl5pPr>
          </a:lstStyle>
          <a:p>
            <a:pPr lvl="0"/>
            <a:r>
              <a:rPr lang="ko-KR" altLang="en-US" dirty="0" smtClean="0"/>
              <a:t>토의</a:t>
            </a:r>
            <a:r>
              <a:rPr lang="en-US" altLang="ko-KR" dirty="0" smtClean="0"/>
              <a:t>.. </a:t>
            </a:r>
            <a:r>
              <a:rPr lang="ko-KR" altLang="en-US" dirty="0" smtClean="0"/>
              <a:t>라고 쓰거나 </a:t>
            </a:r>
            <a:r>
              <a:rPr lang="ko-KR" altLang="en-US" dirty="0" err="1" smtClean="0"/>
              <a:t>비워두세요</a:t>
            </a:r>
            <a:r>
              <a:rPr lang="en-US" altLang="ko-KR" dirty="0" smtClean="0"/>
              <a:t>. </a:t>
            </a:r>
          </a:p>
          <a:p>
            <a:pPr lvl="0"/>
            <a:r>
              <a:rPr lang="ko-KR" altLang="en-US" dirty="0" smtClean="0"/>
              <a:t>질문과 대답</a:t>
            </a:r>
            <a:r>
              <a:rPr lang="en-US" altLang="ko-KR" dirty="0" smtClean="0"/>
              <a:t>.. </a:t>
            </a:r>
            <a:r>
              <a:rPr lang="ko-KR" altLang="en-US" dirty="0" smtClean="0"/>
              <a:t>이라고 쓰거나 </a:t>
            </a:r>
            <a:r>
              <a:rPr lang="ko-KR" altLang="en-US" dirty="0" err="1" smtClean="0"/>
              <a:t>비워두세요</a:t>
            </a:r>
            <a:r>
              <a:rPr lang="en-US" altLang="ko-KR" dirty="0" smtClean="0"/>
              <a:t>.</a:t>
            </a:r>
            <a:endParaRPr lang="ko-KR" altLang="en-US" dirty="0" smtClean="0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1" hasCustomPrompt="1"/>
          </p:nvPr>
        </p:nvSpPr>
        <p:spPr>
          <a:xfrm>
            <a:off x="4011613" y="3429000"/>
            <a:ext cx="3097212" cy="288040"/>
          </a:xfrm>
          <a:prstGeom prst="rect">
            <a:avLst/>
          </a:prstGeom>
        </p:spPr>
        <p:txBody>
          <a:bodyPr lIns="90000" rIns="72000"/>
          <a:lstStyle>
            <a:lvl1pPr marL="285750" indent="-28575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v"/>
              <a:defRPr sz="1400" b="1">
                <a:solidFill>
                  <a:schemeClr val="accent2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ko-KR" altLang="en-US" dirty="0" smtClean="0"/>
              <a:t>이름</a:t>
            </a:r>
            <a:r>
              <a:rPr lang="en-US" altLang="ko-KR" dirty="0" smtClean="0"/>
              <a:t>/</a:t>
            </a:r>
            <a:r>
              <a:rPr lang="ko-KR" altLang="en-US" dirty="0" smtClean="0"/>
              <a:t>타이틀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이메일</a:t>
            </a:r>
            <a:r>
              <a:rPr lang="en-US" altLang="ko-KR" dirty="0" smtClean="0"/>
              <a:t>)... </a:t>
            </a:r>
          </a:p>
        </p:txBody>
      </p:sp>
      <p:sp>
        <p:nvSpPr>
          <p:cNvPr id="16" name="슬라이드 번호 개체 틀 3"/>
          <p:cNvSpPr txBox="1">
            <a:spLocks/>
          </p:cNvSpPr>
          <p:nvPr userDrawn="1"/>
        </p:nvSpPr>
        <p:spPr>
          <a:xfrm>
            <a:off x="4624400" y="6616490"/>
            <a:ext cx="1800200" cy="233646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rgbClr val="000000"/>
                </a:solidFill>
                <a:latin typeface="Optima" pitchFamily="34" charset="0"/>
                <a:ea typeface="가는각진제목체" pitchFamily="18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rgbClr val="000000"/>
                </a:solidFill>
                <a:latin typeface="Optima" pitchFamily="34" charset="0"/>
                <a:ea typeface="가는각진제목체" pitchFamily="18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rgbClr val="000000"/>
                </a:solidFill>
                <a:latin typeface="Optima" pitchFamily="34" charset="0"/>
                <a:ea typeface="가는각진제목체" pitchFamily="18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rgbClr val="000000"/>
                </a:solidFill>
                <a:latin typeface="Optima" pitchFamily="34" charset="0"/>
                <a:ea typeface="가는각진제목체" pitchFamily="18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rgbClr val="000000"/>
                </a:solidFill>
                <a:latin typeface="Optima" pitchFamily="34" charset="0"/>
                <a:ea typeface="가는각진제목체" pitchFamily="18" charset="-127"/>
                <a:cs typeface="+mn-cs"/>
              </a:defRPr>
            </a:lvl5pPr>
            <a:lvl6pPr marL="2286000" algn="l" defTabSz="914400" rtl="0" eaLnBrk="1" latinLnBrk="1" hangingPunct="1">
              <a:defRPr sz="1200" b="1" kern="1200">
                <a:solidFill>
                  <a:srgbClr val="000000"/>
                </a:solidFill>
                <a:latin typeface="Optima" pitchFamily="34" charset="0"/>
                <a:ea typeface="가는각진제목체" pitchFamily="18" charset="-127"/>
                <a:cs typeface="+mn-cs"/>
              </a:defRPr>
            </a:lvl6pPr>
            <a:lvl7pPr marL="2743200" algn="l" defTabSz="914400" rtl="0" eaLnBrk="1" latinLnBrk="1" hangingPunct="1">
              <a:defRPr sz="1200" b="1" kern="1200">
                <a:solidFill>
                  <a:srgbClr val="000000"/>
                </a:solidFill>
                <a:latin typeface="Optima" pitchFamily="34" charset="0"/>
                <a:ea typeface="가는각진제목체" pitchFamily="18" charset="-127"/>
                <a:cs typeface="+mn-cs"/>
              </a:defRPr>
            </a:lvl7pPr>
            <a:lvl8pPr marL="3200400" algn="l" defTabSz="914400" rtl="0" eaLnBrk="1" latinLnBrk="1" hangingPunct="1">
              <a:defRPr sz="1200" b="1" kern="1200">
                <a:solidFill>
                  <a:srgbClr val="000000"/>
                </a:solidFill>
                <a:latin typeface="Optima" pitchFamily="34" charset="0"/>
                <a:ea typeface="가는각진제목체" pitchFamily="18" charset="-127"/>
                <a:cs typeface="+mn-cs"/>
              </a:defRPr>
            </a:lvl8pPr>
            <a:lvl9pPr marL="3657600" algn="l" defTabSz="914400" rtl="0" eaLnBrk="1" latinLnBrk="1" hangingPunct="1">
              <a:defRPr sz="1200" b="1" kern="1200">
                <a:solidFill>
                  <a:srgbClr val="000000"/>
                </a:solidFill>
                <a:latin typeface="Optima" pitchFamily="34" charset="0"/>
                <a:ea typeface="가는각진제목체" pitchFamily="18" charset="-127"/>
                <a:cs typeface="+mn-cs"/>
              </a:defRPr>
            </a:lvl9pPr>
          </a:lstStyle>
          <a:p>
            <a:pPr algn="ctr"/>
            <a:r>
              <a:rPr lang="en-US" altLang="ko-KR" sz="1000" b="0" i="1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ptima" pitchFamily="34" charset="0"/>
                <a:ea typeface="가는각진제목체" pitchFamily="18" charset="-127"/>
                <a:cs typeface="+mn-cs"/>
              </a:rPr>
              <a:t>- </a:t>
            </a:r>
            <a:fld id="{27628A28-BEDA-4CB7-9042-AAC5A8791716}" type="slidenum">
              <a:rPr lang="ko-KR" altLang="en-US" sz="1000" b="0" i="1" kern="1200" smtClean="0">
                <a:solidFill>
                  <a:schemeClr val="tx1">
                    <a:lumMod val="50000"/>
                    <a:lumOff val="50000"/>
                  </a:schemeClr>
                </a:solidFill>
                <a:latin typeface="Optima" pitchFamily="34" charset="0"/>
                <a:ea typeface="가는각진제목체" pitchFamily="18" charset="-127"/>
                <a:cs typeface="+mn-cs"/>
              </a:rPr>
              <a:pPr algn="ctr"/>
              <a:t>‹#›</a:t>
            </a:fld>
            <a:r>
              <a:rPr lang="en-US" altLang="ko-KR" sz="1200" b="1" i="1" kern="1200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ptima" pitchFamily="34" charset="0"/>
                <a:ea typeface="가는각진제목체" pitchFamily="18" charset="-127"/>
                <a:cs typeface="+mn-cs"/>
              </a:rPr>
              <a:t> -</a:t>
            </a:r>
            <a:endParaRPr lang="ko-KR" altLang="en-US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5096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ags" Target="../tags/tag3.xml"/><Relationship Id="rId3" Type="http://schemas.openxmlformats.org/officeDocument/2006/relationships/slideLayout" Target="../slideLayouts/slideLayout3.xml"/><Relationship Id="rId7" Type="http://schemas.openxmlformats.org/officeDocument/2006/relationships/tags" Target="../tags/tag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ags" Target="../tags/tag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AC Banner Title"/>
          <p:cNvSpPr>
            <a:spLocks noGrp="1" noChangeArrowheads="1"/>
          </p:cNvSpPr>
          <p:nvPr>
            <p:ph type="title"/>
          </p:nvPr>
        </p:nvSpPr>
        <p:spPr bwMode="auto">
          <a:xfrm>
            <a:off x="380963" y="142852"/>
            <a:ext cx="10029093" cy="5762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SG" smtClean="0"/>
              <a:t>Click to edit title style</a:t>
            </a:r>
          </a:p>
        </p:txBody>
      </p:sp>
      <p:sp>
        <p:nvSpPr>
          <p:cNvPr id="1029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509954" y="2133600"/>
            <a:ext cx="10029093" cy="4114800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 smtClean="0"/>
              <a:t>Click to edit text format of master</a:t>
            </a:r>
            <a:endParaRPr lang="en-US" altLang="zh-SG" smtClean="0"/>
          </a:p>
          <a:p>
            <a:pPr lvl="1"/>
            <a:r>
              <a:rPr lang="en-US" altLang="ko-KR" smtClean="0"/>
              <a:t>Second level</a:t>
            </a:r>
            <a:endParaRPr lang="en-US" altLang="zh-SG" smtClean="0"/>
          </a:p>
          <a:p>
            <a:pPr lvl="2"/>
            <a:r>
              <a:rPr lang="en-US" altLang="ko-KR" smtClean="0"/>
              <a:t>Third level</a:t>
            </a:r>
            <a:endParaRPr lang="en-US" altLang="zh-SG" smtClean="0"/>
          </a:p>
        </p:txBody>
      </p:sp>
      <p:sp>
        <p:nvSpPr>
          <p:cNvPr id="7" name="AcnStamp_ID_7" hidden="1"/>
          <p:cNvSpPr/>
          <p:nvPr>
            <p:custDataLst>
              <p:tags r:id="rId7"/>
            </p:custDataLst>
          </p:nvPr>
        </p:nvSpPr>
        <p:spPr bwMode="gray">
          <a:xfrm>
            <a:off x="10539046" y="1517650"/>
            <a:ext cx="0" cy="0"/>
          </a:xfrm>
          <a:prstGeom prst="leftRightArrow">
            <a:avLst>
              <a:gd name="adj1" fmla="val 0"/>
              <a:gd name="adj2" fmla="val 0"/>
            </a:avLst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0" tIns="25400" rIns="0" bIns="25400">
            <a:spAutoFit/>
          </a:bodyPr>
          <a:lstStyle/>
          <a:p>
            <a:pPr algn="r" eaLnBrk="0" latinLnBrk="0" hangingPunct="0">
              <a:buClr>
                <a:schemeClr val="folHlink"/>
              </a:buClr>
              <a:defRPr/>
            </a:pPr>
            <a:r>
              <a:rPr lang="en-US" altLang="ko-KR" sz="1400">
                <a:solidFill>
                  <a:schemeClr val="tx1"/>
                </a:solidFill>
                <a:latin typeface="Optima" pitchFamily="2" charset="2"/>
              </a:rPr>
              <a:t>MASTER STAMP</a:t>
            </a:r>
            <a:endParaRPr lang="ko-KR" altLang="en-US" sz="1400">
              <a:solidFill>
                <a:schemeClr val="tx1"/>
              </a:solidFill>
              <a:latin typeface="Optima" pitchFamily="2" charset="2"/>
            </a:endParaRPr>
          </a:p>
        </p:txBody>
      </p:sp>
      <p:cxnSp>
        <p:nvCxnSpPr>
          <p:cNvPr id="1033" name="AcnStpConnector_ID_9" hidden="1"/>
          <p:cNvCxnSpPr>
            <a:cxnSpLocks noChangeShapeType="1"/>
            <a:stCxn id="7" idx="2"/>
            <a:endCxn id="7" idx="0"/>
          </p:cNvCxnSpPr>
          <p:nvPr>
            <p:custDataLst>
              <p:tags r:id="rId8"/>
            </p:custDataLst>
          </p:nvPr>
        </p:nvCxnSpPr>
        <p:spPr bwMode="gray">
          <a:xfrm rot="5400000" flipH="1" flipV="1">
            <a:off x="10539138" y="1517560"/>
            <a:ext cx="1588" cy="1771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034" name="AcnStpConnector_ID_10" hidden="1"/>
          <p:cNvCxnSpPr>
            <a:cxnSpLocks noChangeShapeType="1"/>
            <a:stCxn id="7" idx="4"/>
            <a:endCxn id="7" idx="6"/>
          </p:cNvCxnSpPr>
          <p:nvPr>
            <p:custDataLst>
              <p:tags r:id="rId9"/>
            </p:custDataLst>
          </p:nvPr>
        </p:nvCxnSpPr>
        <p:spPr bwMode="gray">
          <a:xfrm rot="5400000">
            <a:off x="10539138" y="1517560"/>
            <a:ext cx="1588" cy="1771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8" name="직사각형 7"/>
          <p:cNvSpPr/>
          <p:nvPr userDrawn="1"/>
        </p:nvSpPr>
        <p:spPr>
          <a:xfrm>
            <a:off x="0" y="6594475"/>
            <a:ext cx="11034835" cy="2619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3140" y="6575658"/>
            <a:ext cx="864120" cy="261402"/>
          </a:xfrm>
          <a:prstGeom prst="rect">
            <a:avLst/>
          </a:prstGeom>
        </p:spPr>
      </p:pic>
      <p:cxnSp>
        <p:nvCxnSpPr>
          <p:cNvPr id="10" name="직선 연결선 9"/>
          <p:cNvCxnSpPr/>
          <p:nvPr userDrawn="1"/>
        </p:nvCxnSpPr>
        <p:spPr bwMode="auto">
          <a:xfrm>
            <a:off x="0" y="6597650"/>
            <a:ext cx="11047413" cy="0"/>
          </a:xfrm>
          <a:prstGeom prst="line">
            <a:avLst/>
          </a:prstGeom>
          <a:noFill/>
          <a:ln w="6350">
            <a:solidFill>
              <a:schemeClr val="bg1">
                <a:lumMod val="65000"/>
              </a:schemeClr>
            </a:solidFill>
            <a:prstDash val="sysDot"/>
            <a:round/>
            <a:headEnd/>
            <a:tailEnd type="none" w="med" len="med"/>
          </a:ln>
          <a:effectLst/>
        </p:spPr>
      </p:cxnSp>
      <p:sp>
        <p:nvSpPr>
          <p:cNvPr id="11" name="직사각형 10"/>
          <p:cNvSpPr/>
          <p:nvPr userDrawn="1"/>
        </p:nvSpPr>
        <p:spPr bwMode="auto">
          <a:xfrm>
            <a:off x="0" y="6624355"/>
            <a:ext cx="2014110" cy="23364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r>
              <a:rPr lang="ko-KR" altLang="en-US" sz="1000" b="0" dirty="0" smtClean="0">
                <a:solidFill>
                  <a:srgbClr val="666633"/>
                </a:solidFill>
                <a:latin typeface="양재소슬체S" panose="02020603020101020101" pitchFamily="18" charset="-127"/>
                <a:ea typeface="양재소슬체S" panose="02020603020101020101" pitchFamily="18" charset="-127"/>
              </a:rPr>
              <a:t>올바른 성장과 따뜻한 나눔 </a:t>
            </a:r>
            <a:r>
              <a:rPr lang="en-US" altLang="ko-KR" sz="1000" b="0" dirty="0" smtClean="0">
                <a:solidFill>
                  <a:srgbClr val="666633"/>
                </a:solidFill>
                <a:latin typeface="양재소슬체S" panose="02020603020101020101" pitchFamily="18" charset="-127"/>
                <a:ea typeface="양재소슬체S" panose="02020603020101020101" pitchFamily="18" charset="-127"/>
              </a:rPr>
              <a:t>~</a:t>
            </a:r>
            <a:endParaRPr lang="ko-KR" altLang="en-US" sz="1000" b="0" dirty="0" smtClean="0">
              <a:solidFill>
                <a:srgbClr val="666633"/>
              </a:solidFill>
              <a:latin typeface="양재소슬체S" panose="02020603020101020101" pitchFamily="18" charset="-127"/>
              <a:ea typeface="양재소슬체S" panose="02020603020101020101" pitchFamily="18" charset="-127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563" r:id="rId1"/>
    <p:sldLayoutId id="2147485559" r:id="rId2"/>
    <p:sldLayoutId id="2147485560" r:id="rId3"/>
    <p:sldLayoutId id="2147485561" r:id="rId4"/>
    <p:sldLayoutId id="2147485562" r:id="rId5"/>
  </p:sldLayoutIdLst>
  <p:timing>
    <p:tnLst>
      <p:par>
        <p:cTn id="1" dur="indefinite" restart="never" nodeType="tmRoot"/>
      </p:par>
    </p:tnLst>
  </p:timing>
  <p:hf hdr="0" dt="0"/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kumimoji="1" sz="4400" b="1">
          <a:solidFill>
            <a:schemeClr val="tx1"/>
          </a:solidFill>
          <a:latin typeface="+mj-ea"/>
          <a:ea typeface="+mj-ea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kumimoji="1" sz="4400" b="1">
          <a:solidFill>
            <a:schemeClr val="tx1"/>
          </a:solidFill>
          <a:latin typeface="Optima" pitchFamily="2" charset="2"/>
          <a:ea typeface="가는각진제목체" pitchFamily="18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kumimoji="1" sz="4400" b="1">
          <a:solidFill>
            <a:schemeClr val="tx1"/>
          </a:solidFill>
          <a:latin typeface="Optima" pitchFamily="2" charset="2"/>
          <a:ea typeface="가는각진제목체" pitchFamily="18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kumimoji="1" sz="4400" b="1">
          <a:solidFill>
            <a:schemeClr val="tx1"/>
          </a:solidFill>
          <a:latin typeface="Optima" pitchFamily="2" charset="2"/>
          <a:ea typeface="가는각진제목체" pitchFamily="18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kumimoji="1" sz="4400" b="1">
          <a:solidFill>
            <a:schemeClr val="tx1"/>
          </a:solidFill>
          <a:latin typeface="Optima" pitchFamily="2" charset="2"/>
          <a:ea typeface="가는각진제목체" pitchFamily="18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kumimoji="1" b="1">
          <a:solidFill>
            <a:schemeClr val="tx1"/>
          </a:solidFill>
          <a:latin typeface="Optima" pitchFamily="2" charset="2"/>
          <a:ea typeface="가는각진제목체" pitchFamily="18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kumimoji="1" b="1">
          <a:solidFill>
            <a:schemeClr val="tx1"/>
          </a:solidFill>
          <a:latin typeface="Optima" pitchFamily="2" charset="2"/>
          <a:ea typeface="가는각진제목체" pitchFamily="18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kumimoji="1" b="1">
          <a:solidFill>
            <a:schemeClr val="tx1"/>
          </a:solidFill>
          <a:latin typeface="Optima" pitchFamily="2" charset="2"/>
          <a:ea typeface="가는각진제목체" pitchFamily="18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kumimoji="1" b="1">
          <a:solidFill>
            <a:schemeClr val="tx1"/>
          </a:solidFill>
          <a:latin typeface="Optima" pitchFamily="2" charset="2"/>
          <a:ea typeface="가는각진제목체" pitchFamily="18" charset="-127"/>
        </a:defRPr>
      </a:lvl9pPr>
    </p:titleStyle>
    <p:bodyStyle>
      <a:lvl1pPr marL="228600" indent="-228600" algn="l" rtl="0" eaLnBrk="0" fontAlgn="base" latinLnBrk="1" hangingPunct="0">
        <a:spcBef>
          <a:spcPct val="20000"/>
        </a:spcBef>
        <a:spcAft>
          <a:spcPct val="0"/>
        </a:spcAft>
        <a:buClr>
          <a:srgbClr val="000000"/>
        </a:buClr>
        <a:buSzPct val="100000"/>
        <a:buFont typeface="Optima" pitchFamily="34" charset="0"/>
        <a:buChar char="•"/>
        <a:defRPr kumimoji="1" sz="1600">
          <a:solidFill>
            <a:srgbClr val="000000"/>
          </a:solidFill>
          <a:latin typeface="+mj-ea"/>
          <a:ea typeface="+mj-ea"/>
          <a:cs typeface="+mn-cs"/>
        </a:defRPr>
      </a:lvl1pPr>
      <a:lvl2pPr marL="455613" indent="-225425" algn="l" rtl="0" eaLnBrk="0" fontAlgn="base" latinLnBrk="1" hangingPunct="0">
        <a:spcBef>
          <a:spcPct val="20000"/>
        </a:spcBef>
        <a:spcAft>
          <a:spcPct val="0"/>
        </a:spcAft>
        <a:buClr>
          <a:srgbClr val="000000"/>
        </a:buClr>
        <a:buSzPct val="100000"/>
        <a:buFont typeface="Optima" pitchFamily="34" charset="0"/>
        <a:buChar char="–"/>
        <a:defRPr kumimoji="1" sz="1600">
          <a:solidFill>
            <a:srgbClr val="000000"/>
          </a:solidFill>
          <a:latin typeface="+mj-ea"/>
          <a:ea typeface="+mj-ea"/>
        </a:defRPr>
      </a:lvl2pPr>
      <a:lvl3pPr marL="684213" indent="-227013" algn="l" rtl="0" eaLnBrk="0" fontAlgn="base" latinLnBrk="1" hangingPunct="0">
        <a:spcBef>
          <a:spcPct val="20000"/>
        </a:spcBef>
        <a:spcAft>
          <a:spcPct val="0"/>
        </a:spcAft>
        <a:buClr>
          <a:srgbClr val="000000"/>
        </a:buClr>
        <a:buSzPct val="100000"/>
        <a:buFont typeface="Optima" pitchFamily="34" charset="0"/>
        <a:buChar char="•"/>
        <a:defRPr kumimoji="1" sz="1600">
          <a:solidFill>
            <a:srgbClr val="000000"/>
          </a:solidFill>
          <a:latin typeface="+mj-ea"/>
          <a:ea typeface="+mj-ea"/>
        </a:defRPr>
      </a:lvl3pPr>
      <a:lvl4pPr marL="4270375" indent="-228600" algn="l" rtl="0" eaLnBrk="0" fontAlgn="base" latinLnBrk="1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 kumimoji="1" sz="2000">
          <a:solidFill>
            <a:schemeClr val="tx1"/>
          </a:solidFill>
          <a:latin typeface="+mn-lt"/>
          <a:ea typeface="+mn-ea"/>
        </a:defRPr>
      </a:lvl4pPr>
      <a:lvl5pPr marL="4500563" indent="-228600" algn="l" rtl="0" eaLnBrk="0" fontAlgn="base" latinLnBrk="1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 kumimoji="1" sz="2000">
          <a:solidFill>
            <a:schemeClr val="tx1"/>
          </a:solidFill>
          <a:latin typeface="+mn-lt"/>
          <a:ea typeface="+mn-ea"/>
        </a:defRPr>
      </a:lvl5pPr>
      <a:lvl6pPr marL="4957763" indent="-228600" algn="l" rtl="0" fontAlgn="base" latinLnBrk="1">
        <a:spcBef>
          <a:spcPct val="20000"/>
        </a:spcBef>
        <a:spcAft>
          <a:spcPct val="0"/>
        </a:spcAft>
        <a:buClr>
          <a:schemeClr val="tx1"/>
        </a:buClr>
        <a:buChar char="•"/>
        <a:defRPr kumimoji="1" sz="2000">
          <a:solidFill>
            <a:schemeClr val="tx1"/>
          </a:solidFill>
          <a:latin typeface="+mn-lt"/>
          <a:ea typeface="+mn-ea"/>
        </a:defRPr>
      </a:lvl6pPr>
      <a:lvl7pPr marL="5414963" indent="-228600" algn="l" rtl="0" fontAlgn="base" latinLnBrk="1">
        <a:spcBef>
          <a:spcPct val="20000"/>
        </a:spcBef>
        <a:spcAft>
          <a:spcPct val="0"/>
        </a:spcAft>
        <a:buClr>
          <a:schemeClr val="tx1"/>
        </a:buClr>
        <a:buChar char="•"/>
        <a:defRPr kumimoji="1" sz="2000">
          <a:solidFill>
            <a:schemeClr val="tx1"/>
          </a:solidFill>
          <a:latin typeface="+mn-lt"/>
          <a:ea typeface="+mn-ea"/>
        </a:defRPr>
      </a:lvl7pPr>
      <a:lvl8pPr marL="5872163" indent="-228600" algn="l" rtl="0" fontAlgn="base" latinLnBrk="1">
        <a:spcBef>
          <a:spcPct val="20000"/>
        </a:spcBef>
        <a:spcAft>
          <a:spcPct val="0"/>
        </a:spcAft>
        <a:buClr>
          <a:schemeClr val="tx1"/>
        </a:buClr>
        <a:buChar char="•"/>
        <a:defRPr kumimoji="1" sz="2000">
          <a:solidFill>
            <a:schemeClr val="tx1"/>
          </a:solidFill>
          <a:latin typeface="+mn-lt"/>
          <a:ea typeface="+mn-ea"/>
        </a:defRPr>
      </a:lvl8pPr>
      <a:lvl9pPr marL="6329363" indent="-228600" algn="l" rtl="0" fontAlgn="base" latinLnBrk="1">
        <a:spcBef>
          <a:spcPct val="20000"/>
        </a:spcBef>
        <a:spcAft>
          <a:spcPct val="0"/>
        </a:spcAft>
        <a:buClr>
          <a:schemeClr val="tx1"/>
        </a:buClr>
        <a:buChar char="•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jpeg"/><Relationship Id="rId4" Type="http://schemas.openxmlformats.org/officeDocument/2006/relationships/image" Target="../media/image5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www.bredemeyer.com/" TargetMode="Externa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4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4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4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4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4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4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infuture.kr/m/post/338" TargetMode="Externa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w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0.png"/><Relationship Id="rId4" Type="http://schemas.openxmlformats.org/officeDocument/2006/relationships/image" Target="../media/image19.wmf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hyperlink" Target="http://www.infuture.kr/m/post/338" TargetMode="External"/><Relationship Id="rId1" Type="http://schemas.openxmlformats.org/officeDocument/2006/relationships/slideLayout" Target="../slideLayouts/slideLayout4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infuture.kr/m/post/338" TargetMode="External"/><Relationship Id="rId1" Type="http://schemas.openxmlformats.org/officeDocument/2006/relationships/slideLayout" Target="../slideLayouts/slideLayout4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infuture.kr/m/post/338" TargetMode="External"/><Relationship Id="rId1" Type="http://schemas.openxmlformats.org/officeDocument/2006/relationships/slideLayout" Target="../slideLayouts/slideLayout4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infuture.kr/m/post/338" TargetMode="External"/><Relationship Id="rId1" Type="http://schemas.openxmlformats.org/officeDocument/2006/relationships/slideLayout" Target="../slideLayouts/slideLayout4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4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1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3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wmf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microsoft.com/office/2007/relationships/hdphoto" Target="../media/hdphoto1.wdp"/><Relationship Id="rId4" Type="http://schemas.openxmlformats.org/officeDocument/2006/relationships/image" Target="../media/image12.jpe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3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jpe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2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5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0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4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4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4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4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4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4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tiff"/><Relationship Id="rId1" Type="http://schemas.openxmlformats.org/officeDocument/2006/relationships/slideLayout" Target="../slideLayouts/slideLayout4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4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g"/><Relationship Id="rId1" Type="http://schemas.openxmlformats.org/officeDocument/2006/relationships/slideLayout" Target="../slideLayouts/slideLayout4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4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4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05" y="2923624"/>
            <a:ext cx="2140835" cy="3934376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0030" y="2924930"/>
            <a:ext cx="6768940" cy="393307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8970" y="2924930"/>
            <a:ext cx="2140030" cy="3932149"/>
          </a:xfrm>
          <a:prstGeom prst="rect">
            <a:avLst/>
          </a:prstGeom>
        </p:spPr>
      </p:pic>
      <p:sp>
        <p:nvSpPr>
          <p:cNvPr id="14" name="모서리가 둥근 직사각형 13"/>
          <p:cNvSpPr/>
          <p:nvPr/>
        </p:nvSpPr>
        <p:spPr bwMode="auto">
          <a:xfrm>
            <a:off x="1707970" y="2924930"/>
            <a:ext cx="7633060" cy="100814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3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Optima" pitchFamily="2" charset="2"/>
              </a:rPr>
              <a:t>SW </a:t>
            </a:r>
            <a:r>
              <a:rPr lang="ko-KR" altLang="en-US" sz="3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Optima" pitchFamily="2" charset="2"/>
              </a:rPr>
              <a:t>엔지니어와 기획자를 위한 프리젠테이션 </a:t>
            </a:r>
            <a:endParaRPr lang="en-US" altLang="ko-KR" sz="3200" dirty="0" smtClean="0">
              <a:solidFill>
                <a:schemeClr val="tx1">
                  <a:lumMod val="85000"/>
                  <a:lumOff val="15000"/>
                </a:schemeClr>
              </a:solidFill>
              <a:latin typeface="Optima" pitchFamily="2" charset="2"/>
            </a:endParaRPr>
          </a:p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Optima" pitchFamily="2" charset="2"/>
              </a:rPr>
              <a:t>(</a:t>
            </a:r>
            <a:r>
              <a:rPr lang="en-US" altLang="ko-KR" sz="1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Optima" pitchFamily="2" charset="2"/>
              </a:rPr>
              <a:t>ver</a:t>
            </a:r>
            <a:r>
              <a:rPr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Optima" pitchFamily="2" charset="2"/>
              </a:rPr>
              <a:t> 2.3)</a:t>
            </a:r>
            <a:endParaRPr lang="ko-KR" altLang="en-US" sz="3400" dirty="0" smtClean="0">
              <a:solidFill>
                <a:schemeClr val="tx1">
                  <a:lumMod val="85000"/>
                  <a:lumOff val="15000"/>
                </a:schemeClr>
              </a:solidFill>
              <a:latin typeface="Optima" pitchFamily="2" charset="2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 smtClean="0"/>
              <a:t>SW </a:t>
            </a:r>
            <a:r>
              <a:rPr lang="ko-KR" altLang="en-US" dirty="0" smtClean="0"/>
              <a:t>엔지니어와 기획자를 위한 프리젠테이션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>
          <a:xfrm>
            <a:off x="3724275" y="6237390"/>
            <a:ext cx="3600450" cy="360260"/>
          </a:xfrm>
        </p:spPr>
        <p:txBody>
          <a:bodyPr/>
          <a:lstStyle/>
          <a:p>
            <a:r>
              <a:rPr lang="ko-KR" altLang="en-US" dirty="0" err="1" smtClean="0">
                <a:latin typeface="+mn-lt"/>
              </a:rPr>
              <a:t>송태국</a:t>
            </a:r>
            <a:r>
              <a:rPr lang="en-US" altLang="ko-KR" dirty="0" smtClean="0">
                <a:latin typeface="+mn-lt"/>
              </a:rPr>
              <a:t>(</a:t>
            </a:r>
            <a:r>
              <a:rPr lang="en-US" altLang="ko-KR" dirty="0" err="1" smtClean="0">
                <a:latin typeface="+mn-lt"/>
              </a:rPr>
              <a:t>tsong@nextree.co.kr</a:t>
            </a:r>
            <a:r>
              <a:rPr lang="en-US" altLang="ko-KR" dirty="0" smtClean="0">
                <a:latin typeface="+mn-lt"/>
              </a:rPr>
              <a:t>)</a:t>
            </a:r>
            <a:endParaRPr lang="ko-KR" alt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06616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r>
              <a:rPr lang="en-US" altLang="ko-KR" dirty="0"/>
              <a:t>1.4 </a:t>
            </a:r>
            <a:r>
              <a:rPr lang="ko-KR" altLang="en-US" dirty="0" err="1"/>
              <a:t>아키텍트</a:t>
            </a:r>
            <a:r>
              <a:rPr lang="ko-KR" altLang="en-US" dirty="0"/>
              <a:t> 역량 </a:t>
            </a:r>
            <a:r>
              <a:rPr lang="en-US" altLang="ko-KR" dirty="0" smtClean="0"/>
              <a:t>(4/5) - </a:t>
            </a:r>
            <a:r>
              <a:rPr lang="ko-KR" altLang="en-US" dirty="0" smtClean="0"/>
              <a:t>소통 </a:t>
            </a:r>
            <a:r>
              <a:rPr lang="en-US" altLang="ko-KR" dirty="0" smtClean="0"/>
              <a:t>(Communication)</a:t>
            </a:r>
            <a:endParaRPr lang="ko-KR" altLang="en-US" dirty="0"/>
          </a:p>
        </p:txBody>
      </p:sp>
      <p:sp>
        <p:nvSpPr>
          <p:cNvPr id="132" name="텍스트 개체 틀 4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ü"/>
            </a:pPr>
            <a:r>
              <a:rPr lang="ko-KR" altLang="en-US" sz="1800" dirty="0" smtClean="0">
                <a:latin typeface="+mn-lt"/>
              </a:rPr>
              <a:t>설계를 잘 하는 것도 중요하지만</a:t>
            </a:r>
            <a:r>
              <a:rPr lang="en-US" altLang="ko-KR" sz="1800" dirty="0" smtClean="0">
                <a:latin typeface="+mn-lt"/>
              </a:rPr>
              <a:t>, </a:t>
            </a:r>
            <a:r>
              <a:rPr lang="ko-KR" altLang="en-US" sz="1800" dirty="0" smtClean="0">
                <a:latin typeface="+mn-lt"/>
              </a:rPr>
              <a:t>설계를 둘러 싼 소통이 더 중요합니다</a:t>
            </a:r>
            <a:r>
              <a:rPr lang="en-US" altLang="ko-KR" sz="1800" dirty="0" smtClean="0">
                <a:latin typeface="+mn-lt"/>
              </a:rPr>
              <a:t>. </a:t>
            </a:r>
            <a:r>
              <a:rPr lang="ko-KR" altLang="en-US" sz="1800" dirty="0" smtClean="0">
                <a:latin typeface="+mn-lt"/>
              </a:rPr>
              <a:t>소통이 없으면 설계 구현이 어렵습니다</a:t>
            </a:r>
            <a:r>
              <a:rPr lang="en-US" altLang="ko-KR" sz="1800" dirty="0" smtClean="0">
                <a:latin typeface="+mn-lt"/>
              </a:rPr>
              <a:t>. 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ko-KR" altLang="en-US" sz="1800" dirty="0" smtClean="0">
                <a:latin typeface="+mn-lt"/>
              </a:rPr>
              <a:t>인내를 가지고 공유하고 공감하면서 함께 일하여야 합니다</a:t>
            </a:r>
            <a:r>
              <a:rPr lang="en-US" altLang="ko-KR" sz="1800" dirty="0" smtClean="0">
                <a:latin typeface="+mn-lt"/>
              </a:rPr>
              <a:t>. </a:t>
            </a:r>
            <a:r>
              <a:rPr lang="ko-KR" altLang="en-US" sz="1800" dirty="0" smtClean="0">
                <a:latin typeface="+mn-lt"/>
              </a:rPr>
              <a:t>그러기 위해서 </a:t>
            </a:r>
            <a:r>
              <a:rPr lang="ko-KR" altLang="en-US" dirty="0" smtClean="0"/>
              <a:t>소</a:t>
            </a:r>
            <a:r>
              <a:rPr lang="ko-KR" altLang="en-US" dirty="0"/>
              <a:t>통</a:t>
            </a:r>
            <a:r>
              <a:rPr lang="en-US" altLang="ko-KR" sz="1800" dirty="0" smtClean="0">
                <a:latin typeface="+mn-lt"/>
              </a:rPr>
              <a:t>(communication)</a:t>
            </a:r>
            <a:r>
              <a:rPr lang="ko-KR" altLang="en-US" sz="1800" dirty="0" smtClean="0">
                <a:latin typeface="+mn-lt"/>
              </a:rPr>
              <a:t>이 중요합니다</a:t>
            </a:r>
            <a:r>
              <a:rPr lang="en-US" altLang="ko-KR" sz="1800" dirty="0" smtClean="0">
                <a:latin typeface="+mn-lt"/>
              </a:rPr>
              <a:t>. 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ko-KR" altLang="en-US" sz="1800" dirty="0" smtClean="0">
                <a:latin typeface="+mn-lt"/>
              </a:rPr>
              <a:t>엔지니어링 활동에서는 </a:t>
            </a:r>
            <a:r>
              <a:rPr lang="en-US" altLang="ko-KR" sz="1800" dirty="0" smtClean="0">
                <a:latin typeface="+mn-lt"/>
              </a:rPr>
              <a:t>“</a:t>
            </a:r>
            <a:r>
              <a:rPr lang="ko-KR" altLang="en-US" sz="1800" dirty="0" smtClean="0">
                <a:latin typeface="+mn-lt"/>
              </a:rPr>
              <a:t>대화를 통한 </a:t>
            </a:r>
            <a:r>
              <a:rPr lang="ko-KR" altLang="en-US" dirty="0" smtClean="0"/>
              <a:t>공감대 형성</a:t>
            </a:r>
            <a:r>
              <a:rPr lang="en-US" altLang="ko-KR" dirty="0" smtClean="0"/>
              <a:t>”</a:t>
            </a:r>
            <a:r>
              <a:rPr lang="ko-KR" altLang="en-US" dirty="0" smtClean="0"/>
              <a:t>과</a:t>
            </a:r>
            <a:r>
              <a:rPr lang="ko-KR" altLang="en-US" sz="1800" dirty="0" smtClean="0">
                <a:latin typeface="+mn-lt"/>
              </a:rPr>
              <a:t> </a:t>
            </a:r>
            <a:r>
              <a:rPr lang="en-US" altLang="ko-KR" sz="1800" dirty="0" smtClean="0">
                <a:latin typeface="+mn-lt"/>
              </a:rPr>
              <a:t>“</a:t>
            </a:r>
            <a:r>
              <a:rPr lang="ko-KR" altLang="en-US" sz="1800" dirty="0" smtClean="0">
                <a:latin typeface="+mn-lt"/>
              </a:rPr>
              <a:t>문서를 통한 명확한 소통</a:t>
            </a:r>
            <a:r>
              <a:rPr lang="en-US" altLang="ko-KR" sz="1800" dirty="0" smtClean="0">
                <a:latin typeface="+mn-lt"/>
              </a:rPr>
              <a:t>”</a:t>
            </a:r>
            <a:r>
              <a:rPr lang="ko-KR" altLang="en-US" sz="1800" dirty="0" smtClean="0">
                <a:latin typeface="+mn-lt"/>
              </a:rPr>
              <a:t>이 균형을 갖추어야 합니다</a:t>
            </a:r>
            <a:r>
              <a:rPr lang="en-US" altLang="ko-KR" sz="1800" dirty="0" smtClean="0">
                <a:latin typeface="+mn-lt"/>
              </a:rPr>
              <a:t>.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en-US" altLang="ko-KR" dirty="0" smtClean="0"/>
              <a:t>SW </a:t>
            </a:r>
            <a:r>
              <a:rPr lang="ko-KR" altLang="en-US" dirty="0" smtClean="0"/>
              <a:t>아키텍트는 프로젝트 의사 소통의 중심 축에 있습니다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아키텍트의 소통 역량이 프로젝트의 성패를 가늠합니다</a:t>
            </a:r>
            <a:r>
              <a:rPr lang="en-US" altLang="ko-KR" dirty="0" smtClean="0"/>
              <a:t>. </a:t>
            </a:r>
            <a:r>
              <a:rPr lang="en-US" altLang="ko-KR" sz="1800" dirty="0" smtClean="0">
                <a:latin typeface="+mn-lt"/>
              </a:rPr>
              <a:t> </a:t>
            </a:r>
            <a:r>
              <a:rPr lang="ko-KR" altLang="en-US" sz="1800" dirty="0" smtClean="0">
                <a:latin typeface="+mn-lt"/>
              </a:rPr>
              <a:t> </a:t>
            </a:r>
            <a:endParaRPr lang="en-US" altLang="ko-KR" sz="1800" dirty="0" smtClean="0">
              <a:latin typeface="+mn-lt"/>
            </a:endParaRPr>
          </a:p>
        </p:txBody>
      </p:sp>
      <p:pic>
        <p:nvPicPr>
          <p:cNvPr id="6" name="Picture 4" descr="http://www.softwarearchitect.biz/images/collaboration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8020" y="2420860"/>
            <a:ext cx="6889083" cy="4132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7075869" y="2348850"/>
            <a:ext cx="1977121" cy="2330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5DAFF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rgbClr val="0000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algn="r">
              <a:buFont typeface="Wingdings" pitchFamily="2" charset="2"/>
              <a:buNone/>
            </a:pPr>
            <a:r>
              <a:rPr lang="en-US" altLang="ko-KR" sz="900" b="0" dirty="0">
                <a:solidFill>
                  <a:schemeClr val="tx1"/>
                </a:solidFill>
                <a:latin typeface="+mj-lt"/>
              </a:rPr>
              <a:t>From [</a:t>
            </a:r>
            <a:r>
              <a:rPr lang="en-US" altLang="ko-KR" sz="900" b="0" dirty="0">
                <a:solidFill>
                  <a:schemeClr val="tx1"/>
                </a:solidFill>
                <a:latin typeface="+mj-lt"/>
                <a:hlinkClick r:id="rId4"/>
              </a:rPr>
              <a:t>http://</a:t>
            </a:r>
            <a:r>
              <a:rPr lang="en-US" altLang="ko-KR" sz="900" b="0" dirty="0" err="1">
                <a:solidFill>
                  <a:schemeClr val="tx1"/>
                </a:solidFill>
                <a:latin typeface="+mj-lt"/>
                <a:hlinkClick r:id="rId4"/>
              </a:rPr>
              <a:t>www.bredemeyer.com</a:t>
            </a:r>
            <a:r>
              <a:rPr lang="en-US" altLang="ko-KR" sz="900" b="0" dirty="0">
                <a:solidFill>
                  <a:schemeClr val="tx1"/>
                </a:solidFill>
                <a:latin typeface="+mj-lt"/>
              </a:rPr>
              <a:t>]</a:t>
            </a:r>
            <a:endParaRPr lang="ko-KR" altLang="en-US" sz="900" b="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" name="직사각형 2"/>
          <p:cNvSpPr/>
          <p:nvPr/>
        </p:nvSpPr>
        <p:spPr bwMode="auto">
          <a:xfrm>
            <a:off x="4228320" y="2349500"/>
            <a:ext cx="720100" cy="4203700"/>
          </a:xfrm>
          <a:prstGeom prst="rect">
            <a:avLst/>
          </a:prstGeom>
          <a:solidFill>
            <a:srgbClr val="FFC000">
              <a:alpha val="20000"/>
            </a:srgbClr>
          </a:solidFill>
          <a:ln w="15875">
            <a:solidFill>
              <a:srgbClr val="C00000"/>
            </a:solidFill>
            <a:prstDash val="sysDot"/>
            <a:round/>
            <a:headEnd/>
            <a:tailEnd/>
          </a:ln>
          <a:effectLst/>
        </p:spPr>
        <p:txBody>
          <a:bodyPr wrap="square" lIns="0" rIns="0" rtlCol="0" anchor="t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1100" dirty="0" smtClean="0">
                <a:solidFill>
                  <a:srgbClr val="C00000"/>
                </a:solidFill>
                <a:latin typeface="Optima" pitchFamily="2" charset="2"/>
              </a:rPr>
              <a:t>SW</a:t>
            </a:r>
            <a:r>
              <a:rPr lang="ko-KR" altLang="en-US" sz="1100" dirty="0" smtClean="0">
                <a:solidFill>
                  <a:srgbClr val="C00000"/>
                </a:solidFill>
                <a:latin typeface="Optima" pitchFamily="2" charset="2"/>
              </a:rPr>
              <a:t>아키텍트</a:t>
            </a:r>
          </a:p>
        </p:txBody>
      </p:sp>
    </p:spTree>
    <p:extLst>
      <p:ext uri="{BB962C8B-B14F-4D97-AF65-F5344CB8AC3E}">
        <p14:creationId xmlns:p14="http://schemas.microsoft.com/office/powerpoint/2010/main" val="2409095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10.1 </a:t>
            </a:r>
            <a:r>
              <a:rPr lang="ko-KR" altLang="en-US" dirty="0" smtClean="0"/>
              <a:t>슬라이드 마스터</a:t>
            </a:r>
            <a:r>
              <a:rPr lang="en-US" altLang="ko-KR" dirty="0" smtClean="0"/>
              <a:t>(1/2) </a:t>
            </a:r>
            <a:r>
              <a:rPr lang="ko-KR" altLang="en-US" dirty="0" smtClean="0"/>
              <a:t>     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421891" name="Rectangle 3"/>
          <p:cNvSpPr>
            <a:spLocks noGrp="1" noChangeArrowheads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슬라이드 마스터와 레이아웃은 상속</a:t>
            </a:r>
            <a:r>
              <a:rPr lang="en-US" altLang="ko-KR" dirty="0" smtClean="0"/>
              <a:t>(inheritance) </a:t>
            </a:r>
            <a:r>
              <a:rPr lang="ko-KR" altLang="en-US" dirty="0" smtClean="0"/>
              <a:t>관계를 가집니다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슬라이드 마스터의 서식을 레이아웃이 이어 받습니다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페이지가 </a:t>
            </a:r>
            <a:r>
              <a:rPr lang="ko-KR" altLang="en-US" dirty="0" err="1" smtClean="0"/>
              <a:t>만들어지기</a:t>
            </a:r>
            <a:r>
              <a:rPr lang="ko-KR" altLang="en-US" dirty="0" smtClean="0"/>
              <a:t> 전이라면 바로 상속이 됩니다</a:t>
            </a:r>
            <a:r>
              <a:rPr lang="en-US" altLang="ko-KR" dirty="0" smtClean="0"/>
              <a:t>.  </a:t>
            </a:r>
          </a:p>
          <a:p>
            <a:r>
              <a:rPr lang="ko-KR" altLang="en-US" dirty="0" smtClean="0"/>
              <a:t>레이아웃을 만들고 페이지가 만들어 진 후라면 주요 개체</a:t>
            </a:r>
            <a:r>
              <a:rPr lang="en-US" altLang="ko-KR" dirty="0" smtClean="0"/>
              <a:t>(</a:t>
            </a:r>
            <a:r>
              <a:rPr lang="ko-KR" altLang="en-US" dirty="0" smtClean="0"/>
              <a:t>페이지 번호</a:t>
            </a:r>
            <a:r>
              <a:rPr lang="en-US" altLang="ko-KR" dirty="0"/>
              <a:t> </a:t>
            </a:r>
            <a:r>
              <a:rPr lang="ko-KR" altLang="en-US" dirty="0" smtClean="0"/>
              <a:t>등</a:t>
            </a:r>
            <a:r>
              <a:rPr lang="en-US" altLang="ko-KR" dirty="0" smtClean="0"/>
              <a:t>)</a:t>
            </a:r>
            <a:r>
              <a:rPr lang="ko-KR" altLang="en-US" dirty="0" smtClean="0"/>
              <a:t>을 제외하고는 상속 받지 않습니다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따라서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슬라이드 마스터를 신중하게 설계한 후에 레이아웃을 만들어 갑니다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 </a:t>
            </a:r>
            <a:endParaRPr lang="en-US" altLang="ko-KR" dirty="0"/>
          </a:p>
        </p:txBody>
      </p:sp>
      <p:sp>
        <p:nvSpPr>
          <p:cNvPr id="6" name="직사각형 5"/>
          <p:cNvSpPr/>
          <p:nvPr/>
        </p:nvSpPr>
        <p:spPr bwMode="auto">
          <a:xfrm>
            <a:off x="4084300" y="3501010"/>
            <a:ext cx="2880399" cy="5040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r>
              <a:rPr lang="ko-KR" altLang="en-US" sz="2000" b="0" dirty="0" smtClean="0">
                <a:latin typeface="Optima" pitchFamily="2" charset="2"/>
              </a:rPr>
              <a:t>레이아</a:t>
            </a:r>
            <a:r>
              <a:rPr lang="ko-KR" altLang="en-US" sz="2000" b="0" dirty="0">
                <a:latin typeface="Optima" pitchFamily="2" charset="2"/>
              </a:rPr>
              <a:t>웃</a:t>
            </a:r>
            <a:endParaRPr lang="ko-KR" altLang="en-US" sz="2000" b="0" dirty="0" smtClean="0">
              <a:latin typeface="Optima" pitchFamily="2" charset="2"/>
            </a:endParaRPr>
          </a:p>
        </p:txBody>
      </p:sp>
      <p:sp>
        <p:nvSpPr>
          <p:cNvPr id="4" name="이등변 삼각형 3"/>
          <p:cNvSpPr/>
          <p:nvPr/>
        </p:nvSpPr>
        <p:spPr bwMode="auto">
          <a:xfrm>
            <a:off x="5380480" y="2852920"/>
            <a:ext cx="288040" cy="216030"/>
          </a:xfrm>
          <a:prstGeom prst="triangle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bg1"/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endParaRPr lang="ko-KR" altLang="en-US" sz="1000" b="0" dirty="0" smtClean="0">
              <a:latin typeface="Optima" pitchFamily="2" charset="2"/>
            </a:endParaRPr>
          </a:p>
        </p:txBody>
      </p:sp>
      <p:cxnSp>
        <p:nvCxnSpPr>
          <p:cNvPr id="7" name="직선 연결선 6"/>
          <p:cNvCxnSpPr>
            <a:stCxn id="6" idx="0"/>
            <a:endCxn id="4" idx="3"/>
          </p:cNvCxnSpPr>
          <p:nvPr/>
        </p:nvCxnSpPr>
        <p:spPr bwMode="auto">
          <a:xfrm flipV="1">
            <a:off x="5524500" y="3068950"/>
            <a:ext cx="0" cy="432060"/>
          </a:xfrm>
          <a:prstGeom prst="line">
            <a:avLst/>
          </a:prstGeom>
          <a:noFill/>
          <a:ln w="12700">
            <a:solidFill>
              <a:srgbClr val="666666"/>
            </a:solidFill>
            <a:round/>
            <a:headEnd/>
            <a:tailEnd type="none" w="med" len="med"/>
          </a:ln>
          <a:effectLst/>
        </p:spPr>
      </p:cxnSp>
      <p:sp>
        <p:nvSpPr>
          <p:cNvPr id="2" name="직사각형 1"/>
          <p:cNvSpPr/>
          <p:nvPr/>
        </p:nvSpPr>
        <p:spPr bwMode="auto">
          <a:xfrm>
            <a:off x="4084300" y="2349500"/>
            <a:ext cx="2844395" cy="5040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r>
              <a:rPr lang="ko-KR" altLang="en-US" sz="2000" b="0" dirty="0" smtClean="0">
                <a:latin typeface="Optima" pitchFamily="2" charset="2"/>
              </a:rPr>
              <a:t>슬라이드 마스터</a:t>
            </a:r>
          </a:p>
        </p:txBody>
      </p:sp>
    </p:spTree>
    <p:extLst>
      <p:ext uri="{BB962C8B-B14F-4D97-AF65-F5344CB8AC3E}">
        <p14:creationId xmlns:p14="http://schemas.microsoft.com/office/powerpoint/2010/main" val="66591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10.1 </a:t>
            </a:r>
            <a:r>
              <a:rPr lang="ko-KR" altLang="en-US" dirty="0" smtClean="0"/>
              <a:t>슬라이드 마스터</a:t>
            </a:r>
            <a:r>
              <a:rPr lang="en-US" altLang="ko-KR" dirty="0" smtClean="0"/>
              <a:t>(2/2) </a:t>
            </a:r>
            <a:r>
              <a:rPr lang="ko-KR" altLang="en-US" dirty="0" smtClean="0"/>
              <a:t>     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421891" name="Rectangle 3"/>
          <p:cNvSpPr>
            <a:spLocks noGrp="1" noChangeArrowheads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슬라이드 마스터는 모든 레이아웃에 들어가야 할 개체와 서식을 담고 있습니다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페이지</a:t>
            </a:r>
            <a:r>
              <a:rPr lang="en-US" altLang="ko-KR" dirty="0" smtClean="0"/>
              <a:t>, </a:t>
            </a:r>
            <a:r>
              <a:rPr lang="ko-KR" altLang="en-US" dirty="0" smtClean="0"/>
              <a:t>목차</a:t>
            </a:r>
            <a:r>
              <a:rPr lang="en-US" altLang="ko-KR" dirty="0" smtClean="0"/>
              <a:t>, </a:t>
            </a:r>
            <a:r>
              <a:rPr lang="ko-KR" altLang="en-US" dirty="0" smtClean="0"/>
              <a:t>표지 등에 공통으로 들어갈 것이 없는 경우에 그냥 아무 서식을 지정하지 않습니다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아래 예제는 바닥글을 정의했습니다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이후 만드는 모든 레이아웃 템플릿에는 동일한 바닥글이 들어갑니다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이미 레이아웃이 있고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그 레이아웃을 사용하는 페이지가 있는 경우에</a:t>
            </a:r>
            <a:r>
              <a:rPr lang="en-US" altLang="ko-KR" dirty="0" smtClean="0"/>
              <a:t>, </a:t>
            </a:r>
            <a:r>
              <a:rPr lang="ko-KR" altLang="en-US" dirty="0" smtClean="0"/>
              <a:t>추가되는 서식은 대부분 반영되지 않습니다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 </a:t>
            </a:r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2153" y="2349500"/>
            <a:ext cx="6422797" cy="4150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843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10.2 </a:t>
            </a:r>
            <a:r>
              <a:rPr lang="ko-KR" altLang="en-US" dirty="0" smtClean="0"/>
              <a:t>레이아웃 </a:t>
            </a:r>
            <a:r>
              <a:rPr lang="en-US" altLang="ko-KR" dirty="0" smtClean="0"/>
              <a:t> </a:t>
            </a:r>
            <a:r>
              <a:rPr lang="ko-KR" altLang="en-US" dirty="0" smtClean="0"/>
              <a:t>     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421891" name="Rectangle 3"/>
          <p:cNvSpPr>
            <a:spLocks noGrp="1" noChangeArrowheads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페이지는 레이아웃 템플릿을 틀로 하여 만듭니다</a:t>
            </a:r>
            <a:r>
              <a:rPr lang="en-US" altLang="ko-KR" dirty="0" smtClean="0"/>
              <a:t>.  </a:t>
            </a:r>
            <a:r>
              <a:rPr lang="ko-KR" altLang="en-US" dirty="0" smtClean="0"/>
              <a:t>초기 서식은 레이아웃의 서식을 그대로 가져옵니다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레이아웃에서 지정된 서식이라도 페이지에서 변경할 수 있습니다</a:t>
            </a:r>
            <a:r>
              <a:rPr lang="en-US" altLang="ko-KR" dirty="0" smtClean="0"/>
              <a:t>. </a:t>
            </a:r>
            <a:endParaRPr lang="en-US" altLang="ko-KR" dirty="0"/>
          </a:p>
          <a:p>
            <a:r>
              <a:rPr lang="ko-KR" altLang="en-US" dirty="0" smtClean="0"/>
              <a:t>페이지에서 변경하면 이 서식은 이제 페이지 서식이 되므로</a:t>
            </a:r>
            <a:r>
              <a:rPr lang="en-US" altLang="ko-KR" dirty="0" smtClean="0"/>
              <a:t>, </a:t>
            </a:r>
            <a:r>
              <a:rPr lang="ko-KR" altLang="en-US" dirty="0" smtClean="0"/>
              <a:t>레이아웃에서 조정할 수 없게 됩니다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레이아웃의 서식</a:t>
            </a:r>
            <a:r>
              <a:rPr lang="en-US" altLang="ko-KR" dirty="0" smtClean="0"/>
              <a:t>(</a:t>
            </a:r>
            <a:r>
              <a:rPr lang="ko-KR" altLang="en-US" dirty="0" smtClean="0"/>
              <a:t>타이틀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개체틀</a:t>
            </a:r>
            <a:r>
              <a:rPr lang="en-US" altLang="ko-KR" dirty="0" smtClean="0"/>
              <a:t>, </a:t>
            </a:r>
            <a:r>
              <a:rPr lang="ko-KR" altLang="en-US" dirty="0" smtClean="0"/>
              <a:t>바닥글</a:t>
            </a:r>
            <a:r>
              <a:rPr lang="en-US" altLang="ko-KR" dirty="0" smtClean="0"/>
              <a:t>)</a:t>
            </a:r>
            <a:r>
              <a:rPr lang="ko-KR" altLang="en-US" dirty="0" smtClean="0"/>
              <a:t>은 가급적 그대로 두는 것이 좋습니다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필요할 경우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전체 조정이 가능합니다</a:t>
            </a:r>
            <a:r>
              <a:rPr lang="en-US" altLang="ko-KR" dirty="0" smtClean="0"/>
              <a:t>. </a:t>
            </a:r>
          </a:p>
        </p:txBody>
      </p:sp>
      <p:sp>
        <p:nvSpPr>
          <p:cNvPr id="6" name="직사각형 5"/>
          <p:cNvSpPr/>
          <p:nvPr/>
        </p:nvSpPr>
        <p:spPr bwMode="auto">
          <a:xfrm>
            <a:off x="2284051" y="3501010"/>
            <a:ext cx="2880399" cy="6480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sz="1600" b="0" dirty="0" smtClean="0">
                <a:latin typeface="Optima" pitchFamily="2" charset="2"/>
              </a:rPr>
              <a:t>레이아웃 템플릿</a:t>
            </a:r>
            <a:endParaRPr lang="en-US" altLang="ko-KR" sz="1600" b="0" dirty="0" smtClean="0">
              <a:latin typeface="Optima" pitchFamily="2" charset="2"/>
            </a:endParaRPr>
          </a:p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1600" b="0" dirty="0" smtClean="0">
                <a:latin typeface="Optima" pitchFamily="2" charset="2"/>
              </a:rPr>
              <a:t>(</a:t>
            </a:r>
            <a:r>
              <a:rPr lang="ko-KR" altLang="en-US" sz="1600" b="0" dirty="0" smtClean="0">
                <a:latin typeface="Optima" pitchFamily="2" charset="2"/>
              </a:rPr>
              <a:t>마스터 서식 </a:t>
            </a:r>
            <a:r>
              <a:rPr lang="en-US" altLang="ko-KR" sz="1600" b="0" dirty="0" smtClean="0">
                <a:latin typeface="Optima" pitchFamily="2" charset="2"/>
              </a:rPr>
              <a:t>+ </a:t>
            </a:r>
            <a:r>
              <a:rPr lang="ko-KR" altLang="en-US" sz="1600" b="0" dirty="0" smtClean="0">
                <a:latin typeface="Optima" pitchFamily="2" charset="2"/>
              </a:rPr>
              <a:t>레이아웃 서식</a:t>
            </a:r>
            <a:r>
              <a:rPr lang="en-US" altLang="ko-KR" sz="1600" b="0" dirty="0" smtClean="0">
                <a:latin typeface="Optima" pitchFamily="2" charset="2"/>
              </a:rPr>
              <a:t>)</a:t>
            </a:r>
            <a:endParaRPr lang="ko-KR" altLang="en-US" sz="1600" b="0" dirty="0" smtClean="0">
              <a:latin typeface="Optima" pitchFamily="2" charset="2"/>
            </a:endParaRPr>
          </a:p>
        </p:txBody>
      </p:sp>
      <p:sp>
        <p:nvSpPr>
          <p:cNvPr id="4" name="이등변 삼각형 3"/>
          <p:cNvSpPr/>
          <p:nvPr/>
        </p:nvSpPr>
        <p:spPr bwMode="auto">
          <a:xfrm>
            <a:off x="3580231" y="2996940"/>
            <a:ext cx="288040" cy="216030"/>
          </a:xfrm>
          <a:prstGeom prst="triangle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bg1"/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endParaRPr lang="ko-KR" altLang="en-US" sz="1000" b="0" dirty="0" smtClean="0">
              <a:latin typeface="Optima" pitchFamily="2" charset="2"/>
            </a:endParaRPr>
          </a:p>
        </p:txBody>
      </p:sp>
      <p:cxnSp>
        <p:nvCxnSpPr>
          <p:cNvPr id="7" name="직선 연결선 6"/>
          <p:cNvCxnSpPr>
            <a:stCxn id="6" idx="0"/>
            <a:endCxn id="4" idx="3"/>
          </p:cNvCxnSpPr>
          <p:nvPr/>
        </p:nvCxnSpPr>
        <p:spPr bwMode="auto">
          <a:xfrm flipV="1">
            <a:off x="3724251" y="3212970"/>
            <a:ext cx="0" cy="288040"/>
          </a:xfrm>
          <a:prstGeom prst="line">
            <a:avLst/>
          </a:prstGeom>
          <a:noFill/>
          <a:ln w="12700">
            <a:solidFill>
              <a:srgbClr val="666666"/>
            </a:solidFill>
            <a:round/>
            <a:headEnd/>
            <a:tailEnd type="none" w="med" len="med"/>
          </a:ln>
          <a:effectLst/>
        </p:spPr>
      </p:cxnSp>
      <p:sp>
        <p:nvSpPr>
          <p:cNvPr id="2" name="직사각형 1"/>
          <p:cNvSpPr/>
          <p:nvPr/>
        </p:nvSpPr>
        <p:spPr bwMode="auto">
          <a:xfrm>
            <a:off x="2284051" y="2349500"/>
            <a:ext cx="2844395" cy="6480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sz="1600" b="0" dirty="0" smtClean="0">
                <a:latin typeface="Optima" pitchFamily="2" charset="2"/>
              </a:rPr>
              <a:t>슬라이드 마스터 템플릿</a:t>
            </a:r>
            <a:endParaRPr lang="en-US" altLang="ko-KR" sz="1600" b="0" dirty="0" smtClean="0">
              <a:latin typeface="Optima" pitchFamily="2" charset="2"/>
            </a:endParaRPr>
          </a:p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1600" b="0" dirty="0" smtClean="0">
                <a:latin typeface="Optima" pitchFamily="2" charset="2"/>
              </a:rPr>
              <a:t>(</a:t>
            </a:r>
            <a:r>
              <a:rPr lang="ko-KR" altLang="en-US" sz="1600" b="0" dirty="0" smtClean="0">
                <a:latin typeface="Optima" pitchFamily="2" charset="2"/>
              </a:rPr>
              <a:t>마스터 서식</a:t>
            </a:r>
            <a:r>
              <a:rPr lang="en-US" altLang="ko-KR" sz="1600" b="0" dirty="0" smtClean="0">
                <a:latin typeface="Optima" pitchFamily="2" charset="2"/>
              </a:rPr>
              <a:t>)</a:t>
            </a:r>
            <a:endParaRPr lang="ko-KR" altLang="en-US" sz="1600" b="0" dirty="0" smtClean="0">
              <a:latin typeface="Optima" pitchFamily="2" charset="2"/>
            </a:endParaRPr>
          </a:p>
        </p:txBody>
      </p:sp>
      <p:sp>
        <p:nvSpPr>
          <p:cNvPr id="10" name="직사각형 9"/>
          <p:cNvSpPr/>
          <p:nvPr/>
        </p:nvSpPr>
        <p:spPr bwMode="auto">
          <a:xfrm>
            <a:off x="5812540" y="3501010"/>
            <a:ext cx="2880399" cy="6480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sz="1600" b="0" dirty="0" smtClean="0">
                <a:latin typeface="Optima" pitchFamily="2" charset="2"/>
              </a:rPr>
              <a:t>페이지</a:t>
            </a:r>
            <a:endParaRPr lang="en-US" altLang="ko-KR" sz="1600" b="0" dirty="0" smtClean="0">
              <a:latin typeface="Optima" pitchFamily="2" charset="2"/>
            </a:endParaRPr>
          </a:p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1600" b="0" dirty="0" smtClean="0">
                <a:latin typeface="Optima" pitchFamily="2" charset="2"/>
              </a:rPr>
              <a:t>(</a:t>
            </a:r>
            <a:r>
              <a:rPr lang="ko-KR" altLang="en-US" sz="1600" b="0" dirty="0" smtClean="0">
                <a:latin typeface="Optima" pitchFamily="2" charset="2"/>
              </a:rPr>
              <a:t>마스터 </a:t>
            </a:r>
            <a:r>
              <a:rPr lang="en-US" altLang="ko-KR" sz="1600" b="0" dirty="0" smtClean="0">
                <a:latin typeface="Optima" pitchFamily="2" charset="2"/>
              </a:rPr>
              <a:t>+ </a:t>
            </a:r>
            <a:r>
              <a:rPr lang="ko-KR" altLang="en-US" sz="1600" b="0" dirty="0" smtClean="0">
                <a:latin typeface="Optima" pitchFamily="2" charset="2"/>
              </a:rPr>
              <a:t>레이아웃 </a:t>
            </a:r>
            <a:r>
              <a:rPr lang="en-US" altLang="ko-KR" sz="1600" b="0" dirty="0" smtClean="0">
                <a:latin typeface="Optima" pitchFamily="2" charset="2"/>
              </a:rPr>
              <a:t>+ </a:t>
            </a:r>
            <a:r>
              <a:rPr lang="ko-KR" altLang="en-US" sz="1600" b="0" dirty="0" smtClean="0">
                <a:latin typeface="Optima" pitchFamily="2" charset="2"/>
              </a:rPr>
              <a:t>페이지 서식</a:t>
            </a:r>
            <a:r>
              <a:rPr lang="en-US" altLang="ko-KR" sz="1600" b="0" dirty="0" smtClean="0">
                <a:latin typeface="Optima" pitchFamily="2" charset="2"/>
              </a:rPr>
              <a:t>)</a:t>
            </a:r>
            <a:endParaRPr lang="ko-KR" altLang="en-US" sz="1600" b="0" dirty="0" smtClean="0">
              <a:latin typeface="Optima" pitchFamily="2" charset="2"/>
            </a:endParaRPr>
          </a:p>
        </p:txBody>
      </p:sp>
      <p:cxnSp>
        <p:nvCxnSpPr>
          <p:cNvPr id="9" name="직선 화살표 연결선 8"/>
          <p:cNvCxnSpPr>
            <a:stCxn id="10" idx="1"/>
            <a:endCxn id="6" idx="3"/>
          </p:cNvCxnSpPr>
          <p:nvPr/>
        </p:nvCxnSpPr>
        <p:spPr bwMode="auto">
          <a:xfrm flipH="1">
            <a:off x="5164450" y="3825055"/>
            <a:ext cx="648090" cy="0"/>
          </a:xfrm>
          <a:prstGeom prst="straightConnector1">
            <a:avLst/>
          </a:prstGeom>
          <a:noFill/>
          <a:ln w="12700">
            <a:solidFill>
              <a:srgbClr val="666666"/>
            </a:solidFill>
            <a:prstDash val="dash"/>
            <a:round/>
            <a:headEnd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2868337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4050" y="2345622"/>
            <a:ext cx="6472951" cy="4193114"/>
          </a:xfrm>
          <a:prstGeom prst="round2DiagRect">
            <a:avLst>
              <a:gd name="adj1" fmla="val 13845"/>
              <a:gd name="adj2" fmla="val 0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421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10.3 </a:t>
            </a:r>
            <a:r>
              <a:rPr lang="ko-KR" altLang="en-US" dirty="0" smtClean="0"/>
              <a:t>목차 레이아웃</a:t>
            </a:r>
            <a:r>
              <a:rPr lang="en-US" altLang="ko-KR" dirty="0" smtClean="0"/>
              <a:t>(1/3) -</a:t>
            </a:r>
            <a:r>
              <a:rPr lang="ko-KR" altLang="en-US" dirty="0" smtClean="0"/>
              <a:t> 추가</a:t>
            </a:r>
            <a:endParaRPr lang="ko-KR" altLang="en-US" dirty="0"/>
          </a:p>
        </p:txBody>
      </p:sp>
      <p:sp>
        <p:nvSpPr>
          <p:cNvPr id="421891" name="Rectangle 3"/>
          <p:cNvSpPr>
            <a:spLocks noGrp="1" noChangeArrowheads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레이아웃을 추가하는 간단한 작업을 해 봅니다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생성된 레이아웃의 바닥글이 슬라이드 마스터로부터 서식을 상속 받음을 확인할 수 있습니다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레이아웃은 필요한 최소한으로 보유하는 것이 좋습니다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너무 많은 레이아웃은 혼란스럽기만 합니다</a:t>
            </a:r>
            <a:r>
              <a:rPr lang="en-US" altLang="ko-KR" dirty="0" smtClean="0"/>
              <a:t>. </a:t>
            </a:r>
            <a:endParaRPr lang="en-US" altLang="ko-KR" dirty="0"/>
          </a:p>
        </p:txBody>
      </p:sp>
      <p:sp>
        <p:nvSpPr>
          <p:cNvPr id="10" name="모서리가 둥근 직사각형 9"/>
          <p:cNvSpPr/>
          <p:nvPr/>
        </p:nvSpPr>
        <p:spPr bwMode="auto">
          <a:xfrm>
            <a:off x="2860130" y="6309400"/>
            <a:ext cx="1152160" cy="216030"/>
          </a:xfrm>
          <a:prstGeom prst="roundRect">
            <a:avLst/>
          </a:prstGeom>
          <a:noFill/>
          <a:ln w="19050">
            <a:solidFill>
              <a:srgbClr val="C00000"/>
            </a:solidFill>
            <a:prstDash val="solid"/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endParaRPr lang="ko-KR" altLang="en-US" sz="1300" dirty="0" smtClean="0">
              <a:solidFill>
                <a:srgbClr val="C00000"/>
              </a:solidFill>
              <a:latin typeface="Optima" pitchFamily="2" charset="2"/>
            </a:endParaRPr>
          </a:p>
        </p:txBody>
      </p:sp>
      <p:sp>
        <p:nvSpPr>
          <p:cNvPr id="11" name="모서리가 둥근 직사각형 10"/>
          <p:cNvSpPr/>
          <p:nvPr/>
        </p:nvSpPr>
        <p:spPr bwMode="auto">
          <a:xfrm>
            <a:off x="4948420" y="4104115"/>
            <a:ext cx="1800230" cy="765085"/>
          </a:xfrm>
          <a:prstGeom prst="roundRect">
            <a:avLst>
              <a:gd name="adj" fmla="val 7488"/>
            </a:avLst>
          </a:prstGeom>
          <a:solidFill>
            <a:srgbClr val="FFE6CD"/>
          </a:solidFill>
          <a:ln w="12700">
            <a:solidFill>
              <a:srgbClr val="C00000"/>
            </a:solidFill>
            <a:prstDash val="sysDot"/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spcBef>
                <a:spcPct val="50000"/>
              </a:spcBef>
              <a:buClr>
                <a:schemeClr val="tx1"/>
              </a:buClr>
            </a:pPr>
            <a:r>
              <a:rPr lang="ko-KR" altLang="en-US" sz="1300" dirty="0">
                <a:solidFill>
                  <a:srgbClr val="C00000"/>
                </a:solidFill>
                <a:latin typeface="Optima" pitchFamily="2" charset="2"/>
              </a:rPr>
              <a:t>레이아웃을 추가합니다</a:t>
            </a:r>
            <a:r>
              <a:rPr lang="en-US" altLang="ko-KR" sz="1300" dirty="0">
                <a:solidFill>
                  <a:srgbClr val="C00000"/>
                </a:solidFill>
                <a:latin typeface="Optima" pitchFamily="2" charset="2"/>
              </a:rPr>
              <a:t>.</a:t>
            </a:r>
            <a:endParaRPr lang="ko-KR" altLang="en-US" sz="1300" dirty="0">
              <a:solidFill>
                <a:srgbClr val="C00000"/>
              </a:solidFill>
              <a:latin typeface="Optima" pitchFamily="2" charset="2"/>
            </a:endParaRPr>
          </a:p>
        </p:txBody>
      </p:sp>
      <p:sp>
        <p:nvSpPr>
          <p:cNvPr id="8" name="폭발 2 7"/>
          <p:cNvSpPr/>
          <p:nvPr/>
        </p:nvSpPr>
        <p:spPr bwMode="auto">
          <a:xfrm>
            <a:off x="1707970" y="4941210"/>
            <a:ext cx="1152160" cy="504070"/>
          </a:xfrm>
          <a:prstGeom prst="irregularSeal2">
            <a:avLst/>
          </a:prstGeom>
          <a:solidFill>
            <a:srgbClr val="FFCC99"/>
          </a:solidFill>
          <a:ln w="12700">
            <a:solidFill>
              <a:srgbClr val="C00000"/>
            </a:solidFill>
            <a:prstDash val="sysDot"/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eaLnBrk="0" hangingPunct="0">
              <a:spcBef>
                <a:spcPct val="50000"/>
              </a:spcBef>
              <a:buClr>
                <a:schemeClr val="tx1"/>
              </a:buClr>
            </a:pPr>
            <a:r>
              <a:rPr lang="ko-KR" altLang="en-US" sz="1000">
                <a:solidFill>
                  <a:srgbClr val="C00000"/>
                </a:solidFill>
                <a:latin typeface="Optima" pitchFamily="2" charset="2"/>
              </a:rPr>
              <a:t>우클릭</a:t>
            </a:r>
            <a:endParaRPr lang="ko-KR" altLang="en-US" sz="1000" dirty="0">
              <a:solidFill>
                <a:srgbClr val="C00000"/>
              </a:solidFill>
              <a:latin typeface="Optima" pitchFamily="2" charset="2"/>
            </a:endParaRPr>
          </a:p>
        </p:txBody>
      </p:sp>
      <p:sp>
        <p:nvSpPr>
          <p:cNvPr id="13" name="모서리가 둥근 직사각형 12"/>
          <p:cNvSpPr/>
          <p:nvPr/>
        </p:nvSpPr>
        <p:spPr bwMode="auto">
          <a:xfrm>
            <a:off x="2572090" y="2330860"/>
            <a:ext cx="1080150" cy="306030"/>
          </a:xfrm>
          <a:prstGeom prst="roundRect">
            <a:avLst/>
          </a:prstGeom>
          <a:noFill/>
          <a:ln w="19050">
            <a:solidFill>
              <a:srgbClr val="C00000"/>
            </a:solidFill>
            <a:prstDash val="solid"/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endParaRPr lang="ko-KR" altLang="en-US" sz="1300" dirty="0" smtClean="0">
              <a:solidFill>
                <a:srgbClr val="C00000"/>
              </a:solidFill>
              <a:latin typeface="Optima" pitchFamily="2" charset="2"/>
            </a:endParaRPr>
          </a:p>
        </p:txBody>
      </p:sp>
      <p:sp>
        <p:nvSpPr>
          <p:cNvPr id="14" name="모서리가 둥근 직사각형 13"/>
          <p:cNvSpPr/>
          <p:nvPr/>
        </p:nvSpPr>
        <p:spPr bwMode="auto">
          <a:xfrm>
            <a:off x="4012290" y="6237390"/>
            <a:ext cx="6408890" cy="216030"/>
          </a:xfrm>
          <a:prstGeom prst="roundRect">
            <a:avLst/>
          </a:prstGeom>
          <a:noFill/>
          <a:ln w="19050">
            <a:solidFill>
              <a:srgbClr val="C00000"/>
            </a:solidFill>
            <a:prstDash val="solid"/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 eaLnBrk="0" latinLnBrk="0" hangingPunct="0">
              <a:spcBef>
                <a:spcPct val="50000"/>
              </a:spcBef>
              <a:buClr>
                <a:schemeClr val="tx1"/>
              </a:buClr>
            </a:pPr>
            <a:r>
              <a:rPr lang="ko-KR" altLang="en-US" sz="1300" dirty="0" smtClean="0">
                <a:solidFill>
                  <a:srgbClr val="C00000"/>
                </a:solidFill>
                <a:latin typeface="Optima" pitchFamily="2" charset="2"/>
              </a:rPr>
              <a:t>마스터로부터 상속 받음</a:t>
            </a:r>
          </a:p>
        </p:txBody>
      </p:sp>
    </p:spTree>
    <p:extLst>
      <p:ext uri="{BB962C8B-B14F-4D97-AF65-F5344CB8AC3E}">
        <p14:creationId xmlns:p14="http://schemas.microsoft.com/office/powerpoint/2010/main" val="3371154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3848" y="2349500"/>
            <a:ext cx="6359092" cy="4131217"/>
          </a:xfrm>
          <a:prstGeom prst="round2Diag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421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10.3 </a:t>
            </a:r>
            <a:r>
              <a:rPr lang="ko-KR" altLang="en-US" dirty="0" smtClean="0"/>
              <a:t>목차 레이아웃</a:t>
            </a:r>
            <a:r>
              <a:rPr lang="en-US" altLang="ko-KR" dirty="0" smtClean="0"/>
              <a:t>(2/3) -</a:t>
            </a:r>
            <a:r>
              <a:rPr lang="ko-KR" altLang="en-US" dirty="0" smtClean="0"/>
              <a:t> 편집 </a:t>
            </a:r>
            <a:endParaRPr lang="ko-KR" altLang="en-US" dirty="0"/>
          </a:p>
        </p:txBody>
      </p:sp>
      <p:sp>
        <p:nvSpPr>
          <p:cNvPr id="421891" name="Rectangle 3"/>
          <p:cNvSpPr>
            <a:spLocks noGrp="1" noChangeArrowheads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타이틀을 중간으로 이동하여 서식을 편집하고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안내문으로 </a:t>
            </a:r>
            <a:r>
              <a:rPr lang="en-US" altLang="ko-KR" dirty="0" smtClean="0"/>
              <a:t>“</a:t>
            </a:r>
            <a:r>
              <a:rPr lang="ko-KR" altLang="en-US" dirty="0" smtClean="0"/>
              <a:t>목차 이름을 입력하세요</a:t>
            </a:r>
            <a:r>
              <a:rPr lang="en-US" altLang="ko-KR" dirty="0" smtClean="0"/>
              <a:t>...”</a:t>
            </a:r>
            <a:r>
              <a:rPr lang="ko-KR" altLang="en-US" dirty="0" smtClean="0"/>
              <a:t>를 입력합니다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r>
              <a:rPr lang="ko-KR" altLang="en-US" dirty="0" err="1" smtClean="0"/>
              <a:t>개체틀</a:t>
            </a:r>
            <a:r>
              <a:rPr lang="ko-KR" altLang="en-US" dirty="0" smtClean="0"/>
              <a:t> 삽입 </a:t>
            </a:r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ko-KR" altLang="en-US" dirty="0" smtClean="0">
                <a:sym typeface="Wingdings" panose="05000000000000000000" pitchFamily="2" charset="2"/>
              </a:rPr>
              <a:t>텍스트 하여 목차 항목을 추가합니다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  <a:r>
              <a:rPr lang="ko-KR" altLang="en-US" dirty="0" smtClean="0">
                <a:sym typeface="Wingdings" panose="05000000000000000000" pitchFamily="2" charset="2"/>
              </a:rPr>
              <a:t>안내문으로 </a:t>
            </a:r>
            <a:r>
              <a:rPr lang="en-US" altLang="ko-KR" dirty="0" smtClean="0">
                <a:sym typeface="Wingdings" panose="05000000000000000000" pitchFamily="2" charset="2"/>
              </a:rPr>
              <a:t>“</a:t>
            </a:r>
            <a:r>
              <a:rPr lang="ko-KR" altLang="en-US" dirty="0" smtClean="0">
                <a:sym typeface="Wingdings" panose="05000000000000000000" pitchFamily="2" charset="2"/>
              </a:rPr>
              <a:t>목차 항목을 입력하세요</a:t>
            </a:r>
            <a:r>
              <a:rPr lang="en-US" altLang="ko-KR" dirty="0" smtClean="0">
                <a:sym typeface="Wingdings" panose="05000000000000000000" pitchFamily="2" charset="2"/>
              </a:rPr>
              <a:t>...”</a:t>
            </a:r>
            <a:r>
              <a:rPr lang="ko-KR" altLang="en-US" dirty="0" smtClean="0">
                <a:sym typeface="Wingdings" panose="05000000000000000000" pitchFamily="2" charset="2"/>
              </a:rPr>
              <a:t>를 입력합니다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이미지를 가져다가 레이아웃의 윗부분에 두고 크기를 조정합니다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이미지를 가져다가 </a:t>
            </a:r>
            <a:r>
              <a:rPr lang="ko-KR" altLang="en-US" dirty="0" err="1" smtClean="0">
                <a:sym typeface="Wingdings" panose="05000000000000000000" pitchFamily="2" charset="2"/>
              </a:rPr>
              <a:t>윗쪽을</a:t>
            </a:r>
            <a:r>
              <a:rPr lang="ko-KR" altLang="en-US" dirty="0" smtClean="0">
                <a:sym typeface="Wingdings" panose="05000000000000000000" pitchFamily="2" charset="2"/>
              </a:rPr>
              <a:t> 장식하고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마지막으로 레이아웃의 이름을 변경합니다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endParaRPr lang="en-US" altLang="ko-KR" dirty="0"/>
          </a:p>
        </p:txBody>
      </p:sp>
      <p:sp>
        <p:nvSpPr>
          <p:cNvPr id="11" name="모서리가 둥근 직사각형 10"/>
          <p:cNvSpPr/>
          <p:nvPr/>
        </p:nvSpPr>
        <p:spPr bwMode="auto">
          <a:xfrm>
            <a:off x="8188870" y="4509150"/>
            <a:ext cx="1512210" cy="504070"/>
          </a:xfrm>
          <a:prstGeom prst="roundRect">
            <a:avLst>
              <a:gd name="adj" fmla="val 7488"/>
            </a:avLst>
          </a:prstGeom>
          <a:solidFill>
            <a:srgbClr val="FFE6CD"/>
          </a:solidFill>
          <a:ln w="12700">
            <a:solidFill>
              <a:srgbClr val="C00000"/>
            </a:solidFill>
            <a:prstDash val="sysDot"/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spcBef>
                <a:spcPct val="50000"/>
              </a:spcBef>
              <a:buClr>
                <a:schemeClr val="tx1"/>
              </a:buClr>
            </a:pPr>
            <a:r>
              <a:rPr lang="ko-KR" altLang="en-US" sz="1300" dirty="0">
                <a:solidFill>
                  <a:srgbClr val="C00000"/>
                </a:solidFill>
                <a:latin typeface="Optima" pitchFamily="2" charset="2"/>
              </a:rPr>
              <a:t>제목을 아래로 내리고 서식을 조정했습니다</a:t>
            </a:r>
            <a:r>
              <a:rPr lang="en-US" altLang="ko-KR" sz="1300" dirty="0">
                <a:solidFill>
                  <a:srgbClr val="C00000"/>
                </a:solidFill>
                <a:latin typeface="Optima" pitchFamily="2" charset="2"/>
              </a:rPr>
              <a:t>. </a:t>
            </a:r>
            <a:endParaRPr lang="ko-KR" altLang="en-US" sz="1300" dirty="0">
              <a:solidFill>
                <a:srgbClr val="C00000"/>
              </a:solidFill>
              <a:latin typeface="Optima" pitchFamily="2" charset="2"/>
            </a:endParaRPr>
          </a:p>
        </p:txBody>
      </p:sp>
      <p:sp>
        <p:nvSpPr>
          <p:cNvPr id="12" name="모서리가 둥근 직사각형 11"/>
          <p:cNvSpPr/>
          <p:nvPr/>
        </p:nvSpPr>
        <p:spPr bwMode="auto">
          <a:xfrm>
            <a:off x="4012290" y="3555030"/>
            <a:ext cx="1224170" cy="306030"/>
          </a:xfrm>
          <a:prstGeom prst="roundRect">
            <a:avLst/>
          </a:prstGeom>
          <a:noFill/>
          <a:ln w="19050">
            <a:solidFill>
              <a:srgbClr val="C00000"/>
            </a:solidFill>
            <a:prstDash val="solid"/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endParaRPr lang="ko-KR" altLang="en-US" sz="1300" dirty="0" smtClean="0">
              <a:solidFill>
                <a:srgbClr val="C00000"/>
              </a:solidFill>
              <a:latin typeface="Optima" pitchFamily="2" charset="2"/>
            </a:endParaRPr>
          </a:p>
        </p:txBody>
      </p:sp>
      <p:sp>
        <p:nvSpPr>
          <p:cNvPr id="15" name="모서리가 둥근 직사각형 14"/>
          <p:cNvSpPr/>
          <p:nvPr/>
        </p:nvSpPr>
        <p:spPr bwMode="auto">
          <a:xfrm>
            <a:off x="6460630" y="5157240"/>
            <a:ext cx="1584220" cy="576080"/>
          </a:xfrm>
          <a:prstGeom prst="roundRect">
            <a:avLst>
              <a:gd name="adj" fmla="val 7488"/>
            </a:avLst>
          </a:prstGeom>
          <a:solidFill>
            <a:srgbClr val="FFE6CD"/>
          </a:solidFill>
          <a:ln w="12700">
            <a:solidFill>
              <a:srgbClr val="C00000"/>
            </a:solidFill>
            <a:prstDash val="sysDot"/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spcBef>
                <a:spcPct val="50000"/>
              </a:spcBef>
              <a:buClr>
                <a:schemeClr val="tx1"/>
              </a:buClr>
            </a:pPr>
            <a:r>
              <a:rPr lang="ko-KR" altLang="en-US" sz="1300" dirty="0" err="1">
                <a:solidFill>
                  <a:srgbClr val="C00000"/>
                </a:solidFill>
                <a:latin typeface="Optima" pitchFamily="2" charset="2"/>
              </a:rPr>
              <a:t>개체틀</a:t>
            </a:r>
            <a:r>
              <a:rPr lang="en-US" altLang="ko-KR" sz="1300" dirty="0">
                <a:solidFill>
                  <a:srgbClr val="C00000"/>
                </a:solidFill>
                <a:latin typeface="Optima" pitchFamily="2" charset="2"/>
              </a:rPr>
              <a:t>(</a:t>
            </a:r>
            <a:r>
              <a:rPr lang="ko-KR" altLang="en-US" sz="1300" dirty="0">
                <a:solidFill>
                  <a:srgbClr val="C00000"/>
                </a:solidFill>
                <a:latin typeface="Optima" pitchFamily="2" charset="2"/>
              </a:rPr>
              <a:t>텍스트</a:t>
            </a:r>
            <a:r>
              <a:rPr lang="en-US" altLang="ko-KR" sz="1300" dirty="0">
                <a:solidFill>
                  <a:srgbClr val="C00000"/>
                </a:solidFill>
                <a:latin typeface="Optima" pitchFamily="2" charset="2"/>
              </a:rPr>
              <a:t>)</a:t>
            </a:r>
            <a:r>
              <a:rPr lang="ko-KR" altLang="en-US" sz="1300" dirty="0">
                <a:solidFill>
                  <a:srgbClr val="C00000"/>
                </a:solidFill>
                <a:latin typeface="Optima" pitchFamily="2" charset="2"/>
              </a:rPr>
              <a:t>을 하나 삽입하고 서식을 조정했습니다</a:t>
            </a:r>
            <a:r>
              <a:rPr lang="en-US" altLang="ko-KR" sz="1300" dirty="0">
                <a:solidFill>
                  <a:srgbClr val="C00000"/>
                </a:solidFill>
                <a:latin typeface="Optima" pitchFamily="2" charset="2"/>
              </a:rPr>
              <a:t>.  </a:t>
            </a:r>
            <a:endParaRPr lang="ko-KR" altLang="en-US" sz="1300" dirty="0">
              <a:solidFill>
                <a:srgbClr val="C00000"/>
              </a:solidFill>
              <a:latin typeface="Optima" pitchFamily="2" charset="2"/>
            </a:endParaRPr>
          </a:p>
        </p:txBody>
      </p:sp>
      <p:sp>
        <p:nvSpPr>
          <p:cNvPr id="16" name="모서리가 둥근 직사각형 15"/>
          <p:cNvSpPr/>
          <p:nvPr/>
        </p:nvSpPr>
        <p:spPr bwMode="auto">
          <a:xfrm>
            <a:off x="5308470" y="3717040"/>
            <a:ext cx="1512210" cy="504070"/>
          </a:xfrm>
          <a:prstGeom prst="roundRect">
            <a:avLst>
              <a:gd name="adj" fmla="val 7488"/>
            </a:avLst>
          </a:prstGeom>
          <a:solidFill>
            <a:srgbClr val="FFE6CD"/>
          </a:solidFill>
          <a:ln w="12700">
            <a:solidFill>
              <a:srgbClr val="C00000"/>
            </a:solidFill>
            <a:prstDash val="sysDot"/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spcBef>
                <a:spcPct val="50000"/>
              </a:spcBef>
              <a:buClr>
                <a:schemeClr val="tx1"/>
              </a:buClr>
            </a:pPr>
            <a:r>
              <a:rPr lang="ko-KR" altLang="en-US" sz="1300" dirty="0">
                <a:solidFill>
                  <a:srgbClr val="C00000"/>
                </a:solidFill>
                <a:latin typeface="Optima" pitchFamily="2" charset="2"/>
              </a:rPr>
              <a:t>이미지 두 개를 추가했습니다</a:t>
            </a:r>
            <a:r>
              <a:rPr lang="en-US" altLang="ko-KR" sz="1300" dirty="0">
                <a:solidFill>
                  <a:srgbClr val="C00000"/>
                </a:solidFill>
                <a:latin typeface="Optima" pitchFamily="2" charset="2"/>
              </a:rPr>
              <a:t>. </a:t>
            </a:r>
            <a:endParaRPr lang="ko-KR" altLang="en-US" sz="1300" dirty="0">
              <a:solidFill>
                <a:srgbClr val="C00000"/>
              </a:solidFill>
              <a:latin typeface="Optima" pitchFamily="2" charset="2"/>
            </a:endParaRPr>
          </a:p>
        </p:txBody>
      </p:sp>
      <p:sp>
        <p:nvSpPr>
          <p:cNvPr id="17" name="모서리가 둥근 직사각형 16"/>
          <p:cNvSpPr/>
          <p:nvPr/>
        </p:nvSpPr>
        <p:spPr bwMode="auto">
          <a:xfrm>
            <a:off x="8188870" y="5877340"/>
            <a:ext cx="1512210" cy="504070"/>
          </a:xfrm>
          <a:prstGeom prst="roundRect">
            <a:avLst>
              <a:gd name="adj" fmla="val 7488"/>
            </a:avLst>
          </a:prstGeom>
          <a:solidFill>
            <a:srgbClr val="FFE6CD"/>
          </a:solidFill>
          <a:ln w="12700">
            <a:solidFill>
              <a:srgbClr val="C00000"/>
            </a:solidFill>
            <a:prstDash val="sysDot"/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spcBef>
                <a:spcPct val="50000"/>
              </a:spcBef>
              <a:buClr>
                <a:schemeClr val="tx1"/>
              </a:buClr>
            </a:pPr>
            <a:r>
              <a:rPr lang="ko-KR" altLang="en-US" sz="1300" dirty="0">
                <a:solidFill>
                  <a:srgbClr val="C00000"/>
                </a:solidFill>
                <a:latin typeface="Optima" pitchFamily="2" charset="2"/>
              </a:rPr>
              <a:t>바닥글은 마스터로부터 상속받았습니다</a:t>
            </a:r>
            <a:r>
              <a:rPr lang="en-US" altLang="ko-KR" sz="1300" dirty="0">
                <a:solidFill>
                  <a:srgbClr val="C00000"/>
                </a:solidFill>
                <a:latin typeface="Optima" pitchFamily="2" charset="2"/>
              </a:rPr>
              <a:t>.</a:t>
            </a:r>
            <a:endParaRPr lang="ko-KR" altLang="en-US" sz="1300" dirty="0">
              <a:solidFill>
                <a:srgbClr val="C00000"/>
              </a:solidFill>
              <a:latin typeface="Optima" pitchFamily="2" charset="2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870" y="5517290"/>
            <a:ext cx="2419350" cy="933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모서리가 둥근 직사각형 17"/>
          <p:cNvSpPr/>
          <p:nvPr/>
        </p:nvSpPr>
        <p:spPr bwMode="auto">
          <a:xfrm>
            <a:off x="2140030" y="5373270"/>
            <a:ext cx="1512210" cy="360050"/>
          </a:xfrm>
          <a:prstGeom prst="roundRect">
            <a:avLst>
              <a:gd name="adj" fmla="val 7488"/>
            </a:avLst>
          </a:prstGeom>
          <a:solidFill>
            <a:srgbClr val="FFE6CD"/>
          </a:solidFill>
          <a:ln w="12700">
            <a:solidFill>
              <a:srgbClr val="C00000"/>
            </a:solidFill>
            <a:prstDash val="sysDot"/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spcBef>
                <a:spcPct val="50000"/>
              </a:spcBef>
              <a:buClr>
                <a:schemeClr val="tx1"/>
              </a:buClr>
            </a:pPr>
            <a:r>
              <a:rPr lang="ko-KR" altLang="en-US" sz="1300" dirty="0">
                <a:solidFill>
                  <a:srgbClr val="C00000"/>
                </a:solidFill>
                <a:latin typeface="Optima" pitchFamily="2" charset="2"/>
              </a:rPr>
              <a:t>이름을 변경했습니다</a:t>
            </a:r>
            <a:r>
              <a:rPr lang="en-US" altLang="ko-KR" sz="1300" dirty="0">
                <a:solidFill>
                  <a:srgbClr val="C00000"/>
                </a:solidFill>
                <a:latin typeface="Optima" pitchFamily="2" charset="2"/>
              </a:rPr>
              <a:t>.</a:t>
            </a:r>
            <a:endParaRPr lang="ko-KR" altLang="en-US" sz="1300" dirty="0">
              <a:solidFill>
                <a:srgbClr val="C00000"/>
              </a:solidFill>
              <a:latin typeface="Optima" pitchFamily="2" charset="2"/>
            </a:endParaRPr>
          </a:p>
        </p:txBody>
      </p:sp>
      <p:sp>
        <p:nvSpPr>
          <p:cNvPr id="19" name="모서리가 둥근 직사각형 18"/>
          <p:cNvSpPr/>
          <p:nvPr/>
        </p:nvSpPr>
        <p:spPr bwMode="auto">
          <a:xfrm>
            <a:off x="4444350" y="2547540"/>
            <a:ext cx="440440" cy="449400"/>
          </a:xfrm>
          <a:prstGeom prst="roundRect">
            <a:avLst/>
          </a:prstGeom>
          <a:noFill/>
          <a:ln w="19050">
            <a:solidFill>
              <a:srgbClr val="C00000"/>
            </a:solidFill>
            <a:prstDash val="solid"/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endParaRPr lang="ko-KR" altLang="en-US" sz="1300" dirty="0" smtClean="0">
              <a:solidFill>
                <a:srgbClr val="C00000"/>
              </a:solidFill>
              <a:latin typeface="Optima" pitchFamily="2" charset="2"/>
            </a:endParaRPr>
          </a:p>
        </p:txBody>
      </p:sp>
      <p:sp>
        <p:nvSpPr>
          <p:cNvPr id="20" name="모서리가 둥근 직사각형 19"/>
          <p:cNvSpPr/>
          <p:nvPr/>
        </p:nvSpPr>
        <p:spPr bwMode="auto">
          <a:xfrm>
            <a:off x="4948420" y="2492870"/>
            <a:ext cx="1512210" cy="504070"/>
          </a:xfrm>
          <a:prstGeom prst="roundRect">
            <a:avLst>
              <a:gd name="adj" fmla="val 7488"/>
            </a:avLst>
          </a:prstGeom>
          <a:solidFill>
            <a:srgbClr val="FFE6CD"/>
          </a:solidFill>
          <a:ln w="12700">
            <a:solidFill>
              <a:srgbClr val="C00000"/>
            </a:solidFill>
            <a:prstDash val="sysDot"/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spcBef>
                <a:spcPct val="50000"/>
              </a:spcBef>
              <a:buClr>
                <a:schemeClr val="tx1"/>
              </a:buClr>
            </a:pPr>
            <a:r>
              <a:rPr lang="ko-KR" altLang="en-US" sz="1300" dirty="0">
                <a:solidFill>
                  <a:srgbClr val="C00000"/>
                </a:solidFill>
                <a:latin typeface="Optima" pitchFamily="2" charset="2"/>
              </a:rPr>
              <a:t>항상 제목과 바닥글을 포함합니다</a:t>
            </a:r>
            <a:r>
              <a:rPr lang="en-US" altLang="ko-KR" sz="1300" dirty="0">
                <a:solidFill>
                  <a:srgbClr val="C00000"/>
                </a:solidFill>
                <a:latin typeface="Optima" pitchFamily="2" charset="2"/>
              </a:rPr>
              <a:t>.</a:t>
            </a:r>
            <a:endParaRPr lang="ko-KR" altLang="en-US" sz="1300" dirty="0">
              <a:solidFill>
                <a:srgbClr val="C00000"/>
              </a:solidFill>
              <a:latin typeface="Optima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219640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250" y="2349500"/>
            <a:ext cx="3581900" cy="4175125"/>
          </a:xfrm>
          <a:prstGeom prst="round2Diag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421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10.3 </a:t>
            </a:r>
            <a:r>
              <a:rPr lang="ko-KR" altLang="en-US" dirty="0" smtClean="0"/>
              <a:t>목차 레이아웃</a:t>
            </a:r>
            <a:r>
              <a:rPr lang="en-US" altLang="ko-KR" dirty="0" smtClean="0"/>
              <a:t>(3/3) -</a:t>
            </a:r>
            <a:r>
              <a:rPr lang="ko-KR" altLang="en-US" dirty="0" smtClean="0"/>
              <a:t> 사용</a:t>
            </a:r>
            <a:endParaRPr lang="ko-KR" altLang="en-US" dirty="0"/>
          </a:p>
        </p:txBody>
      </p:sp>
      <p:sp>
        <p:nvSpPr>
          <p:cNvPr id="421891" name="Rectangle 3"/>
          <p:cNvSpPr>
            <a:spLocks noGrp="1" noChangeArrowheads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슬라이드를 하나 추가합니다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기본 레이아웃으로 설정됩니다</a:t>
            </a:r>
            <a:r>
              <a:rPr lang="en-US" altLang="ko-KR" dirty="0" smtClean="0"/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레이아웃 </a:t>
            </a:r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ko-KR" altLang="en-US" dirty="0" smtClean="0">
                <a:sym typeface="Wingdings" panose="05000000000000000000" pitchFamily="2" charset="2"/>
              </a:rPr>
              <a:t>목차 레이아웃</a:t>
            </a:r>
            <a:r>
              <a:rPr lang="en-US" altLang="ko-KR" dirty="0" smtClean="0">
                <a:sym typeface="Wingdings" panose="05000000000000000000" pitchFamily="2" charset="2"/>
              </a:rPr>
              <a:t>(</a:t>
            </a:r>
            <a:r>
              <a:rPr lang="ko-KR" altLang="en-US" dirty="0" smtClean="0">
                <a:sym typeface="Wingdings" panose="05000000000000000000" pitchFamily="2" charset="2"/>
              </a:rPr>
              <a:t>방금 만들었던</a:t>
            </a:r>
            <a:r>
              <a:rPr lang="en-US" altLang="ko-KR" dirty="0" smtClean="0">
                <a:sym typeface="Wingdings" panose="05000000000000000000" pitchFamily="2" charset="2"/>
              </a:rPr>
              <a:t>)</a:t>
            </a:r>
            <a:r>
              <a:rPr lang="ko-KR" altLang="en-US" dirty="0" smtClean="0">
                <a:sym typeface="Wingdings" panose="05000000000000000000" pitchFamily="2" charset="2"/>
              </a:rPr>
              <a:t>을 선택합니다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새로 만든 레이아웃 페이지가 만들어 졌습니다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이제 목차 이름을 입력하고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항목을 채워서 목차를 만드시면 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일단 페이지가 만들어 지면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이 레이아웃은 삭제할 수 없습니다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개체의 서식을 변경하지 않는다면 레이아웃에서 한꺼번에  서식을 변경할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endParaRPr lang="en-US" altLang="ko-KR" dirty="0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3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0330" y="2335037"/>
            <a:ext cx="6416024" cy="4189588"/>
          </a:xfrm>
          <a:prstGeom prst="round2Diag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20" name="모서리가 둥근 직사각형 19"/>
          <p:cNvSpPr/>
          <p:nvPr/>
        </p:nvSpPr>
        <p:spPr bwMode="auto">
          <a:xfrm>
            <a:off x="2212040" y="3933071"/>
            <a:ext cx="1728240" cy="576080"/>
          </a:xfrm>
          <a:prstGeom prst="roundRect">
            <a:avLst>
              <a:gd name="adj" fmla="val 7488"/>
            </a:avLst>
          </a:prstGeom>
          <a:solidFill>
            <a:srgbClr val="FFE6CD"/>
          </a:solidFill>
          <a:ln w="12700">
            <a:solidFill>
              <a:srgbClr val="C00000"/>
            </a:solidFill>
            <a:prstDash val="sysDot"/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spcBef>
                <a:spcPct val="50000"/>
              </a:spcBef>
              <a:buClr>
                <a:schemeClr val="tx1"/>
              </a:buClr>
            </a:pPr>
            <a:r>
              <a:rPr lang="ko-KR" altLang="en-US" sz="1300">
                <a:solidFill>
                  <a:srgbClr val="C00000"/>
                </a:solidFill>
                <a:latin typeface="Optima" pitchFamily="2" charset="2"/>
              </a:rPr>
              <a:t>레이아웃 선택</a:t>
            </a:r>
            <a:endParaRPr lang="ko-KR" altLang="en-US" sz="1300" dirty="0">
              <a:solidFill>
                <a:srgbClr val="C00000"/>
              </a:solidFill>
              <a:latin typeface="Optima" pitchFamily="2" charset="2"/>
            </a:endParaRPr>
          </a:p>
        </p:txBody>
      </p:sp>
      <p:sp>
        <p:nvSpPr>
          <p:cNvPr id="21" name="모서리가 둥근 직사각형 20"/>
          <p:cNvSpPr/>
          <p:nvPr/>
        </p:nvSpPr>
        <p:spPr bwMode="auto">
          <a:xfrm>
            <a:off x="7180730" y="3933070"/>
            <a:ext cx="1728240" cy="576080"/>
          </a:xfrm>
          <a:prstGeom prst="roundRect">
            <a:avLst>
              <a:gd name="adj" fmla="val 7488"/>
            </a:avLst>
          </a:prstGeom>
          <a:solidFill>
            <a:srgbClr val="FFE6CD"/>
          </a:solidFill>
          <a:ln w="12700">
            <a:solidFill>
              <a:srgbClr val="C00000"/>
            </a:solidFill>
            <a:prstDash val="sysDot"/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spcBef>
                <a:spcPct val="50000"/>
              </a:spcBef>
              <a:buClr>
                <a:schemeClr val="tx1"/>
              </a:buClr>
            </a:pPr>
            <a:r>
              <a:rPr lang="ko-KR" altLang="en-US" sz="1300" dirty="0" smtClean="0">
                <a:solidFill>
                  <a:srgbClr val="C00000"/>
                </a:solidFill>
                <a:latin typeface="Optima" pitchFamily="2" charset="2"/>
              </a:rPr>
              <a:t>레이아웃 페이지</a:t>
            </a:r>
          </a:p>
        </p:txBody>
      </p:sp>
      <p:sp>
        <p:nvSpPr>
          <p:cNvPr id="22" name="모서리가 둥근 직사각형 21"/>
          <p:cNvSpPr/>
          <p:nvPr/>
        </p:nvSpPr>
        <p:spPr bwMode="auto">
          <a:xfrm>
            <a:off x="2788120" y="5499300"/>
            <a:ext cx="792110" cy="666080"/>
          </a:xfrm>
          <a:prstGeom prst="roundRect">
            <a:avLst/>
          </a:prstGeom>
          <a:noFill/>
          <a:ln w="19050">
            <a:solidFill>
              <a:srgbClr val="C00000"/>
            </a:solidFill>
            <a:prstDash val="solid"/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endParaRPr lang="ko-KR" altLang="en-US" sz="1300" dirty="0" smtClean="0">
              <a:solidFill>
                <a:srgbClr val="C00000"/>
              </a:solidFill>
              <a:latin typeface="Optima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872577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10.4 </a:t>
            </a:r>
            <a:r>
              <a:rPr lang="ko-KR" altLang="en-US" dirty="0" smtClean="0"/>
              <a:t>요약 </a:t>
            </a:r>
            <a:endParaRPr lang="ko-KR" altLang="en-US" dirty="0"/>
          </a:p>
        </p:txBody>
      </p:sp>
      <p:sp>
        <p:nvSpPr>
          <p:cNvPr id="421891" name="Rectangle 3"/>
          <p:cNvSpPr>
            <a:spLocks noGrp="1" noChangeArrowheads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>
                <a:sym typeface="Wingdings" panose="05000000000000000000" pitchFamily="2" charset="2"/>
              </a:rPr>
              <a:t>템플릿 작업이 어려운 이유는 슬라이드 마스터 </a:t>
            </a:r>
            <a:r>
              <a:rPr lang="en-US" altLang="ko-KR" dirty="0" smtClean="0">
                <a:sym typeface="Wingdings" panose="05000000000000000000" pitchFamily="2" charset="2"/>
              </a:rPr>
              <a:t>– </a:t>
            </a:r>
            <a:r>
              <a:rPr lang="ko-KR" altLang="en-US" dirty="0" smtClean="0">
                <a:sym typeface="Wingdings" panose="05000000000000000000" pitchFamily="2" charset="2"/>
              </a:rPr>
              <a:t>레이아웃 템플릿 </a:t>
            </a:r>
            <a:r>
              <a:rPr lang="en-US" altLang="ko-KR" dirty="0" smtClean="0">
                <a:sym typeface="Wingdings" panose="05000000000000000000" pitchFamily="2" charset="2"/>
              </a:rPr>
              <a:t>– </a:t>
            </a:r>
            <a:r>
              <a:rPr lang="ko-KR" altLang="en-US" dirty="0" smtClean="0">
                <a:sym typeface="Wingdings" panose="05000000000000000000" pitchFamily="2" charset="2"/>
              </a:rPr>
              <a:t>페이지 사이에 설정되어 있는 규칙 때문입니다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세 가지 요소 간에 걸려 있는 규칙을 이해하면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템플릿 작업은 매우 간단합니다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/>
              <a:t>어떤 경우든</a:t>
            </a:r>
            <a:r>
              <a:rPr lang="en-US" altLang="ko-KR" dirty="0" smtClean="0"/>
              <a:t>, </a:t>
            </a:r>
            <a:r>
              <a:rPr lang="ko-KR" altLang="en-US" dirty="0" smtClean="0"/>
              <a:t>템플릿을 미세 조정하는 작업은 많은 시간과 노력을 요구합니다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잘 정의된 템플릿을 공유하면</a:t>
            </a:r>
            <a:r>
              <a:rPr lang="en-US" altLang="ko-KR" dirty="0" smtClean="0"/>
              <a:t>, </a:t>
            </a:r>
            <a:r>
              <a:rPr lang="ko-KR" altLang="en-US" dirty="0" smtClean="0"/>
              <a:t>자료 만드는 시간을 절약할 수 있습니다</a:t>
            </a:r>
            <a:r>
              <a:rPr lang="en-US" altLang="ko-KR" dirty="0" smtClean="0"/>
              <a:t>. </a:t>
            </a:r>
            <a:endParaRPr lang="en-US" altLang="ko-KR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6160" y="2349500"/>
            <a:ext cx="4968690" cy="3204299"/>
          </a:xfrm>
          <a:prstGeom prst="round2DiagRect">
            <a:avLst>
              <a:gd name="adj1" fmla="val 18916"/>
              <a:gd name="adj2" fmla="val 0"/>
            </a:avLst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133521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lvl="0" indent="0" latinLnBrk="0">
              <a:spcBef>
                <a:spcPts val="0"/>
              </a:spcBef>
              <a:buNone/>
            </a:pPr>
            <a:r>
              <a:rPr lang="en-US" altLang="ko-KR" dirty="0" smtClean="0">
                <a:solidFill>
                  <a:srgbClr val="000000">
                    <a:lumMod val="65000"/>
                    <a:lumOff val="35000"/>
                  </a:srgbClr>
                </a:solidFill>
              </a:rPr>
              <a:t>11.1  </a:t>
            </a:r>
            <a:r>
              <a:rPr lang="ko-KR" altLang="en-US" dirty="0" smtClean="0">
                <a:solidFill>
                  <a:srgbClr val="000000">
                    <a:lumMod val="65000"/>
                    <a:lumOff val="35000"/>
                  </a:srgbClr>
                </a:solidFill>
              </a:rPr>
              <a:t>텍스트 </a:t>
            </a:r>
            <a:r>
              <a:rPr lang="ko-KR" altLang="en-US" dirty="0">
                <a:solidFill>
                  <a:srgbClr val="000000">
                    <a:lumMod val="65000"/>
                    <a:lumOff val="35000"/>
                  </a:srgbClr>
                </a:solidFill>
              </a:rPr>
              <a:t>위치와 크기 </a:t>
            </a:r>
            <a:endParaRPr lang="en-US" altLang="ko-KR" dirty="0">
              <a:solidFill>
                <a:srgbClr val="000000">
                  <a:lumMod val="65000"/>
                  <a:lumOff val="35000"/>
                </a:srgbClr>
              </a:solidFill>
            </a:endParaRPr>
          </a:p>
          <a:p>
            <a:pPr marL="0" lvl="0" indent="0" latinLnBrk="0">
              <a:spcBef>
                <a:spcPts val="0"/>
              </a:spcBef>
              <a:buNone/>
            </a:pPr>
            <a:r>
              <a:rPr lang="en-US" altLang="ko-KR" dirty="0" smtClean="0">
                <a:solidFill>
                  <a:srgbClr val="000000">
                    <a:lumMod val="65000"/>
                    <a:lumOff val="35000"/>
                  </a:srgbClr>
                </a:solidFill>
              </a:rPr>
              <a:t>11.2  </a:t>
            </a:r>
            <a:r>
              <a:rPr lang="ko-KR" altLang="en-US" dirty="0" smtClean="0">
                <a:solidFill>
                  <a:srgbClr val="000000">
                    <a:lumMod val="65000"/>
                    <a:lumOff val="35000"/>
                  </a:srgbClr>
                </a:solidFill>
              </a:rPr>
              <a:t>접속사 </a:t>
            </a:r>
            <a:r>
              <a:rPr lang="en-US" altLang="ko-KR" dirty="0">
                <a:solidFill>
                  <a:srgbClr val="000000">
                    <a:lumMod val="65000"/>
                    <a:lumOff val="35000"/>
                  </a:srgbClr>
                </a:solidFill>
              </a:rPr>
              <a:t>“</a:t>
            </a:r>
            <a:r>
              <a:rPr lang="ko-KR" altLang="en-US" dirty="0">
                <a:solidFill>
                  <a:srgbClr val="000000">
                    <a:lumMod val="65000"/>
                    <a:lumOff val="35000"/>
                  </a:srgbClr>
                </a:solidFill>
              </a:rPr>
              <a:t>및</a:t>
            </a:r>
            <a:r>
              <a:rPr lang="en-US" altLang="ko-KR" dirty="0">
                <a:solidFill>
                  <a:srgbClr val="000000">
                    <a:lumMod val="65000"/>
                    <a:lumOff val="35000"/>
                  </a:srgbClr>
                </a:solidFill>
              </a:rPr>
              <a:t>” </a:t>
            </a:r>
          </a:p>
          <a:p>
            <a:pPr marL="0" lvl="0" indent="0" latinLnBrk="0">
              <a:spcBef>
                <a:spcPts val="0"/>
              </a:spcBef>
              <a:buNone/>
            </a:pPr>
            <a:r>
              <a:rPr lang="en-US" altLang="ko-KR" dirty="0" smtClean="0">
                <a:solidFill>
                  <a:srgbClr val="000000">
                    <a:lumMod val="65000"/>
                    <a:lumOff val="35000"/>
                  </a:srgbClr>
                </a:solidFill>
              </a:rPr>
              <a:t>11.3  </a:t>
            </a:r>
            <a:r>
              <a:rPr lang="ko-KR" altLang="en-US" dirty="0" smtClean="0">
                <a:solidFill>
                  <a:srgbClr val="000000">
                    <a:lumMod val="65000"/>
                    <a:lumOff val="35000"/>
                  </a:srgbClr>
                </a:solidFill>
              </a:rPr>
              <a:t>서술어 </a:t>
            </a:r>
            <a:r>
              <a:rPr lang="ko-KR" altLang="en-US" dirty="0">
                <a:solidFill>
                  <a:srgbClr val="000000">
                    <a:lumMod val="65000"/>
                    <a:lumOff val="35000"/>
                  </a:srgbClr>
                </a:solidFill>
              </a:rPr>
              <a:t>오류</a:t>
            </a:r>
            <a:endParaRPr lang="en-US" altLang="ko-KR" dirty="0">
              <a:solidFill>
                <a:srgbClr val="000000">
                  <a:lumMod val="65000"/>
                  <a:lumOff val="35000"/>
                </a:srgbClr>
              </a:solidFill>
            </a:endParaRPr>
          </a:p>
          <a:p>
            <a:pPr marL="0" lvl="0" indent="0" latinLnBrk="0">
              <a:spcBef>
                <a:spcPts val="0"/>
              </a:spcBef>
              <a:buNone/>
            </a:pPr>
            <a:r>
              <a:rPr lang="en-US" altLang="ko-KR" dirty="0" smtClean="0">
                <a:solidFill>
                  <a:srgbClr val="000000">
                    <a:lumMod val="65000"/>
                    <a:lumOff val="35000"/>
                  </a:srgbClr>
                </a:solidFill>
              </a:rPr>
              <a:t>11.4  </a:t>
            </a:r>
            <a:r>
              <a:rPr lang="ko-KR" altLang="en-US" dirty="0" smtClean="0">
                <a:solidFill>
                  <a:srgbClr val="000000">
                    <a:lumMod val="65000"/>
                    <a:lumOff val="35000"/>
                  </a:srgbClr>
                </a:solidFill>
              </a:rPr>
              <a:t>명사형 </a:t>
            </a:r>
            <a:r>
              <a:rPr lang="ko-KR" altLang="en-US" dirty="0">
                <a:solidFill>
                  <a:srgbClr val="000000">
                    <a:lumMod val="65000"/>
                    <a:lumOff val="35000"/>
                  </a:srgbClr>
                </a:solidFill>
              </a:rPr>
              <a:t>나열 </a:t>
            </a:r>
            <a:endParaRPr lang="en-US" altLang="ko-KR" dirty="0">
              <a:solidFill>
                <a:srgbClr val="000000">
                  <a:lumMod val="65000"/>
                  <a:lumOff val="35000"/>
                </a:srgbClr>
              </a:solidFill>
            </a:endParaRPr>
          </a:p>
          <a:p>
            <a:pPr marL="0" lvl="0" indent="0" latinLnBrk="0">
              <a:spcBef>
                <a:spcPts val="0"/>
              </a:spcBef>
              <a:buNone/>
            </a:pPr>
            <a:r>
              <a:rPr lang="en-US" altLang="ko-KR" dirty="0" smtClean="0">
                <a:solidFill>
                  <a:srgbClr val="000000">
                    <a:lumMod val="65000"/>
                    <a:lumOff val="35000"/>
                  </a:srgbClr>
                </a:solidFill>
              </a:rPr>
              <a:t>11.5  ‘~</a:t>
            </a:r>
            <a:r>
              <a:rPr lang="ko-KR" altLang="en-US" dirty="0">
                <a:solidFill>
                  <a:srgbClr val="000000">
                    <a:lumMod val="65000"/>
                    <a:lumOff val="35000"/>
                  </a:srgbClr>
                </a:solidFill>
              </a:rPr>
              <a:t>대하여</a:t>
            </a:r>
            <a:r>
              <a:rPr lang="en-US" altLang="ko-KR" dirty="0">
                <a:solidFill>
                  <a:srgbClr val="000000">
                    <a:lumMod val="65000"/>
                    <a:lumOff val="35000"/>
                  </a:srgbClr>
                </a:solidFill>
              </a:rPr>
              <a:t>’ </a:t>
            </a:r>
            <a:r>
              <a:rPr lang="ko-KR" altLang="en-US" dirty="0">
                <a:solidFill>
                  <a:srgbClr val="000000">
                    <a:lumMod val="65000"/>
                    <a:lumOff val="35000"/>
                  </a:srgbClr>
                </a:solidFill>
              </a:rPr>
              <a:t>혹은 </a:t>
            </a:r>
            <a:r>
              <a:rPr lang="en-US" altLang="ko-KR" dirty="0">
                <a:solidFill>
                  <a:srgbClr val="000000">
                    <a:lumMod val="65000"/>
                    <a:lumOff val="35000"/>
                  </a:srgbClr>
                </a:solidFill>
              </a:rPr>
              <a:t>‘~</a:t>
            </a:r>
            <a:r>
              <a:rPr lang="ko-KR" altLang="en-US" dirty="0">
                <a:solidFill>
                  <a:srgbClr val="000000">
                    <a:lumMod val="65000"/>
                    <a:lumOff val="35000"/>
                  </a:srgbClr>
                </a:solidFill>
              </a:rPr>
              <a:t>관하여</a:t>
            </a:r>
            <a:r>
              <a:rPr lang="en-US" altLang="ko-KR" dirty="0">
                <a:solidFill>
                  <a:srgbClr val="000000">
                    <a:lumMod val="65000"/>
                    <a:lumOff val="35000"/>
                  </a:srgbClr>
                </a:solidFill>
              </a:rPr>
              <a:t>’</a:t>
            </a:r>
          </a:p>
          <a:p>
            <a:pPr marL="0" lvl="0" indent="0" latinLnBrk="0">
              <a:spcBef>
                <a:spcPts val="0"/>
              </a:spcBef>
              <a:buNone/>
            </a:pPr>
            <a:r>
              <a:rPr lang="en-US" altLang="ko-KR" dirty="0" smtClean="0">
                <a:solidFill>
                  <a:srgbClr val="000000">
                    <a:lumMod val="65000"/>
                    <a:lumOff val="35000"/>
                  </a:srgbClr>
                </a:solidFill>
              </a:rPr>
              <a:t>11.6  </a:t>
            </a:r>
            <a:r>
              <a:rPr lang="ko-KR" altLang="en-US" dirty="0" smtClean="0">
                <a:solidFill>
                  <a:srgbClr val="000000">
                    <a:lumMod val="65000"/>
                    <a:lumOff val="35000"/>
                  </a:srgbClr>
                </a:solidFill>
              </a:rPr>
              <a:t>요약 </a:t>
            </a:r>
            <a:endParaRPr lang="en-US" altLang="ko-KR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11. </a:t>
            </a:r>
            <a:r>
              <a:rPr lang="ko-KR" altLang="en-US" dirty="0"/>
              <a:t>문장 </a:t>
            </a:r>
          </a:p>
        </p:txBody>
      </p:sp>
    </p:spTree>
    <p:extLst>
      <p:ext uri="{BB962C8B-B14F-4D97-AF65-F5344CB8AC3E}">
        <p14:creationId xmlns:p14="http://schemas.microsoft.com/office/powerpoint/2010/main" val="4026459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11.1 </a:t>
            </a:r>
            <a:r>
              <a:rPr lang="ko-KR" altLang="en-US" dirty="0" smtClean="0"/>
              <a:t>텍스트 위치와 크기  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텍스트 영역은 대체로 위 쪽입니다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아래나 좌측 또는 우측에 배치하는 경우도 있지만 흔하지는 않습니다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텍스트 영역의 폰트 크기는 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20, 18, 16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포인트 중에 하나를 선택합니다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선택한 크기는 전 문서에 적용합니다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보고서 성격의 자료는 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16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포인트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발표 자료일 경우는 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20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포인트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컨텐츠 정리와 발표 자료일 경우 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18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포인트를 씁니다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텍스트 영역의 배경은 기본 배경색을 사용하며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폰트 유형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크기 등에 대한 변화는 가급적 없어야 합니다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 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4317" y="2348850"/>
            <a:ext cx="5352743" cy="3312460"/>
          </a:xfrm>
          <a:prstGeom prst="rect">
            <a:avLst/>
          </a:prstGeom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2963" y="2746064"/>
            <a:ext cx="1457325" cy="1085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이등변 삼각형 8"/>
          <p:cNvSpPr/>
          <p:nvPr/>
        </p:nvSpPr>
        <p:spPr bwMode="auto">
          <a:xfrm rot="5400000">
            <a:off x="4036293" y="3142119"/>
            <a:ext cx="288040" cy="360050"/>
          </a:xfrm>
          <a:prstGeom prst="triangle">
            <a:avLst/>
          </a:prstGeom>
          <a:solidFill>
            <a:schemeClr val="accent1">
              <a:lumMod val="75000"/>
            </a:schemeClr>
          </a:solidFill>
          <a:ln w="12700">
            <a:solidFill>
              <a:schemeClr val="bg1"/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cxnSp>
        <p:nvCxnSpPr>
          <p:cNvPr id="12" name="직선 연결선 11"/>
          <p:cNvCxnSpPr>
            <a:stCxn id="9" idx="0"/>
          </p:cNvCxnSpPr>
          <p:nvPr/>
        </p:nvCxnSpPr>
        <p:spPr bwMode="auto">
          <a:xfrm>
            <a:off x="4360338" y="3322144"/>
            <a:ext cx="5040701" cy="0"/>
          </a:xfrm>
          <a:prstGeom prst="line">
            <a:avLst/>
          </a:prstGeom>
          <a:noFill/>
          <a:ln w="19050">
            <a:solidFill>
              <a:schemeClr val="accent2">
                <a:lumMod val="50000"/>
              </a:schemeClr>
            </a:solidFill>
            <a:prstDash val="dash"/>
            <a:round/>
            <a:headEnd/>
            <a:tailEnd type="none" w="med" len="med"/>
          </a:ln>
          <a:effectLst/>
        </p:spPr>
      </p:cxnSp>
      <p:sp>
        <p:nvSpPr>
          <p:cNvPr id="15" name="타원 14"/>
          <p:cNvSpPr/>
          <p:nvPr/>
        </p:nvSpPr>
        <p:spPr bwMode="auto">
          <a:xfrm>
            <a:off x="2903013" y="2852920"/>
            <a:ext cx="288040" cy="325204"/>
          </a:xfrm>
          <a:prstGeom prst="ellipse">
            <a:avLst/>
          </a:prstGeom>
          <a:noFill/>
          <a:ln w="19050">
            <a:solidFill>
              <a:srgbClr val="C00000"/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endParaRPr lang="ko-KR" altLang="en-US" sz="1000" b="0" dirty="0" smtClean="0">
              <a:latin typeface="Optima" pitchFamily="2" charset="2"/>
            </a:endParaRPr>
          </a:p>
        </p:txBody>
      </p:sp>
      <p:sp>
        <p:nvSpPr>
          <p:cNvPr id="16" name="타원 15"/>
          <p:cNvSpPr/>
          <p:nvPr/>
        </p:nvSpPr>
        <p:spPr bwMode="auto">
          <a:xfrm>
            <a:off x="2903013" y="3175806"/>
            <a:ext cx="288040" cy="325204"/>
          </a:xfrm>
          <a:prstGeom prst="ellipse">
            <a:avLst/>
          </a:prstGeom>
          <a:noFill/>
          <a:ln w="19050">
            <a:solidFill>
              <a:srgbClr val="C00000"/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endParaRPr lang="ko-KR" altLang="en-US" sz="1000" b="0" dirty="0" smtClean="0">
              <a:latin typeface="Optima" pitchFamily="2" charset="2"/>
            </a:endParaRPr>
          </a:p>
        </p:txBody>
      </p:sp>
      <p:sp>
        <p:nvSpPr>
          <p:cNvPr id="18" name="타원형 설명선 17"/>
          <p:cNvSpPr/>
          <p:nvPr/>
        </p:nvSpPr>
        <p:spPr bwMode="auto">
          <a:xfrm>
            <a:off x="1589409" y="2349500"/>
            <a:ext cx="1296180" cy="626574"/>
          </a:xfrm>
          <a:prstGeom prst="wedgeEllipseCallout">
            <a:avLst>
              <a:gd name="adj1" fmla="val 54512"/>
              <a:gd name="adj2" fmla="val 52199"/>
            </a:avLst>
          </a:prstGeom>
          <a:solidFill>
            <a:schemeClr val="accent1">
              <a:lumMod val="20000"/>
              <a:lumOff val="80000"/>
            </a:schemeClr>
          </a:solidFill>
          <a:ln w="6350">
            <a:solidFill>
              <a:schemeClr val="tx1">
                <a:lumMod val="65000"/>
                <a:lumOff val="3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텍스트가 적은 경우</a:t>
            </a:r>
          </a:p>
        </p:txBody>
      </p:sp>
      <p:sp>
        <p:nvSpPr>
          <p:cNvPr id="19" name="타원형 설명선 18"/>
          <p:cNvSpPr/>
          <p:nvPr/>
        </p:nvSpPr>
        <p:spPr bwMode="auto">
          <a:xfrm>
            <a:off x="1479939" y="3239805"/>
            <a:ext cx="1296180" cy="626574"/>
          </a:xfrm>
          <a:prstGeom prst="wedgeEllipseCallout">
            <a:avLst>
              <a:gd name="adj1" fmla="val 61981"/>
              <a:gd name="adj2" fmla="val -25061"/>
            </a:avLst>
          </a:prstGeom>
          <a:solidFill>
            <a:schemeClr val="accent1">
              <a:lumMod val="20000"/>
              <a:lumOff val="80000"/>
            </a:schemeClr>
          </a:solidFill>
          <a:ln w="6350">
            <a:solidFill>
              <a:schemeClr val="tx1">
                <a:lumMod val="65000"/>
                <a:lumOff val="3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텍스트가 많은 경우</a:t>
            </a:r>
          </a:p>
        </p:txBody>
      </p:sp>
      <p:sp>
        <p:nvSpPr>
          <p:cNvPr id="20" name="타원형 설명선 19"/>
          <p:cNvSpPr/>
          <p:nvPr/>
        </p:nvSpPr>
        <p:spPr bwMode="auto">
          <a:xfrm>
            <a:off x="9579255" y="1815802"/>
            <a:ext cx="1345995" cy="626574"/>
          </a:xfrm>
          <a:prstGeom prst="wedgeEllipseCallout">
            <a:avLst>
              <a:gd name="adj1" fmla="val -82369"/>
              <a:gd name="adj2" fmla="val -59400"/>
            </a:avLst>
          </a:prstGeom>
          <a:solidFill>
            <a:schemeClr val="accent1">
              <a:lumMod val="20000"/>
              <a:lumOff val="80000"/>
            </a:schemeClr>
          </a:solidFill>
          <a:ln w="6350">
            <a:solidFill>
              <a:schemeClr val="bg1">
                <a:lumMod val="8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18 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포인트로 작성한 텍스트</a:t>
            </a:r>
          </a:p>
        </p:txBody>
      </p:sp>
      <p:sp>
        <p:nvSpPr>
          <p:cNvPr id="22" name="모서리가 둥근 직사각형 21"/>
          <p:cNvSpPr/>
          <p:nvPr/>
        </p:nvSpPr>
        <p:spPr bwMode="auto">
          <a:xfrm>
            <a:off x="2644100" y="3866379"/>
            <a:ext cx="1356188" cy="210711"/>
          </a:xfrm>
          <a:prstGeom prst="round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r>
              <a:rPr lang="ko-KR" altLang="en-US" b="0" dirty="0" smtClean="0">
                <a:latin typeface="Optima" pitchFamily="2" charset="2"/>
              </a:rPr>
              <a:t>왼</a:t>
            </a:r>
            <a:r>
              <a:rPr lang="ko-KR" altLang="en-US" b="0" dirty="0">
                <a:latin typeface="Optima" pitchFamily="2" charset="2"/>
              </a:rPr>
              <a:t>쪽</a:t>
            </a:r>
            <a:r>
              <a:rPr lang="ko-KR" altLang="en-US" b="0" dirty="0" smtClean="0">
                <a:latin typeface="Optima" pitchFamily="2" charset="2"/>
              </a:rPr>
              <a:t> </a:t>
            </a:r>
            <a:r>
              <a:rPr lang="ko-KR" altLang="en-US" b="0" dirty="0" err="1" smtClean="0">
                <a:latin typeface="Optima" pitchFamily="2" charset="2"/>
              </a:rPr>
              <a:t>눈금자</a:t>
            </a:r>
            <a:endParaRPr lang="ko-KR" altLang="en-US" b="0" dirty="0" smtClean="0">
              <a:latin typeface="Optima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866747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11.2 </a:t>
            </a:r>
            <a:r>
              <a:rPr lang="ko-KR" altLang="en-US" dirty="0" smtClean="0"/>
              <a:t>접속사 </a:t>
            </a:r>
            <a:r>
              <a:rPr lang="en-US" altLang="ko-KR" dirty="0" smtClean="0"/>
              <a:t>‘</a:t>
            </a:r>
            <a:r>
              <a:rPr lang="ko-KR" altLang="en-US" dirty="0" smtClean="0"/>
              <a:t>및</a:t>
            </a:r>
            <a:r>
              <a:rPr lang="en-US" altLang="ko-KR" dirty="0" smtClean="0"/>
              <a:t>’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'~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와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과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)‘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또는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'~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하고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'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라고 하면 될 문장에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'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및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'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을 여러 개 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중첩하여 매끄럽지 못한 문장을 쓰는 실수를 합니다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‘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및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’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을 쓰지 않고도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깔끔하면서 잘 읽히는 문장을 쓸 수 있습니다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pPr marL="0" indent="0">
              <a:buNone/>
            </a:pP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>
                <a:solidFill>
                  <a:srgbClr val="C00000"/>
                </a:solidFill>
              </a:rPr>
              <a:t>(</a:t>
            </a:r>
            <a:r>
              <a:rPr lang="ko-KR" altLang="en-US" dirty="0" smtClean="0">
                <a:solidFill>
                  <a:srgbClr val="C00000"/>
                </a:solidFill>
              </a:rPr>
              <a:t>나쁜 예</a:t>
            </a:r>
            <a:r>
              <a:rPr lang="en-US" altLang="ko-KR" dirty="0" smtClean="0">
                <a:solidFill>
                  <a:srgbClr val="C00000"/>
                </a:solidFill>
              </a:rPr>
              <a:t>) </a:t>
            </a:r>
            <a:r>
              <a:rPr lang="ko-KR" altLang="en-US" dirty="0" err="1" smtClean="0">
                <a:solidFill>
                  <a:srgbClr val="C00000"/>
                </a:solidFill>
              </a:rPr>
              <a:t>타부서</a:t>
            </a:r>
            <a:r>
              <a:rPr lang="ko-KR" altLang="en-US" dirty="0" smtClean="0">
                <a:solidFill>
                  <a:srgbClr val="C00000"/>
                </a:solidFill>
              </a:rPr>
              <a:t> 및 </a:t>
            </a:r>
            <a:r>
              <a:rPr lang="ko-KR" altLang="en-US" dirty="0" err="1" smtClean="0">
                <a:solidFill>
                  <a:srgbClr val="C00000"/>
                </a:solidFill>
              </a:rPr>
              <a:t>타기관의</a:t>
            </a:r>
            <a:r>
              <a:rPr lang="ko-KR" altLang="en-US" dirty="0" smtClean="0">
                <a:solidFill>
                  <a:srgbClr val="C00000"/>
                </a:solidFill>
              </a:rPr>
              <a:t> 요청에 대하여 신속 및 정확한 대응 및 방안을 제시한다</a:t>
            </a:r>
            <a:r>
              <a:rPr lang="en-US" altLang="ko-KR" dirty="0" smtClean="0">
                <a:solidFill>
                  <a:srgbClr val="C00000"/>
                </a:solidFill>
              </a:rPr>
              <a:t>.</a:t>
            </a:r>
          </a:p>
          <a:p>
            <a:pPr marL="0" indent="0">
              <a:buNone/>
            </a:pPr>
            <a:r>
              <a:rPr lang="en-US" altLang="ko-KR" dirty="0" smtClean="0">
                <a:solidFill>
                  <a:schemeClr val="accent2">
                    <a:lumMod val="50000"/>
                  </a:schemeClr>
                </a:solidFill>
              </a:rPr>
              <a:t>(</a:t>
            </a:r>
            <a:r>
              <a:rPr lang="ko-KR" altLang="en-US" dirty="0" smtClean="0">
                <a:solidFill>
                  <a:schemeClr val="accent2">
                    <a:lumMod val="50000"/>
                  </a:schemeClr>
                </a:solidFill>
              </a:rPr>
              <a:t>좋은 예</a:t>
            </a:r>
            <a:r>
              <a:rPr lang="en-US" altLang="ko-KR" dirty="0" smtClean="0">
                <a:solidFill>
                  <a:schemeClr val="accent2">
                    <a:lumMod val="50000"/>
                  </a:schemeClr>
                </a:solidFill>
              </a:rPr>
              <a:t>) </a:t>
            </a:r>
            <a:r>
              <a:rPr lang="ko-KR" altLang="en-US" dirty="0" err="1" smtClean="0">
                <a:solidFill>
                  <a:schemeClr val="accent2">
                    <a:lumMod val="50000"/>
                  </a:schemeClr>
                </a:solidFill>
              </a:rPr>
              <a:t>타부서와</a:t>
            </a:r>
            <a:r>
              <a:rPr lang="ko-KR" altLang="en-US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ko-KR" altLang="en-US" dirty="0" err="1" smtClean="0">
                <a:solidFill>
                  <a:schemeClr val="accent2">
                    <a:lumMod val="50000"/>
                  </a:schemeClr>
                </a:solidFill>
              </a:rPr>
              <a:t>타기관의</a:t>
            </a:r>
            <a:r>
              <a:rPr lang="ko-KR" altLang="en-US" dirty="0" smtClean="0">
                <a:solidFill>
                  <a:schemeClr val="accent2">
                    <a:lumMod val="50000"/>
                  </a:schemeClr>
                </a:solidFill>
              </a:rPr>
              <a:t> 요청에 신속하고 정확하게 대응하고 방안을 제시한다</a:t>
            </a:r>
            <a:r>
              <a:rPr lang="en-US" altLang="ko-KR" dirty="0" smtClean="0">
                <a:solidFill>
                  <a:schemeClr val="accent2">
                    <a:lumMod val="50000"/>
                  </a:schemeClr>
                </a:solidFill>
              </a:rPr>
              <a:t>.</a:t>
            </a:r>
            <a:endParaRPr lang="en-US" altLang="ko-KR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4" name="모서리가 둥근 직사각형 3"/>
          <p:cNvSpPr/>
          <p:nvPr/>
        </p:nvSpPr>
        <p:spPr bwMode="auto">
          <a:xfrm>
            <a:off x="349250" y="5877340"/>
            <a:ext cx="10359970" cy="504070"/>
          </a:xfrm>
          <a:prstGeom prst="roundRect">
            <a:avLst/>
          </a:prstGeom>
          <a:solidFill>
            <a:schemeClr val="bg1"/>
          </a:solidFill>
          <a:ln w="9525">
            <a:solidFill>
              <a:srgbClr val="C00000"/>
            </a:solidFill>
            <a:prstDash val="sysDot"/>
            <a:round/>
            <a:headEnd/>
            <a:tailEnd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eaLnBrk="0" hangingPunct="0">
              <a:spcBef>
                <a:spcPct val="20000"/>
              </a:spcBef>
              <a:buClr>
                <a:srgbClr val="000000"/>
              </a:buClr>
              <a:buSzPct val="100000"/>
            </a:pPr>
            <a:r>
              <a:rPr kumimoji="1" lang="ko-KR" altLang="en-US" sz="180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Optima"/>
                <a:ea typeface="가는각진제목체"/>
              </a:rPr>
              <a:t>문장을 깔끔하게 쓰기 위한 </a:t>
            </a:r>
            <a:r>
              <a:rPr kumimoji="1" lang="en-US" altLang="ko-KR" sz="180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Optima"/>
                <a:ea typeface="가는각진제목체"/>
              </a:rPr>
              <a:t>9</a:t>
            </a:r>
            <a:r>
              <a:rPr kumimoji="1" lang="ko-KR" altLang="en-US" sz="180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Optima"/>
                <a:ea typeface="가는각진제목체"/>
              </a:rPr>
              <a:t>가지 팁 </a:t>
            </a:r>
            <a:r>
              <a:rPr kumimoji="1" lang="en-US" altLang="ko-KR" sz="180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Optima"/>
                <a:ea typeface="가는각진제목체"/>
              </a:rPr>
              <a:t>(</a:t>
            </a:r>
            <a:r>
              <a:rPr kumimoji="1" lang="en-US" altLang="ko-KR" sz="180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Optima"/>
                <a:ea typeface="가는각진제목체"/>
                <a:hlinkClick r:id="rId2"/>
              </a:rPr>
              <a:t>http://</a:t>
            </a:r>
            <a:r>
              <a:rPr kumimoji="1" lang="en-US" altLang="ko-KR" sz="1800" kern="0" dirty="0" err="1">
                <a:solidFill>
                  <a:srgbClr val="000000">
                    <a:lumMod val="75000"/>
                    <a:lumOff val="25000"/>
                  </a:srgbClr>
                </a:solidFill>
                <a:latin typeface="Optima"/>
                <a:ea typeface="가는각진제목체"/>
                <a:hlinkClick r:id="rId2"/>
              </a:rPr>
              <a:t>www.infuture.kr</a:t>
            </a:r>
            <a:r>
              <a:rPr kumimoji="1" lang="en-US" altLang="ko-KR" sz="180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Optima"/>
                <a:ea typeface="가는각진제목체"/>
                <a:hlinkClick r:id="rId2"/>
              </a:rPr>
              <a:t>/m/post/338</a:t>
            </a:r>
            <a:r>
              <a:rPr kumimoji="1" lang="en-US" altLang="ko-KR" sz="180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Optima"/>
                <a:ea typeface="가는각진제목체"/>
              </a:rPr>
              <a:t>) , </a:t>
            </a:r>
            <a:r>
              <a:rPr kumimoji="1" lang="ko-KR" altLang="en-US" sz="1800" kern="0" dirty="0" err="1">
                <a:solidFill>
                  <a:srgbClr val="000000">
                    <a:lumMod val="75000"/>
                    <a:lumOff val="25000"/>
                  </a:srgbClr>
                </a:solidFill>
                <a:latin typeface="Optima"/>
                <a:ea typeface="가는각진제목체"/>
              </a:rPr>
              <a:t>유정식</a:t>
            </a:r>
            <a:r>
              <a:rPr kumimoji="1" lang="ko-KR" altLang="en-US" sz="180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Optima"/>
                <a:ea typeface="가는각진제목체"/>
              </a:rPr>
              <a:t> 님의 블로그에서</a:t>
            </a:r>
            <a:r>
              <a:rPr kumimoji="1" lang="en-US" altLang="ko-KR" sz="180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Optima"/>
                <a:ea typeface="가는각진제목체"/>
              </a:rPr>
              <a:t>... </a:t>
            </a:r>
          </a:p>
        </p:txBody>
      </p:sp>
    </p:spTree>
    <p:extLst>
      <p:ext uri="{BB962C8B-B14F-4D97-AF65-F5344CB8AC3E}">
        <p14:creationId xmlns:p14="http://schemas.microsoft.com/office/powerpoint/2010/main" val="2672941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r>
              <a:rPr lang="en-US" altLang="ko-KR" dirty="0"/>
              <a:t>1.4 </a:t>
            </a:r>
            <a:r>
              <a:rPr lang="ko-KR" altLang="en-US" dirty="0" err="1"/>
              <a:t>아키텍트</a:t>
            </a:r>
            <a:r>
              <a:rPr lang="ko-KR" altLang="en-US" dirty="0"/>
              <a:t> 역량 </a:t>
            </a:r>
            <a:r>
              <a:rPr lang="en-US" altLang="ko-KR" dirty="0" smtClean="0"/>
              <a:t>(5/5) – </a:t>
            </a:r>
            <a:r>
              <a:rPr lang="ko-KR" altLang="en-US" dirty="0" smtClean="0"/>
              <a:t>정신 자세 </a:t>
            </a:r>
            <a:r>
              <a:rPr lang="en-US" altLang="ko-KR" dirty="0" smtClean="0"/>
              <a:t>(Mental attitude)</a:t>
            </a:r>
            <a:endParaRPr lang="ko-KR" altLang="en-US" dirty="0"/>
          </a:p>
        </p:txBody>
      </p:sp>
      <p:sp>
        <p:nvSpPr>
          <p:cNvPr id="132" name="텍스트 개체 틀 4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ü"/>
            </a:pPr>
            <a:r>
              <a:rPr lang="ko-KR" altLang="en-US" sz="1800" dirty="0" smtClean="0">
                <a:latin typeface="+mn-lt"/>
              </a:rPr>
              <a:t>아키텍트는 개발팀에서 가장 중요한 역할 중에 하나이며</a:t>
            </a:r>
            <a:r>
              <a:rPr lang="en-US" altLang="ko-KR" sz="1800" dirty="0" smtClean="0">
                <a:latin typeface="+mn-lt"/>
              </a:rPr>
              <a:t>, </a:t>
            </a:r>
            <a:r>
              <a:rPr lang="ko-KR" altLang="en-US" sz="1800" dirty="0" smtClean="0">
                <a:latin typeface="+mn-lt"/>
              </a:rPr>
              <a:t>그에 따른 스트레스</a:t>
            </a:r>
            <a:r>
              <a:rPr lang="en-US" altLang="ko-KR" sz="1800" dirty="0" smtClean="0">
                <a:latin typeface="+mn-lt"/>
              </a:rPr>
              <a:t> </a:t>
            </a:r>
            <a:r>
              <a:rPr lang="ko-KR" altLang="en-US" sz="1800" dirty="0" smtClean="0">
                <a:latin typeface="+mn-lt"/>
              </a:rPr>
              <a:t>역시 가장 많이 받습니다</a:t>
            </a:r>
            <a:r>
              <a:rPr lang="en-US" altLang="ko-KR" sz="1800" dirty="0" smtClean="0">
                <a:latin typeface="+mn-lt"/>
              </a:rPr>
              <a:t>. 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ko-KR" altLang="en-US" sz="1800" dirty="0" smtClean="0">
                <a:latin typeface="+mn-lt"/>
              </a:rPr>
              <a:t>어떤 상황에 처하든지 긍정적인 정신 자세</a:t>
            </a:r>
            <a:r>
              <a:rPr lang="en-US" altLang="ko-KR" sz="1800" dirty="0" smtClean="0">
                <a:latin typeface="+mn-lt"/>
              </a:rPr>
              <a:t>(mental attitude)</a:t>
            </a:r>
            <a:r>
              <a:rPr lang="ko-KR" altLang="en-US" sz="1800" dirty="0" smtClean="0">
                <a:latin typeface="+mn-lt"/>
              </a:rPr>
              <a:t>를 가지고 헤쳐나가야 합니다</a:t>
            </a:r>
            <a:r>
              <a:rPr lang="en-US" altLang="ko-KR" sz="1800" dirty="0" smtClean="0">
                <a:latin typeface="+mn-lt"/>
              </a:rPr>
              <a:t>. </a:t>
            </a:r>
            <a:endParaRPr lang="en-US" altLang="ko-KR" sz="1800" dirty="0">
              <a:latin typeface="+mn-lt"/>
            </a:endParaRPr>
          </a:p>
          <a:p>
            <a:pPr marL="342900" indent="-342900">
              <a:buFont typeface="Wingdings" pitchFamily="2" charset="2"/>
              <a:buChar char="ü"/>
            </a:pPr>
            <a:r>
              <a:rPr lang="ko-KR" altLang="en-US" sz="1800" dirty="0" smtClean="0">
                <a:latin typeface="+mn-lt"/>
              </a:rPr>
              <a:t>프로젝트 상황이 어려울수록</a:t>
            </a:r>
            <a:r>
              <a:rPr lang="en-US" altLang="ko-KR" sz="1800" dirty="0" smtClean="0">
                <a:latin typeface="+mn-lt"/>
              </a:rPr>
              <a:t>, PM</a:t>
            </a:r>
            <a:r>
              <a:rPr lang="ko-KR" altLang="en-US" sz="1800" dirty="0" smtClean="0">
                <a:latin typeface="+mn-lt"/>
              </a:rPr>
              <a:t>의 역할 못지 않게 아키텍트 역할의 중요성은 커 집니다</a:t>
            </a:r>
            <a:r>
              <a:rPr lang="en-US" altLang="ko-KR" sz="1800" dirty="0" smtClean="0">
                <a:latin typeface="+mn-lt"/>
              </a:rPr>
              <a:t>. 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ko-KR" altLang="en-US" dirty="0" smtClean="0"/>
              <a:t>이런 자세는 아키텍트가 되었을 때 갑자기 생기는 것이 아니라 엔지니어 경력 경로에서 지속적으로 견고해 져야 합니다</a:t>
            </a:r>
            <a:r>
              <a:rPr lang="en-US" altLang="ko-KR" dirty="0" smtClean="0"/>
              <a:t>. </a:t>
            </a:r>
            <a:endParaRPr lang="en-US" altLang="ko-KR" sz="1800" dirty="0" smtClean="0">
              <a:latin typeface="+mn-lt"/>
            </a:endParaRPr>
          </a:p>
        </p:txBody>
      </p:sp>
      <p:pic>
        <p:nvPicPr>
          <p:cNvPr id="6148" name="Picture 4" descr="C:\Users\TAEGOOK\AppData\Local\Microsoft\Windows\Temporary Internet Files\Content.IE5\CT6DVDBH\MC900391036[1].wm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2790" y="4005080"/>
            <a:ext cx="1315295" cy="1872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9" name="Picture 5" descr="C:\Users\TAEGOOK\AppData\Local\Microsoft\Windows\Temporary Internet Files\Content.IE5\WS97G45S\MC900078728[1].wm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9980" y="3789050"/>
            <a:ext cx="1584220" cy="1755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2190" y="2349500"/>
            <a:ext cx="4448884" cy="280774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02855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11.3 </a:t>
            </a:r>
            <a:r>
              <a:rPr lang="ko-KR" altLang="en-US" dirty="0" smtClean="0"/>
              <a:t>서술어 오류 </a:t>
            </a:r>
            <a:r>
              <a:rPr lang="en-US" altLang="ko-KR" dirty="0" smtClean="0"/>
              <a:t>(1/2)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영어로 인해 잘못된 서술어 오류가 많습니다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'~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하도록 한다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'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라는 서술어는 누군가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타인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에게 무언가를 하도록 만들겠다는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뜻으로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사역동사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(make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등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를 쓰는 영어에서는 가능한 표현이지만 국어에서는 거북한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표현입니다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endParaRPr lang="en-US" altLang="ko-KR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buNone/>
            </a:pPr>
            <a:r>
              <a:rPr lang="en-US" altLang="ko-KR" dirty="0">
                <a:solidFill>
                  <a:srgbClr val="C00000"/>
                </a:solidFill>
              </a:rPr>
              <a:t>(</a:t>
            </a:r>
            <a:r>
              <a:rPr lang="ko-KR" altLang="en-US" dirty="0">
                <a:solidFill>
                  <a:srgbClr val="C00000"/>
                </a:solidFill>
              </a:rPr>
              <a:t>나쁜 예</a:t>
            </a:r>
            <a:r>
              <a:rPr lang="en-US" altLang="ko-KR" dirty="0">
                <a:solidFill>
                  <a:srgbClr val="C00000"/>
                </a:solidFill>
              </a:rPr>
              <a:t>) </a:t>
            </a:r>
            <a:r>
              <a:rPr lang="ko-KR" altLang="en-US" dirty="0">
                <a:solidFill>
                  <a:srgbClr val="C00000"/>
                </a:solidFill>
              </a:rPr>
              <a:t>마케팅 계획 및 전략 </a:t>
            </a:r>
            <a:r>
              <a:rPr lang="ko-KR" altLang="en-US" dirty="0" err="1">
                <a:solidFill>
                  <a:srgbClr val="C00000"/>
                </a:solidFill>
              </a:rPr>
              <a:t>수립시</a:t>
            </a:r>
            <a:r>
              <a:rPr lang="ko-KR" altLang="en-US" dirty="0">
                <a:solidFill>
                  <a:srgbClr val="C00000"/>
                </a:solidFill>
              </a:rPr>
              <a:t> </a:t>
            </a:r>
            <a:r>
              <a:rPr lang="en-US" altLang="ko-KR" dirty="0">
                <a:solidFill>
                  <a:srgbClr val="C00000"/>
                </a:solidFill>
              </a:rPr>
              <a:t>OOO</a:t>
            </a:r>
            <a:r>
              <a:rPr lang="ko-KR" altLang="en-US" dirty="0">
                <a:solidFill>
                  <a:srgbClr val="C00000"/>
                </a:solidFill>
              </a:rPr>
              <a:t>부서의 입장을 반영하도록 한다</a:t>
            </a:r>
            <a:r>
              <a:rPr lang="en-US" altLang="ko-KR" dirty="0">
                <a:solidFill>
                  <a:srgbClr val="C00000"/>
                </a:solidFill>
              </a:rPr>
              <a:t>.</a:t>
            </a:r>
          </a:p>
          <a:p>
            <a:pPr marL="0" indent="0">
              <a:buNone/>
            </a:pPr>
            <a:r>
              <a:rPr lang="en-US" altLang="ko-KR" dirty="0">
                <a:solidFill>
                  <a:schemeClr val="accent2">
                    <a:lumMod val="50000"/>
                  </a:schemeClr>
                </a:solidFill>
              </a:rPr>
              <a:t>(</a:t>
            </a:r>
            <a:r>
              <a:rPr lang="ko-KR" altLang="en-US" dirty="0">
                <a:solidFill>
                  <a:schemeClr val="accent2">
                    <a:lumMod val="50000"/>
                  </a:schemeClr>
                </a:solidFill>
              </a:rPr>
              <a:t>좋은 예</a:t>
            </a:r>
            <a:r>
              <a:rPr lang="en-US" altLang="ko-KR" dirty="0">
                <a:solidFill>
                  <a:schemeClr val="accent2">
                    <a:lumMod val="50000"/>
                  </a:schemeClr>
                </a:solidFill>
              </a:rPr>
              <a:t>) </a:t>
            </a:r>
            <a:r>
              <a:rPr lang="ko-KR" altLang="en-US" dirty="0">
                <a:solidFill>
                  <a:schemeClr val="accent2">
                    <a:lumMod val="50000"/>
                  </a:schemeClr>
                </a:solidFill>
              </a:rPr>
              <a:t>마케팅 계획과 전략을 수립할 때 </a:t>
            </a:r>
            <a:r>
              <a:rPr lang="en-US" altLang="ko-KR" dirty="0">
                <a:solidFill>
                  <a:schemeClr val="accent2">
                    <a:lumMod val="50000"/>
                  </a:schemeClr>
                </a:solidFill>
              </a:rPr>
              <a:t>OOO</a:t>
            </a:r>
            <a:r>
              <a:rPr lang="ko-KR" altLang="en-US" dirty="0">
                <a:solidFill>
                  <a:schemeClr val="accent2">
                    <a:lumMod val="50000"/>
                  </a:schemeClr>
                </a:solidFill>
              </a:rPr>
              <a:t>부서의 입장을 반영한다</a:t>
            </a:r>
            <a:r>
              <a:rPr lang="en-US" altLang="ko-KR" dirty="0">
                <a:solidFill>
                  <a:schemeClr val="accent2">
                    <a:lumMod val="50000"/>
                  </a:schemeClr>
                </a:solidFill>
              </a:rPr>
              <a:t>.</a:t>
            </a:r>
          </a:p>
          <a:p>
            <a:pPr marL="0" indent="0">
              <a:buNone/>
            </a:pPr>
            <a:r>
              <a:rPr lang="en-US" altLang="ko-KR" dirty="0">
                <a:solidFill>
                  <a:srgbClr val="C00000"/>
                </a:solidFill>
              </a:rPr>
              <a:t>(</a:t>
            </a:r>
            <a:r>
              <a:rPr lang="ko-KR" altLang="en-US" dirty="0">
                <a:solidFill>
                  <a:srgbClr val="C00000"/>
                </a:solidFill>
              </a:rPr>
              <a:t>나쁜 예</a:t>
            </a:r>
            <a:r>
              <a:rPr lang="en-US" altLang="ko-KR" dirty="0">
                <a:solidFill>
                  <a:srgbClr val="C00000"/>
                </a:solidFill>
              </a:rPr>
              <a:t>) OO</a:t>
            </a:r>
            <a:r>
              <a:rPr lang="ko-KR" altLang="en-US" dirty="0">
                <a:solidFill>
                  <a:srgbClr val="C00000"/>
                </a:solidFill>
              </a:rPr>
              <a:t>을 제안하여 </a:t>
            </a:r>
            <a:r>
              <a:rPr lang="en-US" altLang="ko-KR" dirty="0">
                <a:solidFill>
                  <a:srgbClr val="C00000"/>
                </a:solidFill>
              </a:rPr>
              <a:t>XX</a:t>
            </a:r>
            <a:r>
              <a:rPr lang="ko-KR" altLang="en-US" dirty="0">
                <a:solidFill>
                  <a:srgbClr val="C00000"/>
                </a:solidFill>
              </a:rPr>
              <a:t>시스템을 변경시킨다</a:t>
            </a:r>
            <a:r>
              <a:rPr lang="en-US" altLang="ko-KR" dirty="0">
                <a:solidFill>
                  <a:srgbClr val="C00000"/>
                </a:solidFill>
              </a:rPr>
              <a:t>.</a:t>
            </a:r>
          </a:p>
          <a:p>
            <a:pPr marL="0" indent="0">
              <a:buNone/>
            </a:pPr>
            <a:r>
              <a:rPr lang="en-US" altLang="ko-KR" dirty="0">
                <a:solidFill>
                  <a:schemeClr val="accent2">
                    <a:lumMod val="50000"/>
                  </a:schemeClr>
                </a:solidFill>
              </a:rPr>
              <a:t>(</a:t>
            </a:r>
            <a:r>
              <a:rPr lang="ko-KR" altLang="en-US" dirty="0">
                <a:solidFill>
                  <a:schemeClr val="accent2">
                    <a:lumMod val="50000"/>
                  </a:schemeClr>
                </a:solidFill>
              </a:rPr>
              <a:t>좋은 예</a:t>
            </a:r>
            <a:r>
              <a:rPr lang="en-US" altLang="ko-KR" dirty="0">
                <a:solidFill>
                  <a:schemeClr val="accent2">
                    <a:lumMod val="50000"/>
                  </a:schemeClr>
                </a:solidFill>
              </a:rPr>
              <a:t>) OO</a:t>
            </a:r>
            <a:r>
              <a:rPr lang="ko-KR" altLang="en-US" dirty="0">
                <a:solidFill>
                  <a:schemeClr val="accent2">
                    <a:lumMod val="50000"/>
                  </a:schemeClr>
                </a:solidFill>
              </a:rPr>
              <a:t>을 제안하여 </a:t>
            </a:r>
            <a:r>
              <a:rPr lang="en-US" altLang="ko-KR" dirty="0">
                <a:solidFill>
                  <a:schemeClr val="accent2">
                    <a:lumMod val="50000"/>
                  </a:schemeClr>
                </a:solidFill>
              </a:rPr>
              <a:t>XX</a:t>
            </a:r>
            <a:r>
              <a:rPr lang="ko-KR" altLang="en-US" dirty="0">
                <a:solidFill>
                  <a:schemeClr val="accent2">
                    <a:lumMod val="50000"/>
                  </a:schemeClr>
                </a:solidFill>
              </a:rPr>
              <a:t>시스템을 변경한다</a:t>
            </a:r>
            <a:r>
              <a:rPr lang="en-US" altLang="ko-KR" dirty="0">
                <a:solidFill>
                  <a:schemeClr val="accent2">
                    <a:lumMod val="50000"/>
                  </a:schemeClr>
                </a:solidFill>
              </a:rPr>
              <a:t>.</a:t>
            </a:r>
          </a:p>
          <a:p>
            <a:pPr marL="0" indent="0">
              <a:buNone/>
            </a:pPr>
            <a:endParaRPr lang="en-US" altLang="ko-KR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영어 번역 문장에 길들여져 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'can'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이나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'may'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에 해당하는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'~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할 수 있다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'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라는 서술어를 지나치게 많이 사용하는 경향이 있습니다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pPr marL="0" indent="0">
              <a:buNone/>
            </a:pPr>
            <a:endParaRPr lang="en-US" altLang="ko-KR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en-US" altLang="ko-KR" dirty="0" smtClean="0">
                <a:solidFill>
                  <a:srgbClr val="C00000"/>
                </a:solidFill>
              </a:rPr>
              <a:t>(</a:t>
            </a:r>
            <a:r>
              <a:rPr lang="ko-KR" altLang="en-US" dirty="0">
                <a:solidFill>
                  <a:srgbClr val="C00000"/>
                </a:solidFill>
              </a:rPr>
              <a:t>나쁜 예</a:t>
            </a:r>
            <a:r>
              <a:rPr lang="en-US" altLang="ko-KR" dirty="0">
                <a:solidFill>
                  <a:srgbClr val="C00000"/>
                </a:solidFill>
              </a:rPr>
              <a:t>) </a:t>
            </a:r>
            <a:r>
              <a:rPr lang="ko-KR" altLang="en-US" dirty="0">
                <a:solidFill>
                  <a:srgbClr val="C00000"/>
                </a:solidFill>
              </a:rPr>
              <a:t>적절한 담당자의 도움을 받아 연구 및 프로젝트 수행을 할 수 있다</a:t>
            </a:r>
            <a:r>
              <a:rPr lang="en-US" altLang="ko-KR" dirty="0">
                <a:solidFill>
                  <a:srgbClr val="C00000"/>
                </a:solidFill>
              </a:rPr>
              <a:t>.</a:t>
            </a:r>
          </a:p>
          <a:p>
            <a:pPr marL="0" indent="0">
              <a:buNone/>
            </a:pPr>
            <a:r>
              <a:rPr lang="en-US" altLang="ko-KR" dirty="0">
                <a:solidFill>
                  <a:schemeClr val="accent2">
                    <a:lumMod val="50000"/>
                  </a:schemeClr>
                </a:solidFill>
              </a:rPr>
              <a:t>(</a:t>
            </a:r>
            <a:r>
              <a:rPr lang="ko-KR" altLang="en-US" dirty="0">
                <a:solidFill>
                  <a:schemeClr val="accent2">
                    <a:lumMod val="50000"/>
                  </a:schemeClr>
                </a:solidFill>
              </a:rPr>
              <a:t>좋은 예</a:t>
            </a:r>
            <a:r>
              <a:rPr lang="en-US" altLang="ko-KR" dirty="0">
                <a:solidFill>
                  <a:schemeClr val="accent2">
                    <a:lumMod val="50000"/>
                  </a:schemeClr>
                </a:solidFill>
              </a:rPr>
              <a:t>) </a:t>
            </a:r>
            <a:r>
              <a:rPr lang="ko-KR" altLang="en-US" dirty="0">
                <a:solidFill>
                  <a:schemeClr val="accent2">
                    <a:lumMod val="50000"/>
                  </a:schemeClr>
                </a:solidFill>
              </a:rPr>
              <a:t>적절한 담당자의 도움을 받아 연구와 프로젝트를 수행한다</a:t>
            </a:r>
            <a:r>
              <a:rPr lang="en-US" altLang="ko-KR" dirty="0">
                <a:solidFill>
                  <a:schemeClr val="accent2">
                    <a:lumMod val="50000"/>
                  </a:schemeClr>
                </a:solidFill>
              </a:rPr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 smtClean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7" name="모서리가 둥근 직사각형 6"/>
          <p:cNvSpPr/>
          <p:nvPr/>
        </p:nvSpPr>
        <p:spPr bwMode="auto">
          <a:xfrm>
            <a:off x="349250" y="5877340"/>
            <a:ext cx="10359970" cy="504070"/>
          </a:xfrm>
          <a:prstGeom prst="roundRect">
            <a:avLst/>
          </a:prstGeom>
          <a:solidFill>
            <a:schemeClr val="bg1"/>
          </a:solidFill>
          <a:ln w="9525">
            <a:solidFill>
              <a:srgbClr val="C00000"/>
            </a:solidFill>
            <a:prstDash val="sysDot"/>
            <a:round/>
            <a:headEnd/>
            <a:tailEnd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eaLnBrk="0" hangingPunct="0">
              <a:spcBef>
                <a:spcPct val="20000"/>
              </a:spcBef>
              <a:buClr>
                <a:srgbClr val="000000"/>
              </a:buClr>
              <a:buSzPct val="100000"/>
            </a:pPr>
            <a:r>
              <a:rPr kumimoji="1" lang="ko-KR" altLang="en-US" sz="180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Optima"/>
                <a:ea typeface="가는각진제목체"/>
              </a:rPr>
              <a:t>문장을 깔끔하게 쓰기 위한 </a:t>
            </a:r>
            <a:r>
              <a:rPr kumimoji="1" lang="en-US" altLang="ko-KR" sz="180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Optima"/>
                <a:ea typeface="가는각진제목체"/>
              </a:rPr>
              <a:t>9</a:t>
            </a:r>
            <a:r>
              <a:rPr kumimoji="1" lang="ko-KR" altLang="en-US" sz="180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Optima"/>
                <a:ea typeface="가는각진제목체"/>
              </a:rPr>
              <a:t>가지 팁 </a:t>
            </a:r>
            <a:r>
              <a:rPr kumimoji="1" lang="en-US" altLang="ko-KR" sz="180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Optima"/>
                <a:ea typeface="가는각진제목체"/>
              </a:rPr>
              <a:t>(</a:t>
            </a:r>
            <a:r>
              <a:rPr kumimoji="1" lang="en-US" altLang="ko-KR" sz="180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Optima"/>
                <a:ea typeface="가는각진제목체"/>
                <a:hlinkClick r:id="rId2"/>
              </a:rPr>
              <a:t>http://</a:t>
            </a:r>
            <a:r>
              <a:rPr kumimoji="1" lang="en-US" altLang="ko-KR" sz="1800" kern="0" dirty="0" err="1">
                <a:solidFill>
                  <a:srgbClr val="000000">
                    <a:lumMod val="75000"/>
                    <a:lumOff val="25000"/>
                  </a:srgbClr>
                </a:solidFill>
                <a:latin typeface="Optima"/>
                <a:ea typeface="가는각진제목체"/>
                <a:hlinkClick r:id="rId2"/>
              </a:rPr>
              <a:t>www.infuture.kr</a:t>
            </a:r>
            <a:r>
              <a:rPr kumimoji="1" lang="en-US" altLang="ko-KR" sz="180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Optima"/>
                <a:ea typeface="가는각진제목체"/>
                <a:hlinkClick r:id="rId2"/>
              </a:rPr>
              <a:t>/m/post/338</a:t>
            </a:r>
            <a:r>
              <a:rPr kumimoji="1" lang="en-US" altLang="ko-KR" sz="180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Optima"/>
                <a:ea typeface="가는각진제목체"/>
              </a:rPr>
              <a:t>) , </a:t>
            </a:r>
            <a:r>
              <a:rPr kumimoji="1" lang="ko-KR" altLang="en-US" sz="1800" kern="0" dirty="0" err="1">
                <a:solidFill>
                  <a:srgbClr val="000000">
                    <a:lumMod val="75000"/>
                    <a:lumOff val="25000"/>
                  </a:srgbClr>
                </a:solidFill>
                <a:latin typeface="Optima"/>
                <a:ea typeface="가는각진제목체"/>
              </a:rPr>
              <a:t>유정식</a:t>
            </a:r>
            <a:r>
              <a:rPr kumimoji="1" lang="ko-KR" altLang="en-US" sz="180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Optima"/>
                <a:ea typeface="가는각진제목체"/>
              </a:rPr>
              <a:t> 님의 블로그에서</a:t>
            </a:r>
            <a:r>
              <a:rPr kumimoji="1" lang="en-US" altLang="ko-KR" sz="180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Optima"/>
                <a:ea typeface="가는각진제목체"/>
              </a:rPr>
              <a:t>... </a:t>
            </a:r>
          </a:p>
        </p:txBody>
      </p:sp>
    </p:spTree>
    <p:extLst>
      <p:ext uri="{BB962C8B-B14F-4D97-AF65-F5344CB8AC3E}">
        <p14:creationId xmlns:p14="http://schemas.microsoft.com/office/powerpoint/2010/main" val="1516521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11.3 </a:t>
            </a:r>
            <a:r>
              <a:rPr lang="ko-KR" altLang="en-US" dirty="0" smtClean="0"/>
              <a:t>서술어 오류 </a:t>
            </a:r>
            <a:r>
              <a:rPr lang="en-US" altLang="ko-KR" dirty="0" smtClean="0"/>
              <a:t>(2/2)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군더더기 문장이 많습니다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동작이 계속되는 상황을 표현하는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'~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하고 있다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'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라는 서술어가 많이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쓰입니다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그러나 문장에 자신이 없기 때문에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'~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하고 있다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'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가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남발됩니다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진정한 문장력은 짧게 쓰는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용기에서 나옵니다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pPr marL="0" indent="0">
              <a:buNone/>
            </a:pP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buNone/>
            </a:pPr>
            <a:r>
              <a:rPr lang="en-US" altLang="ko-KR" dirty="0">
                <a:solidFill>
                  <a:srgbClr val="C00000"/>
                </a:solidFill>
              </a:rPr>
              <a:t>(</a:t>
            </a:r>
            <a:r>
              <a:rPr lang="ko-KR" altLang="en-US" dirty="0">
                <a:solidFill>
                  <a:srgbClr val="C00000"/>
                </a:solidFill>
              </a:rPr>
              <a:t>나쁜 예</a:t>
            </a:r>
            <a:r>
              <a:rPr lang="en-US" altLang="ko-KR" dirty="0">
                <a:solidFill>
                  <a:srgbClr val="C00000"/>
                </a:solidFill>
              </a:rPr>
              <a:t>) OO</a:t>
            </a:r>
            <a:r>
              <a:rPr lang="ko-KR" altLang="en-US" dirty="0">
                <a:solidFill>
                  <a:srgbClr val="C00000"/>
                </a:solidFill>
              </a:rPr>
              <a:t>산업 및 </a:t>
            </a:r>
            <a:r>
              <a:rPr lang="en-US" altLang="ko-KR" dirty="0">
                <a:solidFill>
                  <a:srgbClr val="C00000"/>
                </a:solidFill>
              </a:rPr>
              <a:t>XX</a:t>
            </a:r>
            <a:r>
              <a:rPr lang="ko-KR" altLang="en-US" dirty="0">
                <a:solidFill>
                  <a:srgbClr val="C00000"/>
                </a:solidFill>
              </a:rPr>
              <a:t>시스템에 대해 이해하고 있다</a:t>
            </a:r>
            <a:r>
              <a:rPr lang="en-US" altLang="ko-KR" dirty="0">
                <a:solidFill>
                  <a:srgbClr val="C00000"/>
                </a:solidFill>
              </a:rPr>
              <a:t>.</a:t>
            </a:r>
          </a:p>
          <a:p>
            <a:pPr marL="0" indent="0">
              <a:buNone/>
            </a:pPr>
            <a:r>
              <a:rPr lang="en-US" altLang="ko-KR" dirty="0">
                <a:solidFill>
                  <a:schemeClr val="accent2">
                    <a:lumMod val="50000"/>
                  </a:schemeClr>
                </a:solidFill>
              </a:rPr>
              <a:t>(</a:t>
            </a:r>
            <a:r>
              <a:rPr lang="ko-KR" altLang="en-US" dirty="0">
                <a:solidFill>
                  <a:schemeClr val="accent2">
                    <a:lumMod val="50000"/>
                  </a:schemeClr>
                </a:solidFill>
              </a:rPr>
              <a:t>좋은 예</a:t>
            </a:r>
            <a:r>
              <a:rPr lang="en-US" altLang="ko-KR" dirty="0">
                <a:solidFill>
                  <a:schemeClr val="accent2">
                    <a:lumMod val="50000"/>
                  </a:schemeClr>
                </a:solidFill>
              </a:rPr>
              <a:t>) OO</a:t>
            </a:r>
            <a:r>
              <a:rPr lang="ko-KR" altLang="en-US" dirty="0">
                <a:solidFill>
                  <a:schemeClr val="accent2">
                    <a:lumMod val="50000"/>
                  </a:schemeClr>
                </a:solidFill>
              </a:rPr>
              <a:t>산업과 </a:t>
            </a:r>
            <a:r>
              <a:rPr lang="en-US" altLang="ko-KR" dirty="0">
                <a:solidFill>
                  <a:schemeClr val="accent2">
                    <a:lumMod val="50000"/>
                  </a:schemeClr>
                </a:solidFill>
              </a:rPr>
              <a:t>XX</a:t>
            </a:r>
            <a:r>
              <a:rPr lang="ko-KR" altLang="en-US" dirty="0">
                <a:solidFill>
                  <a:schemeClr val="accent2">
                    <a:lumMod val="50000"/>
                  </a:schemeClr>
                </a:solidFill>
              </a:rPr>
              <a:t>시스템을 이해한다</a:t>
            </a:r>
            <a:r>
              <a:rPr lang="en-US" altLang="ko-KR" dirty="0" smtClean="0">
                <a:solidFill>
                  <a:schemeClr val="accent2">
                    <a:lumMod val="50000"/>
                  </a:schemeClr>
                </a:solidFill>
              </a:rPr>
              <a:t>.</a:t>
            </a:r>
            <a:endParaRPr lang="en-US" altLang="ko-KR" dirty="0">
              <a:solidFill>
                <a:srgbClr val="C00000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 bwMode="auto">
          <a:xfrm>
            <a:off x="349250" y="5877340"/>
            <a:ext cx="10359970" cy="504070"/>
          </a:xfrm>
          <a:prstGeom prst="roundRect">
            <a:avLst/>
          </a:prstGeom>
          <a:solidFill>
            <a:schemeClr val="bg1"/>
          </a:solidFill>
          <a:ln w="9525">
            <a:solidFill>
              <a:srgbClr val="C00000"/>
            </a:solidFill>
            <a:prstDash val="sysDot"/>
            <a:round/>
            <a:headEnd/>
            <a:tailEnd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eaLnBrk="0" hangingPunct="0">
              <a:spcBef>
                <a:spcPct val="20000"/>
              </a:spcBef>
              <a:buClr>
                <a:srgbClr val="000000"/>
              </a:buClr>
              <a:buSzPct val="100000"/>
            </a:pPr>
            <a:r>
              <a:rPr kumimoji="1" lang="ko-KR" altLang="en-US" sz="180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Optima"/>
                <a:ea typeface="가는각진제목체"/>
              </a:rPr>
              <a:t>문장을 깔끔하게 쓰기 위한 </a:t>
            </a:r>
            <a:r>
              <a:rPr kumimoji="1" lang="en-US" altLang="ko-KR" sz="180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Optima"/>
                <a:ea typeface="가는각진제목체"/>
              </a:rPr>
              <a:t>9</a:t>
            </a:r>
            <a:r>
              <a:rPr kumimoji="1" lang="ko-KR" altLang="en-US" sz="180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Optima"/>
                <a:ea typeface="가는각진제목체"/>
              </a:rPr>
              <a:t>가지 팁 </a:t>
            </a:r>
            <a:r>
              <a:rPr kumimoji="1" lang="en-US" altLang="ko-KR" sz="180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Optima"/>
                <a:ea typeface="가는각진제목체"/>
              </a:rPr>
              <a:t>(</a:t>
            </a:r>
            <a:r>
              <a:rPr kumimoji="1" lang="en-US" altLang="ko-KR" sz="180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Optima"/>
                <a:ea typeface="가는각진제목체"/>
                <a:hlinkClick r:id="rId2"/>
              </a:rPr>
              <a:t>http://</a:t>
            </a:r>
            <a:r>
              <a:rPr kumimoji="1" lang="en-US" altLang="ko-KR" sz="1800" kern="0" dirty="0" err="1">
                <a:solidFill>
                  <a:srgbClr val="000000">
                    <a:lumMod val="75000"/>
                    <a:lumOff val="25000"/>
                  </a:srgbClr>
                </a:solidFill>
                <a:latin typeface="Optima"/>
                <a:ea typeface="가는각진제목체"/>
                <a:hlinkClick r:id="rId2"/>
              </a:rPr>
              <a:t>www.infuture.kr</a:t>
            </a:r>
            <a:r>
              <a:rPr kumimoji="1" lang="en-US" altLang="ko-KR" sz="180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Optima"/>
                <a:ea typeface="가는각진제목체"/>
                <a:hlinkClick r:id="rId2"/>
              </a:rPr>
              <a:t>/m/post/338</a:t>
            </a:r>
            <a:r>
              <a:rPr kumimoji="1" lang="en-US" altLang="ko-KR" sz="180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Optima"/>
                <a:ea typeface="가는각진제목체"/>
              </a:rPr>
              <a:t>) , </a:t>
            </a:r>
            <a:r>
              <a:rPr kumimoji="1" lang="ko-KR" altLang="en-US" sz="1800" kern="0" dirty="0" err="1">
                <a:solidFill>
                  <a:srgbClr val="000000">
                    <a:lumMod val="75000"/>
                    <a:lumOff val="25000"/>
                  </a:srgbClr>
                </a:solidFill>
                <a:latin typeface="Optima"/>
                <a:ea typeface="가는각진제목체"/>
              </a:rPr>
              <a:t>유정식</a:t>
            </a:r>
            <a:r>
              <a:rPr kumimoji="1" lang="ko-KR" altLang="en-US" sz="180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Optima"/>
                <a:ea typeface="가는각진제목체"/>
              </a:rPr>
              <a:t> 님의 블로그에서</a:t>
            </a:r>
            <a:r>
              <a:rPr kumimoji="1" lang="en-US" altLang="ko-KR" sz="180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Optima"/>
                <a:ea typeface="가는각진제목체"/>
              </a:rPr>
              <a:t>... </a:t>
            </a:r>
          </a:p>
        </p:txBody>
      </p:sp>
    </p:spTree>
    <p:extLst>
      <p:ext uri="{BB962C8B-B14F-4D97-AF65-F5344CB8AC3E}">
        <p14:creationId xmlns:p14="http://schemas.microsoft.com/office/powerpoint/2010/main" val="2666928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11.4 </a:t>
            </a:r>
            <a:r>
              <a:rPr lang="ko-KR" altLang="en-US" dirty="0" smtClean="0"/>
              <a:t>명사형 </a:t>
            </a:r>
            <a:r>
              <a:rPr lang="ko-KR" altLang="en-US" dirty="0"/>
              <a:t>나열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명사형 단어들을 지나치게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쓰면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가독성과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문장에 대한 이해를 떨어뜨립니다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명사형을 지양하고 서술어를 적절하게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사용하여야 합니다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buNone/>
            </a:pPr>
            <a:r>
              <a:rPr lang="en-US" altLang="ko-KR" dirty="0">
                <a:solidFill>
                  <a:srgbClr val="C00000"/>
                </a:solidFill>
              </a:rPr>
              <a:t>(</a:t>
            </a:r>
            <a:r>
              <a:rPr lang="ko-KR" altLang="en-US" dirty="0">
                <a:solidFill>
                  <a:srgbClr val="C00000"/>
                </a:solidFill>
              </a:rPr>
              <a:t>나쁜 예</a:t>
            </a:r>
            <a:r>
              <a:rPr lang="en-US" altLang="ko-KR" dirty="0">
                <a:solidFill>
                  <a:srgbClr val="C00000"/>
                </a:solidFill>
              </a:rPr>
              <a:t>) </a:t>
            </a:r>
            <a:r>
              <a:rPr lang="ko-KR" altLang="en-US" dirty="0">
                <a:solidFill>
                  <a:srgbClr val="C00000"/>
                </a:solidFill>
              </a:rPr>
              <a:t>프로젝트 진행 과정 판단 미숙으로 문제 발생 확률 예측 실패 야기 가능성을 점검한다</a:t>
            </a:r>
            <a:r>
              <a:rPr lang="en-US" altLang="ko-KR" dirty="0">
                <a:solidFill>
                  <a:srgbClr val="C00000"/>
                </a:solidFill>
              </a:rPr>
              <a:t>.</a:t>
            </a:r>
          </a:p>
          <a:p>
            <a:pPr marL="0" indent="0">
              <a:buNone/>
            </a:pPr>
            <a:r>
              <a:rPr lang="en-US" altLang="ko-KR" dirty="0">
                <a:solidFill>
                  <a:schemeClr val="accent2">
                    <a:lumMod val="50000"/>
                  </a:schemeClr>
                </a:solidFill>
              </a:rPr>
              <a:t>(</a:t>
            </a:r>
            <a:r>
              <a:rPr lang="ko-KR" altLang="en-US" dirty="0">
                <a:solidFill>
                  <a:schemeClr val="accent2">
                    <a:lumMod val="50000"/>
                  </a:schemeClr>
                </a:solidFill>
              </a:rPr>
              <a:t>좋은 예</a:t>
            </a:r>
            <a:r>
              <a:rPr lang="en-US" altLang="ko-KR" dirty="0">
                <a:solidFill>
                  <a:schemeClr val="accent2">
                    <a:lumMod val="50000"/>
                  </a:schemeClr>
                </a:solidFill>
              </a:rPr>
              <a:t>) </a:t>
            </a:r>
            <a:r>
              <a:rPr lang="ko-KR" altLang="en-US" dirty="0">
                <a:solidFill>
                  <a:schemeClr val="accent2">
                    <a:lumMod val="50000"/>
                  </a:schemeClr>
                </a:solidFill>
              </a:rPr>
              <a:t>프로젝트 진행을 잘못 판단하여 문제가 발생할 확률을 예측하지 못하는지 점검한다</a:t>
            </a:r>
            <a:r>
              <a:rPr lang="en-US" altLang="ko-KR" dirty="0" smtClean="0">
                <a:solidFill>
                  <a:schemeClr val="accent2">
                    <a:lumMod val="50000"/>
                  </a:schemeClr>
                </a:solidFill>
              </a:rPr>
              <a:t>.</a:t>
            </a:r>
            <a:endParaRPr lang="en-US" altLang="ko-KR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 bwMode="auto">
          <a:xfrm>
            <a:off x="349250" y="5877340"/>
            <a:ext cx="10359970" cy="504070"/>
          </a:xfrm>
          <a:prstGeom prst="roundRect">
            <a:avLst/>
          </a:prstGeom>
          <a:solidFill>
            <a:schemeClr val="bg1"/>
          </a:solidFill>
          <a:ln w="9525">
            <a:solidFill>
              <a:srgbClr val="C00000"/>
            </a:solidFill>
            <a:prstDash val="sysDot"/>
            <a:round/>
            <a:headEnd/>
            <a:tailEnd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eaLnBrk="0" hangingPunct="0">
              <a:spcBef>
                <a:spcPct val="20000"/>
              </a:spcBef>
              <a:buClr>
                <a:srgbClr val="000000"/>
              </a:buClr>
              <a:buSzPct val="100000"/>
            </a:pPr>
            <a:r>
              <a:rPr kumimoji="1" lang="ko-KR" altLang="en-US" sz="180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Optima"/>
                <a:ea typeface="가는각진제목체"/>
              </a:rPr>
              <a:t>문장을 깔끔하게 쓰기 위한 </a:t>
            </a:r>
            <a:r>
              <a:rPr kumimoji="1" lang="en-US" altLang="ko-KR" sz="180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Optima"/>
                <a:ea typeface="가는각진제목체"/>
              </a:rPr>
              <a:t>9</a:t>
            </a:r>
            <a:r>
              <a:rPr kumimoji="1" lang="ko-KR" altLang="en-US" sz="180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Optima"/>
                <a:ea typeface="가는각진제목체"/>
              </a:rPr>
              <a:t>가지 팁 </a:t>
            </a:r>
            <a:r>
              <a:rPr kumimoji="1" lang="en-US" altLang="ko-KR" sz="180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Optima"/>
                <a:ea typeface="가는각진제목체"/>
              </a:rPr>
              <a:t>(</a:t>
            </a:r>
            <a:r>
              <a:rPr kumimoji="1" lang="en-US" altLang="ko-KR" sz="180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Optima"/>
                <a:ea typeface="가는각진제목체"/>
                <a:hlinkClick r:id="rId2"/>
              </a:rPr>
              <a:t>http://</a:t>
            </a:r>
            <a:r>
              <a:rPr kumimoji="1" lang="en-US" altLang="ko-KR" sz="1800" kern="0" dirty="0" err="1">
                <a:solidFill>
                  <a:srgbClr val="000000">
                    <a:lumMod val="75000"/>
                    <a:lumOff val="25000"/>
                  </a:srgbClr>
                </a:solidFill>
                <a:latin typeface="Optima"/>
                <a:ea typeface="가는각진제목체"/>
                <a:hlinkClick r:id="rId2"/>
              </a:rPr>
              <a:t>www.infuture.kr</a:t>
            </a:r>
            <a:r>
              <a:rPr kumimoji="1" lang="en-US" altLang="ko-KR" sz="180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Optima"/>
                <a:ea typeface="가는각진제목체"/>
                <a:hlinkClick r:id="rId2"/>
              </a:rPr>
              <a:t>/m/post/338</a:t>
            </a:r>
            <a:r>
              <a:rPr kumimoji="1" lang="en-US" altLang="ko-KR" sz="180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Optima"/>
                <a:ea typeface="가는각진제목체"/>
              </a:rPr>
              <a:t>) , </a:t>
            </a:r>
            <a:r>
              <a:rPr kumimoji="1" lang="ko-KR" altLang="en-US" sz="1800" kern="0" dirty="0" err="1">
                <a:solidFill>
                  <a:srgbClr val="000000">
                    <a:lumMod val="75000"/>
                    <a:lumOff val="25000"/>
                  </a:srgbClr>
                </a:solidFill>
                <a:latin typeface="Optima"/>
                <a:ea typeface="가는각진제목체"/>
              </a:rPr>
              <a:t>유정식</a:t>
            </a:r>
            <a:r>
              <a:rPr kumimoji="1" lang="ko-KR" altLang="en-US" sz="180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Optima"/>
                <a:ea typeface="가는각진제목체"/>
              </a:rPr>
              <a:t> 님의 블로그에서</a:t>
            </a:r>
            <a:r>
              <a:rPr kumimoji="1" lang="en-US" altLang="ko-KR" sz="180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Optima"/>
                <a:ea typeface="가는각진제목체"/>
              </a:rPr>
              <a:t>... </a:t>
            </a:r>
          </a:p>
        </p:txBody>
      </p:sp>
    </p:spTree>
    <p:extLst>
      <p:ext uri="{BB962C8B-B14F-4D97-AF65-F5344CB8AC3E}">
        <p14:creationId xmlns:p14="http://schemas.microsoft.com/office/powerpoint/2010/main" val="2782126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11.5 '~</a:t>
            </a:r>
            <a:r>
              <a:rPr lang="ko-KR" altLang="en-US" dirty="0"/>
              <a:t>대하여</a:t>
            </a:r>
            <a:r>
              <a:rPr lang="en-US" altLang="ko-KR" dirty="0"/>
              <a:t>' </a:t>
            </a:r>
            <a:r>
              <a:rPr lang="ko-KR" altLang="en-US" dirty="0"/>
              <a:t>혹은 </a:t>
            </a:r>
            <a:r>
              <a:rPr lang="en-US" altLang="ko-KR" dirty="0"/>
              <a:t>'~</a:t>
            </a:r>
            <a:r>
              <a:rPr lang="ko-KR" altLang="en-US" dirty="0"/>
              <a:t>관하여</a:t>
            </a:r>
            <a:r>
              <a:rPr lang="en-US" altLang="ko-KR" dirty="0" smtClean="0"/>
              <a:t>'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'~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대하여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'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라는 문구가 들어가면 뭔가 대단한 내용을 이야기하듯 느껴지는 효과가 있기 때문에 공식적인 문서에서 많이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사용합니다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하지만 지나치게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사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용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하면 어색한 문장이 되고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'~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대하여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'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혹은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'~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관하여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'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라는 말을 쓰지 않고도 얼마든지 간결하게 기술이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가능합니다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>
                <a:solidFill>
                  <a:srgbClr val="C00000"/>
                </a:solidFill>
              </a:rPr>
              <a:t>(</a:t>
            </a:r>
            <a:r>
              <a:rPr lang="ko-KR" altLang="en-US" dirty="0">
                <a:solidFill>
                  <a:srgbClr val="C00000"/>
                </a:solidFill>
              </a:rPr>
              <a:t>나쁜 예</a:t>
            </a:r>
            <a:r>
              <a:rPr lang="en-US" altLang="ko-KR" dirty="0">
                <a:solidFill>
                  <a:srgbClr val="C00000"/>
                </a:solidFill>
              </a:rPr>
              <a:t>) OO</a:t>
            </a:r>
            <a:r>
              <a:rPr lang="ko-KR" altLang="en-US" dirty="0">
                <a:solidFill>
                  <a:srgbClr val="C00000"/>
                </a:solidFill>
              </a:rPr>
              <a:t>분석 결과에 대하여 문제점을 발견하고 신규제품 지식에 관하여 숙지할 수 있다</a:t>
            </a:r>
            <a:r>
              <a:rPr lang="en-US" altLang="ko-KR" dirty="0">
                <a:solidFill>
                  <a:srgbClr val="C00000"/>
                </a:solidFill>
              </a:rPr>
              <a:t>.</a:t>
            </a:r>
          </a:p>
          <a:p>
            <a:pPr marL="0" indent="0">
              <a:buNone/>
            </a:pPr>
            <a:r>
              <a:rPr lang="en-US" altLang="ko-KR" dirty="0">
                <a:solidFill>
                  <a:schemeClr val="accent2">
                    <a:lumMod val="50000"/>
                  </a:schemeClr>
                </a:solidFill>
              </a:rPr>
              <a:t>(</a:t>
            </a:r>
            <a:r>
              <a:rPr lang="ko-KR" altLang="en-US" dirty="0">
                <a:solidFill>
                  <a:schemeClr val="accent2">
                    <a:lumMod val="50000"/>
                  </a:schemeClr>
                </a:solidFill>
              </a:rPr>
              <a:t>좋은 예</a:t>
            </a:r>
            <a:r>
              <a:rPr lang="en-US" altLang="ko-KR" dirty="0">
                <a:solidFill>
                  <a:schemeClr val="accent2">
                    <a:lumMod val="50000"/>
                  </a:schemeClr>
                </a:solidFill>
              </a:rPr>
              <a:t>) OO</a:t>
            </a:r>
            <a:r>
              <a:rPr lang="ko-KR" altLang="en-US" dirty="0">
                <a:solidFill>
                  <a:schemeClr val="accent2">
                    <a:lumMod val="50000"/>
                  </a:schemeClr>
                </a:solidFill>
              </a:rPr>
              <a:t>분석 결과에서 문제점을 발견하고 신규제품 지식을 숙지한다</a:t>
            </a:r>
            <a:r>
              <a:rPr lang="en-US" altLang="ko-KR" dirty="0">
                <a:solidFill>
                  <a:schemeClr val="accent2">
                    <a:lumMod val="50000"/>
                  </a:schemeClr>
                </a:solidFill>
              </a:rPr>
              <a:t>.</a:t>
            </a:r>
          </a:p>
        </p:txBody>
      </p:sp>
      <p:sp>
        <p:nvSpPr>
          <p:cNvPr id="7" name="모서리가 둥근 직사각형 6"/>
          <p:cNvSpPr/>
          <p:nvPr/>
        </p:nvSpPr>
        <p:spPr bwMode="auto">
          <a:xfrm>
            <a:off x="349250" y="5877340"/>
            <a:ext cx="10359970" cy="504070"/>
          </a:xfrm>
          <a:prstGeom prst="roundRect">
            <a:avLst/>
          </a:prstGeom>
          <a:solidFill>
            <a:schemeClr val="bg1"/>
          </a:solidFill>
          <a:ln w="9525">
            <a:solidFill>
              <a:srgbClr val="C00000"/>
            </a:solidFill>
            <a:prstDash val="sysDot"/>
            <a:round/>
            <a:headEnd/>
            <a:tailEnd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eaLnBrk="0" hangingPunct="0">
              <a:spcBef>
                <a:spcPct val="20000"/>
              </a:spcBef>
              <a:buClr>
                <a:srgbClr val="000000"/>
              </a:buClr>
              <a:buSzPct val="100000"/>
            </a:pPr>
            <a:r>
              <a:rPr kumimoji="1" lang="ko-KR" altLang="en-US" sz="180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Optima"/>
                <a:ea typeface="가는각진제목체"/>
              </a:rPr>
              <a:t>문장을 깔끔하게 쓰기 위한 </a:t>
            </a:r>
            <a:r>
              <a:rPr kumimoji="1" lang="en-US" altLang="ko-KR" sz="180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Optima"/>
                <a:ea typeface="가는각진제목체"/>
              </a:rPr>
              <a:t>9</a:t>
            </a:r>
            <a:r>
              <a:rPr kumimoji="1" lang="ko-KR" altLang="en-US" sz="180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Optima"/>
                <a:ea typeface="가는각진제목체"/>
              </a:rPr>
              <a:t>가지 팁 </a:t>
            </a:r>
            <a:r>
              <a:rPr kumimoji="1" lang="en-US" altLang="ko-KR" sz="180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Optima"/>
                <a:ea typeface="가는각진제목체"/>
              </a:rPr>
              <a:t>(</a:t>
            </a:r>
            <a:r>
              <a:rPr kumimoji="1" lang="en-US" altLang="ko-KR" sz="180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Optima"/>
                <a:ea typeface="가는각진제목체"/>
                <a:hlinkClick r:id="rId2"/>
              </a:rPr>
              <a:t>http://</a:t>
            </a:r>
            <a:r>
              <a:rPr kumimoji="1" lang="en-US" altLang="ko-KR" sz="1800" kern="0" dirty="0" err="1">
                <a:solidFill>
                  <a:srgbClr val="000000">
                    <a:lumMod val="75000"/>
                    <a:lumOff val="25000"/>
                  </a:srgbClr>
                </a:solidFill>
                <a:latin typeface="Optima"/>
                <a:ea typeface="가는각진제목체"/>
                <a:hlinkClick r:id="rId2"/>
              </a:rPr>
              <a:t>www.infuture.kr</a:t>
            </a:r>
            <a:r>
              <a:rPr kumimoji="1" lang="en-US" altLang="ko-KR" sz="180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Optima"/>
                <a:ea typeface="가는각진제목체"/>
                <a:hlinkClick r:id="rId2"/>
              </a:rPr>
              <a:t>/m/post/338</a:t>
            </a:r>
            <a:r>
              <a:rPr kumimoji="1" lang="en-US" altLang="ko-KR" sz="180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Optima"/>
                <a:ea typeface="가는각진제목체"/>
              </a:rPr>
              <a:t>) , </a:t>
            </a:r>
            <a:r>
              <a:rPr kumimoji="1" lang="ko-KR" altLang="en-US" sz="1800" kern="0" dirty="0" err="1">
                <a:solidFill>
                  <a:srgbClr val="000000">
                    <a:lumMod val="75000"/>
                    <a:lumOff val="25000"/>
                  </a:srgbClr>
                </a:solidFill>
                <a:latin typeface="Optima"/>
                <a:ea typeface="가는각진제목체"/>
              </a:rPr>
              <a:t>유정식</a:t>
            </a:r>
            <a:r>
              <a:rPr kumimoji="1" lang="ko-KR" altLang="en-US" sz="180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Optima"/>
                <a:ea typeface="가는각진제목체"/>
              </a:rPr>
              <a:t> 님의 블로그에서</a:t>
            </a:r>
            <a:r>
              <a:rPr kumimoji="1" lang="en-US" altLang="ko-KR" sz="180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Optima"/>
                <a:ea typeface="가는각진제목체"/>
              </a:rPr>
              <a:t>... </a:t>
            </a:r>
          </a:p>
        </p:txBody>
      </p:sp>
    </p:spTree>
    <p:extLst>
      <p:ext uri="{BB962C8B-B14F-4D97-AF65-F5344CB8AC3E}">
        <p14:creationId xmlns:p14="http://schemas.microsoft.com/office/powerpoint/2010/main" val="3010449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11.6 </a:t>
            </a:r>
            <a:r>
              <a:rPr lang="ko-KR" altLang="en-US" dirty="0" smtClean="0"/>
              <a:t>요약 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좋은 문장을 위한 책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이오덕</a:t>
            </a:r>
            <a:r>
              <a:rPr lang="ko-KR" altLang="en-US" dirty="0" smtClean="0"/>
              <a:t> 선생의 </a:t>
            </a:r>
            <a:r>
              <a:rPr lang="en-US" altLang="ko-KR" dirty="0" smtClean="0"/>
              <a:t>“</a:t>
            </a:r>
            <a:r>
              <a:rPr lang="ko-KR" altLang="en-US" dirty="0" smtClean="0"/>
              <a:t>우리글 바로 쓰기</a:t>
            </a:r>
            <a:r>
              <a:rPr lang="en-US" altLang="ko-KR" dirty="0" smtClean="0"/>
              <a:t>”</a:t>
            </a:r>
            <a:r>
              <a:rPr lang="ko-KR" altLang="en-US" dirty="0" smtClean="0"/>
              <a:t>를 추천합니다</a:t>
            </a:r>
            <a:r>
              <a:rPr lang="en-US" altLang="ko-KR" dirty="0" smtClean="0"/>
              <a:t>. </a:t>
            </a:r>
            <a:endParaRPr lang="en-US" altLang="ko-KR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8255" y="2349500"/>
            <a:ext cx="5252490" cy="3513490"/>
          </a:xfrm>
          <a:prstGeom prst="round2DiagRect">
            <a:avLst>
              <a:gd name="adj1" fmla="val 29833"/>
              <a:gd name="adj2" fmla="val 0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95059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solidFill>
            <a:schemeClr val="bg1">
              <a:alpha val="58000"/>
            </a:schemeClr>
          </a:solidFill>
          <a:ln w="12700" algn="ctr">
            <a:noFill/>
            <a:miter lim="800000"/>
            <a:headEnd/>
            <a:tailEnd/>
          </a:ln>
        </p:spPr>
        <p:txBody>
          <a:bodyPr vert="horz" wrap="square" lIns="98505" tIns="48388" rIns="98505" bIns="48388" numCol="1" anchor="t" anchorCtr="0" compatLnSpc="1">
            <a:prstTxWarp prst="textNoShape">
              <a:avLst/>
            </a:prstTxWarp>
            <a:spAutoFit/>
          </a:bodyPr>
          <a:lstStyle/>
          <a:p>
            <a:pPr marL="0" indent="0" latinLnBrk="0">
              <a:spcBef>
                <a:spcPts val="0"/>
              </a:spcBef>
              <a:buNone/>
            </a:pPr>
            <a:r>
              <a:rPr lang="en-US" altLang="ko-KR" dirty="0">
                <a:solidFill>
                  <a:srgbClr val="000000">
                    <a:lumMod val="65000"/>
                    <a:lumOff val="35000"/>
                  </a:srgbClr>
                </a:solidFill>
              </a:rPr>
              <a:t>12.1  </a:t>
            </a:r>
            <a:r>
              <a:rPr lang="ko-KR" altLang="en-US" dirty="0">
                <a:solidFill>
                  <a:srgbClr val="000000">
                    <a:lumMod val="65000"/>
                    <a:lumOff val="35000"/>
                  </a:srgbClr>
                </a:solidFill>
              </a:rPr>
              <a:t>이야기</a:t>
            </a:r>
            <a:endParaRPr lang="en-US" altLang="ko-KR" dirty="0">
              <a:solidFill>
                <a:srgbClr val="000000">
                  <a:lumMod val="65000"/>
                  <a:lumOff val="35000"/>
                </a:srgbClr>
              </a:solidFill>
            </a:endParaRPr>
          </a:p>
          <a:p>
            <a:pPr marL="0" indent="0" latinLnBrk="0">
              <a:spcBef>
                <a:spcPts val="0"/>
              </a:spcBef>
              <a:buNone/>
            </a:pPr>
            <a:r>
              <a:rPr lang="en-US" altLang="ko-KR" dirty="0">
                <a:solidFill>
                  <a:srgbClr val="000000">
                    <a:lumMod val="65000"/>
                    <a:lumOff val="35000"/>
                  </a:srgbClr>
                </a:solidFill>
              </a:rPr>
              <a:t>12.2  </a:t>
            </a:r>
            <a:r>
              <a:rPr lang="ko-KR" altLang="en-US" dirty="0">
                <a:solidFill>
                  <a:srgbClr val="000000">
                    <a:lumMod val="65000"/>
                    <a:lumOff val="35000"/>
                  </a:srgbClr>
                </a:solidFill>
              </a:rPr>
              <a:t>자세 </a:t>
            </a:r>
            <a:endParaRPr lang="en-US" altLang="ko-KR" dirty="0">
              <a:solidFill>
                <a:srgbClr val="000000">
                  <a:lumMod val="65000"/>
                  <a:lumOff val="35000"/>
                </a:srgbClr>
              </a:solidFill>
            </a:endParaRPr>
          </a:p>
          <a:p>
            <a:pPr marL="0" indent="0" latinLnBrk="0">
              <a:spcBef>
                <a:spcPts val="0"/>
              </a:spcBef>
              <a:buNone/>
            </a:pPr>
            <a:r>
              <a:rPr lang="en-US" altLang="ko-KR" dirty="0" smtClean="0">
                <a:solidFill>
                  <a:srgbClr val="000000">
                    <a:lumMod val="65000"/>
                    <a:lumOff val="35000"/>
                  </a:srgbClr>
                </a:solidFill>
              </a:rPr>
              <a:t>12.3  </a:t>
            </a:r>
            <a:r>
              <a:rPr lang="ko-KR" altLang="en-US" dirty="0" smtClean="0">
                <a:solidFill>
                  <a:srgbClr val="000000">
                    <a:lumMod val="65000"/>
                    <a:lumOff val="35000"/>
                  </a:srgbClr>
                </a:solidFill>
              </a:rPr>
              <a:t>포인팅 </a:t>
            </a:r>
            <a:endParaRPr lang="en-US" altLang="ko-KR" dirty="0">
              <a:solidFill>
                <a:srgbClr val="000000">
                  <a:lumMod val="65000"/>
                  <a:lumOff val="35000"/>
                </a:srgbClr>
              </a:solidFill>
            </a:endParaRPr>
          </a:p>
          <a:p>
            <a:pPr marL="0" indent="0" latinLnBrk="0">
              <a:spcBef>
                <a:spcPts val="0"/>
              </a:spcBef>
              <a:buNone/>
            </a:pPr>
            <a:r>
              <a:rPr lang="en-US" altLang="ko-KR" dirty="0" smtClean="0">
                <a:solidFill>
                  <a:srgbClr val="000000">
                    <a:lumMod val="65000"/>
                    <a:lumOff val="35000"/>
                  </a:srgbClr>
                </a:solidFill>
              </a:rPr>
              <a:t>12.4  </a:t>
            </a:r>
            <a:r>
              <a:rPr lang="ko-KR" altLang="en-US" dirty="0" smtClean="0">
                <a:solidFill>
                  <a:srgbClr val="000000">
                    <a:lumMod val="65000"/>
                    <a:lumOff val="35000"/>
                  </a:srgbClr>
                </a:solidFill>
              </a:rPr>
              <a:t>시선</a:t>
            </a:r>
            <a:endParaRPr lang="en-US" altLang="ko-KR" dirty="0">
              <a:solidFill>
                <a:srgbClr val="000000">
                  <a:lumMod val="65000"/>
                  <a:lumOff val="35000"/>
                </a:srgbClr>
              </a:solidFill>
            </a:endParaRPr>
          </a:p>
          <a:p>
            <a:pPr marL="0" indent="0" latinLnBrk="0">
              <a:spcBef>
                <a:spcPts val="0"/>
              </a:spcBef>
              <a:buNone/>
            </a:pPr>
            <a:r>
              <a:rPr lang="en-US" altLang="ko-KR" dirty="0" smtClean="0">
                <a:solidFill>
                  <a:srgbClr val="000000">
                    <a:lumMod val="65000"/>
                    <a:lumOff val="35000"/>
                  </a:srgbClr>
                </a:solidFill>
              </a:rPr>
              <a:t>12.5  </a:t>
            </a:r>
            <a:r>
              <a:rPr lang="ko-KR" altLang="en-US" dirty="0" smtClean="0">
                <a:solidFill>
                  <a:srgbClr val="000000">
                    <a:lumMod val="65000"/>
                    <a:lumOff val="35000"/>
                  </a:srgbClr>
                </a:solidFill>
              </a:rPr>
              <a:t>위치 </a:t>
            </a:r>
            <a:endParaRPr lang="en-US" altLang="ko-KR" dirty="0">
              <a:solidFill>
                <a:srgbClr val="000000">
                  <a:lumMod val="65000"/>
                  <a:lumOff val="35000"/>
                </a:srgbClr>
              </a:solidFill>
            </a:endParaRPr>
          </a:p>
          <a:p>
            <a:pPr marL="0" indent="0" latinLnBrk="0">
              <a:spcBef>
                <a:spcPts val="0"/>
              </a:spcBef>
              <a:buNone/>
            </a:pPr>
            <a:r>
              <a:rPr lang="en-US" altLang="ko-KR" dirty="0" smtClean="0">
                <a:solidFill>
                  <a:srgbClr val="000000">
                    <a:lumMod val="65000"/>
                    <a:lumOff val="35000"/>
                  </a:srgbClr>
                </a:solidFill>
              </a:rPr>
              <a:t>12.6  </a:t>
            </a:r>
            <a:r>
              <a:rPr lang="ko-KR" altLang="en-US" dirty="0">
                <a:solidFill>
                  <a:srgbClr val="000000">
                    <a:lumMod val="65000"/>
                    <a:lumOff val="35000"/>
                  </a:srgbClr>
                </a:solidFill>
              </a:rPr>
              <a:t>시간</a:t>
            </a:r>
            <a:endParaRPr lang="en-US" altLang="ko-KR" dirty="0">
              <a:solidFill>
                <a:srgbClr val="000000">
                  <a:lumMod val="65000"/>
                  <a:lumOff val="35000"/>
                </a:srgbClr>
              </a:solidFill>
            </a:endParaRPr>
          </a:p>
          <a:p>
            <a:pPr marL="0" indent="0" latinLnBrk="0">
              <a:spcBef>
                <a:spcPts val="0"/>
              </a:spcBef>
              <a:buNone/>
            </a:pPr>
            <a:r>
              <a:rPr lang="en-US" altLang="ko-KR" dirty="0" smtClean="0">
                <a:solidFill>
                  <a:srgbClr val="000000">
                    <a:lumMod val="65000"/>
                    <a:lumOff val="35000"/>
                  </a:srgbClr>
                </a:solidFill>
              </a:rPr>
              <a:t>12.7  </a:t>
            </a:r>
            <a:r>
              <a:rPr lang="ko-KR" altLang="en-US" dirty="0" smtClean="0">
                <a:solidFill>
                  <a:srgbClr val="000000">
                    <a:lumMod val="65000"/>
                    <a:lumOff val="35000"/>
                  </a:srgbClr>
                </a:solidFill>
              </a:rPr>
              <a:t>열정</a:t>
            </a:r>
            <a:endParaRPr lang="en-US" altLang="ko-KR" dirty="0">
              <a:solidFill>
                <a:srgbClr val="000000">
                  <a:lumMod val="65000"/>
                  <a:lumOff val="35000"/>
                </a:srgbClr>
              </a:solidFill>
            </a:endParaRPr>
          </a:p>
          <a:p>
            <a:pPr marL="0" indent="0" latinLnBrk="0">
              <a:spcBef>
                <a:spcPts val="0"/>
              </a:spcBef>
              <a:buNone/>
            </a:pPr>
            <a:r>
              <a:rPr lang="en-US" altLang="ko-KR" dirty="0" smtClean="0">
                <a:solidFill>
                  <a:srgbClr val="000000">
                    <a:lumMod val="65000"/>
                    <a:lumOff val="35000"/>
                  </a:srgbClr>
                </a:solidFill>
              </a:rPr>
              <a:t>12.8  </a:t>
            </a:r>
            <a:r>
              <a:rPr lang="ko-KR" altLang="en-US" dirty="0" smtClean="0">
                <a:solidFill>
                  <a:srgbClr val="000000">
                    <a:lumMod val="65000"/>
                    <a:lumOff val="35000"/>
                  </a:srgbClr>
                </a:solidFill>
              </a:rPr>
              <a:t>유머</a:t>
            </a:r>
            <a:endParaRPr lang="en-US" altLang="ko-KR" dirty="0">
              <a:solidFill>
                <a:srgbClr val="000000">
                  <a:lumMod val="65000"/>
                  <a:lumOff val="35000"/>
                </a:srgbClr>
              </a:solidFill>
            </a:endParaRPr>
          </a:p>
          <a:p>
            <a:pPr marL="0" indent="0" latinLnBrk="0">
              <a:spcBef>
                <a:spcPts val="0"/>
              </a:spcBef>
              <a:buNone/>
            </a:pPr>
            <a:r>
              <a:rPr lang="en-US" altLang="ko-KR" dirty="0" smtClean="0">
                <a:solidFill>
                  <a:srgbClr val="000000">
                    <a:lumMod val="65000"/>
                    <a:lumOff val="35000"/>
                  </a:srgbClr>
                </a:solidFill>
              </a:rPr>
              <a:t>12.9  </a:t>
            </a:r>
            <a:r>
              <a:rPr lang="ko-KR" altLang="en-US" dirty="0" smtClean="0">
                <a:solidFill>
                  <a:srgbClr val="000000">
                    <a:lumMod val="65000"/>
                    <a:lumOff val="35000"/>
                  </a:srgbClr>
                </a:solidFill>
              </a:rPr>
              <a:t>발표 </a:t>
            </a:r>
            <a:r>
              <a:rPr lang="ko-KR" altLang="en-US" dirty="0">
                <a:solidFill>
                  <a:srgbClr val="000000">
                    <a:lumMod val="65000"/>
                    <a:lumOff val="35000"/>
                  </a:srgbClr>
                </a:solidFill>
              </a:rPr>
              <a:t>기회  </a:t>
            </a:r>
            <a:endParaRPr lang="en-US" altLang="ko-KR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12. </a:t>
            </a:r>
            <a:r>
              <a:rPr lang="ko-KR" altLang="en-US" dirty="0"/>
              <a:t>전달</a:t>
            </a:r>
            <a:r>
              <a:rPr lang="en-US" altLang="ko-KR" dirty="0"/>
              <a:t>(presentation)</a:t>
            </a:r>
            <a:r>
              <a:rPr lang="ko-KR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03185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이야기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직사각형 1"/>
          <p:cNvSpPr/>
          <p:nvPr/>
        </p:nvSpPr>
        <p:spPr bwMode="auto">
          <a:xfrm>
            <a:off x="0" y="0"/>
            <a:ext cx="11049000" cy="652543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sz="8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D개성체" panose="02020603020101020101" pitchFamily="18" charset="-127"/>
                <a:ea typeface="MD개성체" panose="02020603020101020101" pitchFamily="18" charset="-127"/>
              </a:rPr>
              <a:t>이야기</a:t>
            </a:r>
          </a:p>
        </p:txBody>
      </p:sp>
    </p:spTree>
    <p:extLst>
      <p:ext uri="{BB962C8B-B14F-4D97-AF65-F5344CB8AC3E}">
        <p14:creationId xmlns:p14="http://schemas.microsoft.com/office/powerpoint/2010/main" val="11495202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자세 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직사각형 1"/>
          <p:cNvSpPr/>
          <p:nvPr/>
        </p:nvSpPr>
        <p:spPr bwMode="auto">
          <a:xfrm>
            <a:off x="0" y="1"/>
            <a:ext cx="11049000" cy="652543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sz="8000" dirty="0">
                <a:solidFill>
                  <a:schemeClr val="tx1">
                    <a:lumMod val="75000"/>
                    <a:lumOff val="25000"/>
                  </a:schemeClr>
                </a:solidFill>
                <a:latin typeface="MD개성체" panose="02020603020101020101" pitchFamily="18" charset="-127"/>
                <a:ea typeface="MD개성체" panose="02020603020101020101" pitchFamily="18" charset="-127"/>
              </a:rPr>
              <a:t>자세 </a:t>
            </a:r>
          </a:p>
        </p:txBody>
      </p:sp>
    </p:spTree>
    <p:extLst>
      <p:ext uri="{BB962C8B-B14F-4D97-AF65-F5344CB8AC3E}">
        <p14:creationId xmlns:p14="http://schemas.microsoft.com/office/powerpoint/2010/main" val="151358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포인팅 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직사각형 1"/>
          <p:cNvSpPr/>
          <p:nvPr/>
        </p:nvSpPr>
        <p:spPr bwMode="auto">
          <a:xfrm>
            <a:off x="0" y="0"/>
            <a:ext cx="11049000" cy="652543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sz="8000" dirty="0">
                <a:solidFill>
                  <a:schemeClr val="tx1">
                    <a:lumMod val="75000"/>
                    <a:lumOff val="25000"/>
                  </a:schemeClr>
                </a:solidFill>
                <a:latin typeface="MD개성체" panose="02020603020101020101" pitchFamily="18" charset="-127"/>
                <a:ea typeface="MD개성체" panose="02020603020101020101" pitchFamily="18" charset="-127"/>
              </a:rPr>
              <a:t>포인팅 </a:t>
            </a:r>
          </a:p>
        </p:txBody>
      </p:sp>
    </p:spTree>
    <p:extLst>
      <p:ext uri="{BB962C8B-B14F-4D97-AF65-F5344CB8AC3E}">
        <p14:creationId xmlns:p14="http://schemas.microsoft.com/office/powerpoint/2010/main" val="12342193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4. </a:t>
            </a:r>
            <a:r>
              <a:rPr lang="ko-KR" altLang="en-US" dirty="0" smtClean="0"/>
              <a:t>시선 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직사각형 1"/>
          <p:cNvSpPr/>
          <p:nvPr/>
        </p:nvSpPr>
        <p:spPr bwMode="auto">
          <a:xfrm>
            <a:off x="0" y="0"/>
            <a:ext cx="11049000" cy="652543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sz="8000" dirty="0">
                <a:solidFill>
                  <a:schemeClr val="tx1">
                    <a:lumMod val="75000"/>
                    <a:lumOff val="25000"/>
                  </a:schemeClr>
                </a:solidFill>
                <a:latin typeface="MD개성체" panose="02020603020101020101" pitchFamily="18" charset="-127"/>
                <a:ea typeface="MD개성체" panose="02020603020101020101" pitchFamily="18" charset="-127"/>
              </a:rPr>
              <a:t>시선 </a:t>
            </a:r>
          </a:p>
        </p:txBody>
      </p:sp>
    </p:spTree>
    <p:extLst>
      <p:ext uri="{BB962C8B-B14F-4D97-AF65-F5344CB8AC3E}">
        <p14:creationId xmlns:p14="http://schemas.microsoft.com/office/powerpoint/2010/main" val="91776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모서리가 둥근 직사각형 56"/>
          <p:cNvSpPr/>
          <p:nvPr/>
        </p:nvSpPr>
        <p:spPr bwMode="auto">
          <a:xfrm>
            <a:off x="5524500" y="2348850"/>
            <a:ext cx="3024420" cy="36005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bg1"/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sz="1300" dirty="0" smtClean="0">
                <a:latin typeface="Optima" pitchFamily="2" charset="2"/>
              </a:rPr>
              <a:t>소통하는 시간</a:t>
            </a:r>
          </a:p>
        </p:txBody>
      </p:sp>
      <p:sp>
        <p:nvSpPr>
          <p:cNvPr id="58" name="모서리가 둥근 직사각형 57"/>
          <p:cNvSpPr/>
          <p:nvPr/>
        </p:nvSpPr>
        <p:spPr bwMode="auto">
          <a:xfrm>
            <a:off x="2500080" y="2348850"/>
            <a:ext cx="3024420" cy="36005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/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sz="1300" dirty="0" smtClean="0">
                <a:latin typeface="Optima" pitchFamily="2" charset="2"/>
              </a:rPr>
              <a:t>작업하는 시간</a:t>
            </a:r>
          </a:p>
        </p:txBody>
      </p:sp>
      <p:sp>
        <p:nvSpPr>
          <p:cNvPr id="42" name="모서리가 둥근 직사각형 41"/>
          <p:cNvSpPr/>
          <p:nvPr/>
        </p:nvSpPr>
        <p:spPr bwMode="auto">
          <a:xfrm>
            <a:off x="2500080" y="2708900"/>
            <a:ext cx="6048840" cy="3168440"/>
          </a:xfrm>
          <a:prstGeom prst="roundRect">
            <a:avLst>
              <a:gd name="adj" fmla="val 2060"/>
            </a:avLst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1.5 </a:t>
            </a:r>
            <a:r>
              <a:rPr lang="ko-KR" altLang="en-US" dirty="0" smtClean="0"/>
              <a:t>소통과 작업 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주니어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(3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년 이하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)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엔지니어로부터 시니어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(12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년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)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엔지니어에 이르기 까지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SW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개발을 위한 소통을 합니다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위로 올라 갈수록 실제 자신의 작업을 하는 시간이 줄어들고 소통에 사용하는 시간이 많아 집니다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PM, SW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아키텍트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도메인 모델러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분석가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)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등의 역할은 의사 결정을 바탕으로 하는 소통이 주요 활동이 됩니다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소통을 위한 준비는 주니어 엔지니어로부터 시작되어야 합니다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글쓰기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말하기 등을 천천히 준비하여야 합니다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</p:txBody>
      </p:sp>
      <p:sp>
        <p:nvSpPr>
          <p:cNvPr id="2" name="모서리가 둥근 직사각형 1"/>
          <p:cNvSpPr/>
          <p:nvPr/>
        </p:nvSpPr>
        <p:spPr bwMode="auto">
          <a:xfrm>
            <a:off x="2788120" y="5341494"/>
            <a:ext cx="3456480" cy="391826"/>
          </a:xfrm>
          <a:prstGeom prst="round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dirty="0" smtClean="0">
                <a:solidFill>
                  <a:schemeClr val="bg1"/>
                </a:solidFill>
                <a:latin typeface="Optima" pitchFamily="2" charset="2"/>
              </a:rPr>
              <a:t>일하는 시간</a:t>
            </a:r>
          </a:p>
        </p:txBody>
      </p:sp>
      <p:sp>
        <p:nvSpPr>
          <p:cNvPr id="7" name="모서리가 둥근 직사각형 6"/>
          <p:cNvSpPr/>
          <p:nvPr/>
        </p:nvSpPr>
        <p:spPr bwMode="auto">
          <a:xfrm>
            <a:off x="6676660" y="5341494"/>
            <a:ext cx="1512210" cy="39182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bg1">
                <a:lumMod val="50000"/>
              </a:schemeClr>
            </a:solidFill>
            <a:round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dirty="0" smtClean="0">
                <a:solidFill>
                  <a:schemeClr val="accent2">
                    <a:lumMod val="25000"/>
                  </a:schemeClr>
                </a:solidFill>
                <a:latin typeface="Optima" pitchFamily="2" charset="2"/>
              </a:rPr>
              <a:t>듣고 이해하는 시간</a:t>
            </a:r>
          </a:p>
        </p:txBody>
      </p:sp>
      <p:sp>
        <p:nvSpPr>
          <p:cNvPr id="8" name="모서리가 둥근 직사각형 7"/>
          <p:cNvSpPr/>
          <p:nvPr/>
        </p:nvSpPr>
        <p:spPr bwMode="auto">
          <a:xfrm>
            <a:off x="6172590" y="4549384"/>
            <a:ext cx="2016280" cy="39182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bg1">
                <a:lumMod val="50000"/>
              </a:schemeClr>
            </a:solidFill>
            <a:round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dirty="0" smtClean="0">
                <a:solidFill>
                  <a:schemeClr val="accent2">
                    <a:lumMod val="25000"/>
                  </a:schemeClr>
                </a:solidFill>
                <a:latin typeface="Optima" pitchFamily="2" charset="2"/>
              </a:rPr>
              <a:t>듣고 이해하고 공유하는 시간 </a:t>
            </a:r>
          </a:p>
        </p:txBody>
      </p:sp>
      <p:sp>
        <p:nvSpPr>
          <p:cNvPr id="9" name="모서리가 둥근 직사각형 8"/>
          <p:cNvSpPr/>
          <p:nvPr/>
        </p:nvSpPr>
        <p:spPr bwMode="auto">
          <a:xfrm>
            <a:off x="5452490" y="3757274"/>
            <a:ext cx="2752517" cy="39182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bg1">
                <a:lumMod val="50000"/>
              </a:schemeClr>
            </a:solidFill>
            <a:round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dirty="0" smtClean="0">
                <a:solidFill>
                  <a:schemeClr val="accent2">
                    <a:lumMod val="25000"/>
                  </a:schemeClr>
                </a:solidFill>
                <a:latin typeface="Optima" pitchFamily="2" charset="2"/>
              </a:rPr>
              <a:t>상황 파악하고 듣고 이해하고 논리를 만들고 자료를 만들어서 설득하는 시간 </a:t>
            </a:r>
          </a:p>
        </p:txBody>
      </p:sp>
      <p:cxnSp>
        <p:nvCxnSpPr>
          <p:cNvPr id="10" name="직선 화살표 연결선 9"/>
          <p:cNvCxnSpPr>
            <a:stCxn id="7" idx="1"/>
            <a:endCxn id="2" idx="3"/>
          </p:cNvCxnSpPr>
          <p:nvPr/>
        </p:nvCxnSpPr>
        <p:spPr bwMode="auto">
          <a:xfrm flipH="1">
            <a:off x="6244600" y="5537407"/>
            <a:ext cx="432060" cy="0"/>
          </a:xfrm>
          <a:prstGeom prst="straightConnector1">
            <a:avLst/>
          </a:prstGeom>
          <a:noFill/>
          <a:ln w="28575">
            <a:solidFill>
              <a:srgbClr val="996633"/>
            </a:solidFill>
            <a:prstDash val="sysDot"/>
            <a:round/>
            <a:headEnd/>
            <a:tailEnd type="arrow"/>
          </a:ln>
          <a:effectLst/>
        </p:spPr>
      </p:cxnSp>
      <p:sp>
        <p:nvSpPr>
          <p:cNvPr id="12" name="모서리가 둥근 직사각형 11"/>
          <p:cNvSpPr/>
          <p:nvPr/>
        </p:nvSpPr>
        <p:spPr bwMode="auto">
          <a:xfrm>
            <a:off x="4732390" y="2965164"/>
            <a:ext cx="3472617" cy="39182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bg1">
                <a:lumMod val="50000"/>
              </a:schemeClr>
            </a:solidFill>
            <a:round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dirty="0" smtClean="0">
                <a:solidFill>
                  <a:schemeClr val="accent2">
                    <a:lumMod val="25000"/>
                  </a:schemeClr>
                </a:solidFill>
                <a:latin typeface="Optima" pitchFamily="2" charset="2"/>
              </a:rPr>
              <a:t>그림을 그리고 상황 파악하고 듣고 이해하고 논리를 만들고 자료를 만들어서 설득하는 시간 </a:t>
            </a:r>
          </a:p>
        </p:txBody>
      </p:sp>
      <p:sp>
        <p:nvSpPr>
          <p:cNvPr id="13" name="모서리가 둥근 직사각형 12"/>
          <p:cNvSpPr/>
          <p:nvPr/>
        </p:nvSpPr>
        <p:spPr bwMode="auto">
          <a:xfrm>
            <a:off x="2788120" y="4549384"/>
            <a:ext cx="2922885" cy="391826"/>
          </a:xfrm>
          <a:prstGeom prst="round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dirty="0" smtClean="0">
                <a:solidFill>
                  <a:schemeClr val="bg1"/>
                </a:solidFill>
                <a:latin typeface="Optima" pitchFamily="2" charset="2"/>
              </a:rPr>
              <a:t>일하는 시간</a:t>
            </a:r>
          </a:p>
        </p:txBody>
      </p:sp>
      <p:sp>
        <p:nvSpPr>
          <p:cNvPr id="14" name="모서리가 둥근 직사각형 13"/>
          <p:cNvSpPr/>
          <p:nvPr/>
        </p:nvSpPr>
        <p:spPr bwMode="auto">
          <a:xfrm>
            <a:off x="2788120" y="3757274"/>
            <a:ext cx="2160300" cy="391826"/>
          </a:xfrm>
          <a:prstGeom prst="round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dirty="0" smtClean="0">
                <a:solidFill>
                  <a:schemeClr val="bg1"/>
                </a:solidFill>
                <a:latin typeface="Optima" pitchFamily="2" charset="2"/>
              </a:rPr>
              <a:t>일하는 시간</a:t>
            </a:r>
          </a:p>
        </p:txBody>
      </p:sp>
      <p:sp>
        <p:nvSpPr>
          <p:cNvPr id="15" name="모서리가 둥근 직사각형 14"/>
          <p:cNvSpPr/>
          <p:nvPr/>
        </p:nvSpPr>
        <p:spPr bwMode="auto">
          <a:xfrm>
            <a:off x="2788120" y="2965164"/>
            <a:ext cx="1512210" cy="391826"/>
          </a:xfrm>
          <a:prstGeom prst="round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dirty="0" smtClean="0">
                <a:solidFill>
                  <a:schemeClr val="bg1"/>
                </a:solidFill>
                <a:latin typeface="Optima" pitchFamily="2" charset="2"/>
              </a:rPr>
              <a:t>일하는 시간</a:t>
            </a:r>
          </a:p>
        </p:txBody>
      </p:sp>
      <p:cxnSp>
        <p:nvCxnSpPr>
          <p:cNvPr id="17" name="직선 화살표 연결선 16"/>
          <p:cNvCxnSpPr>
            <a:stCxn id="8" idx="1"/>
            <a:endCxn id="13" idx="3"/>
          </p:cNvCxnSpPr>
          <p:nvPr/>
        </p:nvCxnSpPr>
        <p:spPr bwMode="auto">
          <a:xfrm flipH="1">
            <a:off x="5711005" y="4745297"/>
            <a:ext cx="461585" cy="0"/>
          </a:xfrm>
          <a:prstGeom prst="straightConnector1">
            <a:avLst/>
          </a:prstGeom>
          <a:noFill/>
          <a:ln w="28575">
            <a:solidFill>
              <a:srgbClr val="996633"/>
            </a:solidFill>
            <a:prstDash val="sysDot"/>
            <a:round/>
            <a:headEnd/>
            <a:tailEnd type="arrow"/>
          </a:ln>
          <a:effectLst/>
        </p:spPr>
      </p:cxnSp>
      <p:cxnSp>
        <p:nvCxnSpPr>
          <p:cNvPr id="20" name="직선 화살표 연결선 19"/>
          <p:cNvCxnSpPr>
            <a:stCxn id="9" idx="1"/>
            <a:endCxn id="14" idx="3"/>
          </p:cNvCxnSpPr>
          <p:nvPr/>
        </p:nvCxnSpPr>
        <p:spPr bwMode="auto">
          <a:xfrm flipH="1">
            <a:off x="4948420" y="3953187"/>
            <a:ext cx="504070" cy="0"/>
          </a:xfrm>
          <a:prstGeom prst="straightConnector1">
            <a:avLst/>
          </a:prstGeom>
          <a:noFill/>
          <a:ln w="28575">
            <a:solidFill>
              <a:srgbClr val="996633"/>
            </a:solidFill>
            <a:prstDash val="sysDot"/>
            <a:round/>
            <a:headEnd/>
            <a:tailEnd type="arrow"/>
          </a:ln>
          <a:effectLst/>
        </p:spPr>
      </p:cxnSp>
      <p:cxnSp>
        <p:nvCxnSpPr>
          <p:cNvPr id="23" name="직선 화살표 연결선 22"/>
          <p:cNvCxnSpPr>
            <a:stCxn id="12" idx="1"/>
            <a:endCxn id="15" idx="3"/>
          </p:cNvCxnSpPr>
          <p:nvPr/>
        </p:nvCxnSpPr>
        <p:spPr bwMode="auto">
          <a:xfrm flipH="1">
            <a:off x="4300330" y="3161077"/>
            <a:ext cx="432060" cy="0"/>
          </a:xfrm>
          <a:prstGeom prst="straightConnector1">
            <a:avLst/>
          </a:prstGeom>
          <a:noFill/>
          <a:ln w="28575">
            <a:solidFill>
              <a:srgbClr val="996633"/>
            </a:solidFill>
            <a:prstDash val="sysDot"/>
            <a:round/>
            <a:headEnd/>
            <a:tailEnd type="arrow"/>
          </a:ln>
          <a:effectLst/>
        </p:spPr>
      </p:cxnSp>
      <p:sp>
        <p:nvSpPr>
          <p:cNvPr id="38" name="순서도: 지연 37"/>
          <p:cNvSpPr/>
          <p:nvPr/>
        </p:nvSpPr>
        <p:spPr bwMode="auto">
          <a:xfrm>
            <a:off x="2140030" y="5341494"/>
            <a:ext cx="792110" cy="391826"/>
          </a:xfrm>
          <a:prstGeom prst="flowChartDelay">
            <a:avLst/>
          </a:prstGeom>
          <a:solidFill>
            <a:schemeClr val="tx1">
              <a:lumMod val="50000"/>
              <a:lumOff val="50000"/>
            </a:schemeClr>
          </a:solidFill>
          <a:ln w="19050">
            <a:solidFill>
              <a:schemeClr val="bg1"/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dirty="0" smtClean="0">
                <a:solidFill>
                  <a:schemeClr val="bg1"/>
                </a:solidFill>
                <a:latin typeface="Optima" pitchFamily="2" charset="2"/>
              </a:rPr>
              <a:t>3 </a:t>
            </a:r>
            <a:r>
              <a:rPr lang="ko-KR" altLang="en-US" dirty="0" err="1" smtClean="0">
                <a:solidFill>
                  <a:schemeClr val="bg1"/>
                </a:solidFill>
                <a:latin typeface="Optima" pitchFamily="2" charset="2"/>
              </a:rPr>
              <a:t>년차</a:t>
            </a:r>
            <a:endParaRPr lang="ko-KR" altLang="en-US" dirty="0" smtClean="0">
              <a:solidFill>
                <a:schemeClr val="bg1"/>
              </a:solidFill>
              <a:latin typeface="Optima" pitchFamily="2" charset="2"/>
            </a:endParaRPr>
          </a:p>
        </p:txBody>
      </p:sp>
      <p:sp>
        <p:nvSpPr>
          <p:cNvPr id="39" name="순서도: 지연 38"/>
          <p:cNvSpPr/>
          <p:nvPr/>
        </p:nvSpPr>
        <p:spPr bwMode="auto">
          <a:xfrm>
            <a:off x="2140030" y="4581160"/>
            <a:ext cx="792110" cy="391826"/>
          </a:xfrm>
          <a:prstGeom prst="flowChartDelay">
            <a:avLst/>
          </a:prstGeom>
          <a:solidFill>
            <a:schemeClr val="tx1">
              <a:lumMod val="50000"/>
              <a:lumOff val="50000"/>
            </a:schemeClr>
          </a:solidFill>
          <a:ln w="19050">
            <a:solidFill>
              <a:schemeClr val="bg1"/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dirty="0" smtClean="0">
                <a:solidFill>
                  <a:schemeClr val="bg1"/>
                </a:solidFill>
                <a:latin typeface="Optima" pitchFamily="2" charset="2"/>
              </a:rPr>
              <a:t>6 </a:t>
            </a:r>
            <a:r>
              <a:rPr lang="ko-KR" altLang="en-US" dirty="0" err="1" smtClean="0">
                <a:solidFill>
                  <a:schemeClr val="bg1"/>
                </a:solidFill>
                <a:latin typeface="Optima" pitchFamily="2" charset="2"/>
              </a:rPr>
              <a:t>년차</a:t>
            </a:r>
            <a:endParaRPr lang="ko-KR" altLang="en-US" dirty="0" smtClean="0">
              <a:solidFill>
                <a:schemeClr val="bg1"/>
              </a:solidFill>
              <a:latin typeface="Optima" pitchFamily="2" charset="2"/>
            </a:endParaRPr>
          </a:p>
        </p:txBody>
      </p:sp>
      <p:sp>
        <p:nvSpPr>
          <p:cNvPr id="40" name="순서도: 지연 39"/>
          <p:cNvSpPr/>
          <p:nvPr/>
        </p:nvSpPr>
        <p:spPr bwMode="auto">
          <a:xfrm>
            <a:off x="2140030" y="3789050"/>
            <a:ext cx="792110" cy="391826"/>
          </a:xfrm>
          <a:prstGeom prst="flowChartDelay">
            <a:avLst/>
          </a:prstGeom>
          <a:solidFill>
            <a:schemeClr val="tx1">
              <a:lumMod val="50000"/>
              <a:lumOff val="50000"/>
            </a:schemeClr>
          </a:solidFill>
          <a:ln w="19050">
            <a:solidFill>
              <a:schemeClr val="bg1"/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dirty="0">
                <a:solidFill>
                  <a:schemeClr val="bg1"/>
                </a:solidFill>
                <a:latin typeface="Optima" pitchFamily="2" charset="2"/>
              </a:rPr>
              <a:t>9</a:t>
            </a:r>
            <a:r>
              <a:rPr lang="en-US" altLang="ko-KR" dirty="0" smtClean="0">
                <a:solidFill>
                  <a:schemeClr val="bg1"/>
                </a:solidFill>
                <a:latin typeface="Optima" pitchFamily="2" charset="2"/>
              </a:rPr>
              <a:t> </a:t>
            </a:r>
            <a:r>
              <a:rPr lang="ko-KR" altLang="en-US" dirty="0" err="1" smtClean="0">
                <a:solidFill>
                  <a:schemeClr val="bg1"/>
                </a:solidFill>
                <a:latin typeface="Optima" pitchFamily="2" charset="2"/>
              </a:rPr>
              <a:t>년차</a:t>
            </a:r>
            <a:endParaRPr lang="ko-KR" altLang="en-US" dirty="0" smtClean="0">
              <a:solidFill>
                <a:schemeClr val="bg1"/>
              </a:solidFill>
              <a:latin typeface="Optima" pitchFamily="2" charset="2"/>
            </a:endParaRPr>
          </a:p>
        </p:txBody>
      </p:sp>
      <p:sp>
        <p:nvSpPr>
          <p:cNvPr id="41" name="순서도: 지연 40"/>
          <p:cNvSpPr/>
          <p:nvPr/>
        </p:nvSpPr>
        <p:spPr bwMode="auto">
          <a:xfrm>
            <a:off x="2140030" y="2965164"/>
            <a:ext cx="792110" cy="391826"/>
          </a:xfrm>
          <a:prstGeom prst="flowChartDelay">
            <a:avLst/>
          </a:prstGeom>
          <a:solidFill>
            <a:schemeClr val="tx1">
              <a:lumMod val="50000"/>
              <a:lumOff val="50000"/>
            </a:schemeClr>
          </a:solidFill>
          <a:ln w="19050">
            <a:solidFill>
              <a:schemeClr val="bg1"/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dirty="0" smtClean="0">
                <a:solidFill>
                  <a:schemeClr val="bg1"/>
                </a:solidFill>
                <a:latin typeface="Optima" pitchFamily="2" charset="2"/>
              </a:rPr>
              <a:t>12 </a:t>
            </a:r>
            <a:r>
              <a:rPr lang="ko-KR" altLang="en-US" dirty="0" err="1" smtClean="0">
                <a:solidFill>
                  <a:schemeClr val="bg1"/>
                </a:solidFill>
                <a:latin typeface="Optima" pitchFamily="2" charset="2"/>
              </a:rPr>
              <a:t>년차</a:t>
            </a:r>
            <a:endParaRPr lang="ko-KR" altLang="en-US" dirty="0" smtClean="0">
              <a:solidFill>
                <a:schemeClr val="bg1"/>
              </a:solidFill>
              <a:latin typeface="Optima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509125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5. </a:t>
            </a:r>
            <a:r>
              <a:rPr lang="ko-KR" altLang="en-US" dirty="0" smtClean="0"/>
              <a:t>위치 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직사각형 1"/>
          <p:cNvSpPr/>
          <p:nvPr/>
        </p:nvSpPr>
        <p:spPr bwMode="auto">
          <a:xfrm>
            <a:off x="0" y="0"/>
            <a:ext cx="11049000" cy="652543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sz="8000" dirty="0">
                <a:solidFill>
                  <a:schemeClr val="tx1">
                    <a:lumMod val="75000"/>
                    <a:lumOff val="25000"/>
                  </a:schemeClr>
                </a:solidFill>
                <a:latin typeface="MD개성체" panose="02020603020101020101" pitchFamily="18" charset="-127"/>
                <a:ea typeface="MD개성체" panose="02020603020101020101" pitchFamily="18" charset="-127"/>
              </a:rPr>
              <a:t>위치 </a:t>
            </a:r>
          </a:p>
        </p:txBody>
      </p:sp>
    </p:spTree>
    <p:extLst>
      <p:ext uri="{BB962C8B-B14F-4D97-AF65-F5344CB8AC3E}">
        <p14:creationId xmlns:p14="http://schemas.microsoft.com/office/powerpoint/2010/main" val="3846108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6. </a:t>
            </a:r>
            <a:r>
              <a:rPr lang="ko-KR" altLang="en-US" dirty="0" smtClean="0"/>
              <a:t>시간 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직사각형 1"/>
          <p:cNvSpPr/>
          <p:nvPr/>
        </p:nvSpPr>
        <p:spPr bwMode="auto">
          <a:xfrm>
            <a:off x="0" y="0"/>
            <a:ext cx="11049000" cy="652543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sz="8000" dirty="0">
                <a:solidFill>
                  <a:schemeClr val="tx1">
                    <a:lumMod val="75000"/>
                    <a:lumOff val="25000"/>
                  </a:schemeClr>
                </a:solidFill>
                <a:latin typeface="MD개성체" panose="02020603020101020101" pitchFamily="18" charset="-127"/>
                <a:ea typeface="MD개성체" panose="02020603020101020101" pitchFamily="18" charset="-127"/>
              </a:rPr>
              <a:t>시간 </a:t>
            </a:r>
          </a:p>
        </p:txBody>
      </p:sp>
    </p:spTree>
    <p:extLst>
      <p:ext uri="{BB962C8B-B14F-4D97-AF65-F5344CB8AC3E}">
        <p14:creationId xmlns:p14="http://schemas.microsoft.com/office/powerpoint/2010/main" val="77656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7. </a:t>
            </a:r>
            <a:r>
              <a:rPr lang="ko-KR" altLang="en-US" dirty="0" smtClean="0"/>
              <a:t>열정 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직사각형 1"/>
          <p:cNvSpPr/>
          <p:nvPr/>
        </p:nvSpPr>
        <p:spPr bwMode="auto">
          <a:xfrm>
            <a:off x="0" y="0"/>
            <a:ext cx="11049000" cy="652543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sz="8000" dirty="0">
                <a:solidFill>
                  <a:schemeClr val="tx1">
                    <a:lumMod val="75000"/>
                    <a:lumOff val="25000"/>
                  </a:schemeClr>
                </a:solidFill>
                <a:latin typeface="MD개성체" panose="02020603020101020101" pitchFamily="18" charset="-127"/>
                <a:ea typeface="MD개성체" panose="02020603020101020101" pitchFamily="18" charset="-127"/>
              </a:rPr>
              <a:t>열정 </a:t>
            </a:r>
          </a:p>
        </p:txBody>
      </p:sp>
    </p:spTree>
    <p:extLst>
      <p:ext uri="{BB962C8B-B14F-4D97-AF65-F5344CB8AC3E}">
        <p14:creationId xmlns:p14="http://schemas.microsoft.com/office/powerpoint/2010/main" val="480558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8. </a:t>
            </a:r>
            <a:r>
              <a:rPr lang="ko-KR" altLang="en-US" dirty="0" smtClean="0"/>
              <a:t>유머 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직사각형 1"/>
          <p:cNvSpPr/>
          <p:nvPr/>
        </p:nvSpPr>
        <p:spPr bwMode="auto">
          <a:xfrm>
            <a:off x="0" y="0"/>
            <a:ext cx="11049000" cy="652543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sz="8000" dirty="0">
                <a:solidFill>
                  <a:schemeClr val="tx1">
                    <a:lumMod val="75000"/>
                    <a:lumOff val="25000"/>
                  </a:schemeClr>
                </a:solidFill>
                <a:latin typeface="MD개성체" panose="02020603020101020101" pitchFamily="18" charset="-127"/>
                <a:ea typeface="MD개성체" panose="02020603020101020101" pitchFamily="18" charset="-127"/>
              </a:rPr>
              <a:t>유머 </a:t>
            </a:r>
          </a:p>
        </p:txBody>
      </p:sp>
    </p:spTree>
    <p:extLst>
      <p:ext uri="{BB962C8B-B14F-4D97-AF65-F5344CB8AC3E}">
        <p14:creationId xmlns:p14="http://schemas.microsoft.com/office/powerpoint/2010/main" val="374269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9. </a:t>
            </a:r>
            <a:r>
              <a:rPr lang="ko-KR" altLang="en-US" dirty="0" smtClean="0"/>
              <a:t>발표 기회 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직사각형 1"/>
          <p:cNvSpPr/>
          <p:nvPr/>
        </p:nvSpPr>
        <p:spPr bwMode="auto">
          <a:xfrm>
            <a:off x="0" y="0"/>
            <a:ext cx="11049000" cy="652543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sz="8000" dirty="0">
                <a:solidFill>
                  <a:schemeClr val="tx1">
                    <a:lumMod val="75000"/>
                    <a:lumOff val="25000"/>
                  </a:schemeClr>
                </a:solidFill>
                <a:latin typeface="MD개성체" panose="02020603020101020101" pitchFamily="18" charset="-127"/>
                <a:ea typeface="MD개성체" panose="02020603020101020101" pitchFamily="18" charset="-127"/>
              </a:rPr>
              <a:t>발표 기회 </a:t>
            </a:r>
          </a:p>
        </p:txBody>
      </p:sp>
    </p:spTree>
    <p:extLst>
      <p:ext uri="{BB962C8B-B14F-4D97-AF65-F5344CB8AC3E}">
        <p14:creationId xmlns:p14="http://schemas.microsoft.com/office/powerpoint/2010/main" val="4017902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End</a:t>
            </a:r>
            <a:r>
              <a:rPr lang="en-US" altLang="ko-KR" baseline="0" dirty="0" smtClean="0"/>
              <a:t> of Document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>
          <a:xfrm>
            <a:off x="339726" y="836613"/>
            <a:ext cx="10369549" cy="682101"/>
          </a:xfrm>
        </p:spPr>
        <p:txBody>
          <a:bodyPr/>
          <a:lstStyle/>
          <a:p>
            <a:r>
              <a:rPr lang="ko-KR" altLang="en-US" dirty="0" smtClean="0"/>
              <a:t>질문과 대답 </a:t>
            </a:r>
            <a:endParaRPr lang="en-US" altLang="ko-KR" dirty="0" smtClean="0"/>
          </a:p>
          <a:p>
            <a:r>
              <a:rPr lang="ko-KR" altLang="en-US" dirty="0" smtClean="0"/>
              <a:t>토의 </a:t>
            </a:r>
            <a:endParaRPr lang="ko-KR" altLang="en-US" dirty="0"/>
          </a:p>
        </p:txBody>
      </p:sp>
      <p:sp>
        <p:nvSpPr>
          <p:cNvPr id="9" name="텍스트 개체 틀 5"/>
          <p:cNvSpPr>
            <a:spLocks noGrp="1"/>
          </p:cNvSpPr>
          <p:nvPr>
            <p:ph type="body" sz="quarter" idx="11"/>
          </p:nvPr>
        </p:nvSpPr>
        <p:spPr>
          <a:xfrm>
            <a:off x="4023048" y="3429000"/>
            <a:ext cx="3097212" cy="288040"/>
          </a:xfrm>
        </p:spPr>
        <p:txBody>
          <a:bodyPr/>
          <a:lstStyle/>
          <a:p>
            <a:r>
              <a:rPr lang="ko-KR" altLang="en-US" dirty="0" err="1" smtClean="0"/>
              <a:t>송태</a:t>
            </a:r>
            <a:r>
              <a:rPr lang="ko-KR" altLang="en-US" dirty="0" err="1"/>
              <a:t>국</a:t>
            </a:r>
            <a:r>
              <a:rPr lang="ko-KR" altLang="en-US" dirty="0" smtClean="0"/>
              <a:t> 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tsong@nextree.co.kr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34506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타원 5"/>
          <p:cNvSpPr/>
          <p:nvPr/>
        </p:nvSpPr>
        <p:spPr bwMode="auto">
          <a:xfrm>
            <a:off x="8116860" y="3068950"/>
            <a:ext cx="1728240" cy="172824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>
                <a:lumMod val="65000"/>
                <a:lumOff val="3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endParaRPr lang="ko-KR" altLang="en-US" sz="1000" b="0" dirty="0" smtClean="0">
              <a:latin typeface="Optima" pitchFamily="2" charset="2"/>
            </a:endParaRPr>
          </a:p>
        </p:txBody>
      </p:sp>
      <p:sp>
        <p:nvSpPr>
          <p:cNvPr id="7" name="타원 6"/>
          <p:cNvSpPr/>
          <p:nvPr/>
        </p:nvSpPr>
        <p:spPr bwMode="auto">
          <a:xfrm>
            <a:off x="8548920" y="3501010"/>
            <a:ext cx="864120" cy="86412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>
                <a:lumMod val="65000"/>
                <a:lumOff val="3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endParaRPr lang="ko-KR" altLang="en-US" sz="1000" b="0" dirty="0" smtClean="0">
              <a:latin typeface="Optima" pitchFamily="2" charset="2"/>
            </a:endParaRPr>
          </a:p>
        </p:txBody>
      </p:sp>
      <p:sp>
        <p:nvSpPr>
          <p:cNvPr id="8" name="직사각형 7"/>
          <p:cNvSpPr/>
          <p:nvPr/>
        </p:nvSpPr>
        <p:spPr bwMode="auto">
          <a:xfrm>
            <a:off x="8692940" y="3645030"/>
            <a:ext cx="216030" cy="21603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65000"/>
                <a:lumOff val="3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endParaRPr lang="ko-KR" altLang="en-US" sz="1000" b="0" dirty="0" smtClean="0">
              <a:latin typeface="Optima" pitchFamily="2" charset="2"/>
            </a:endParaRPr>
          </a:p>
        </p:txBody>
      </p:sp>
      <p:sp>
        <p:nvSpPr>
          <p:cNvPr id="9" name="직사각형 8"/>
          <p:cNvSpPr/>
          <p:nvPr/>
        </p:nvSpPr>
        <p:spPr bwMode="auto">
          <a:xfrm>
            <a:off x="8692940" y="4005080"/>
            <a:ext cx="216030" cy="21603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65000"/>
                <a:lumOff val="3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endParaRPr lang="ko-KR" altLang="en-US" sz="1000" b="0" dirty="0" smtClean="0">
              <a:latin typeface="Optima" pitchFamily="2" charset="2"/>
            </a:endParaRPr>
          </a:p>
        </p:txBody>
      </p:sp>
      <p:sp>
        <p:nvSpPr>
          <p:cNvPr id="10" name="직사각형 9"/>
          <p:cNvSpPr/>
          <p:nvPr/>
        </p:nvSpPr>
        <p:spPr bwMode="auto">
          <a:xfrm>
            <a:off x="9052990" y="3645030"/>
            <a:ext cx="216030" cy="21603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65000"/>
                <a:lumOff val="3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endParaRPr lang="ko-KR" altLang="en-US" sz="1000" b="0" dirty="0" smtClean="0">
              <a:latin typeface="Optima" pitchFamily="2" charset="2"/>
            </a:endParaRPr>
          </a:p>
        </p:txBody>
      </p:sp>
      <p:sp>
        <p:nvSpPr>
          <p:cNvPr id="11" name="직사각형 10"/>
          <p:cNvSpPr/>
          <p:nvPr/>
        </p:nvSpPr>
        <p:spPr bwMode="auto">
          <a:xfrm>
            <a:off x="9052990" y="4005080"/>
            <a:ext cx="216030" cy="21603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65000"/>
                <a:lumOff val="3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endParaRPr lang="ko-KR" altLang="en-US" sz="1000" b="0" dirty="0" smtClean="0">
              <a:latin typeface="Optima" pitchFamily="2" charset="2"/>
            </a:endParaRPr>
          </a:p>
        </p:txBody>
      </p:sp>
      <p:sp>
        <p:nvSpPr>
          <p:cNvPr id="12" name="타원 11"/>
          <p:cNvSpPr/>
          <p:nvPr/>
        </p:nvSpPr>
        <p:spPr bwMode="auto">
          <a:xfrm>
            <a:off x="8836960" y="3140960"/>
            <a:ext cx="288040" cy="28804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>
                <a:lumMod val="65000"/>
                <a:lumOff val="3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endParaRPr lang="ko-KR" altLang="en-US" sz="1000" b="0" dirty="0" smtClean="0">
              <a:latin typeface="Optima" pitchFamily="2" charset="2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7900830" y="2852920"/>
            <a:ext cx="2160300" cy="2160300"/>
            <a:chOff x="7900830" y="2852920"/>
            <a:chExt cx="2160300" cy="2160300"/>
          </a:xfrm>
          <a:scene3d>
            <a:camera prst="orthographicFront">
              <a:rot lat="0" lon="0" rev="2700000"/>
            </a:camera>
            <a:lightRig rig="threePt" dir="t"/>
          </a:scene3d>
        </p:grpSpPr>
        <p:sp>
          <p:nvSpPr>
            <p:cNvPr id="14" name="직사각형 13"/>
            <p:cNvSpPr/>
            <p:nvPr/>
          </p:nvSpPr>
          <p:spPr bwMode="auto">
            <a:xfrm rot="5400000">
              <a:off x="7900830" y="3861060"/>
              <a:ext cx="2160300" cy="14402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  <a:round/>
              <a:headEnd/>
              <a:tailEnd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eaLnBrk="0" latinLnBrk="0" hangingPunct="0">
                <a:spcBef>
                  <a:spcPct val="50000"/>
                </a:spcBef>
                <a:buClr>
                  <a:schemeClr val="tx1"/>
                </a:buClr>
              </a:pPr>
              <a:endParaRPr lang="ko-KR" altLang="en-US" sz="1000" b="0" dirty="0" smtClean="0">
                <a:latin typeface="Optima" pitchFamily="2" charset="2"/>
              </a:endParaRPr>
            </a:p>
          </p:txBody>
        </p:sp>
        <p:sp>
          <p:nvSpPr>
            <p:cNvPr id="15" name="직사각형 14"/>
            <p:cNvSpPr/>
            <p:nvPr/>
          </p:nvSpPr>
          <p:spPr bwMode="auto">
            <a:xfrm rot="10800000">
              <a:off x="7900830" y="3861060"/>
              <a:ext cx="2160300" cy="14402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  <a:round/>
              <a:headEnd/>
              <a:tailEnd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eaLnBrk="0" latinLnBrk="0" hangingPunct="0">
                <a:spcBef>
                  <a:spcPct val="50000"/>
                </a:spcBef>
                <a:buClr>
                  <a:schemeClr val="tx1"/>
                </a:buClr>
              </a:pPr>
              <a:endParaRPr lang="ko-KR" altLang="en-US" sz="1000" b="0" dirty="0" smtClean="0">
                <a:latin typeface="Optima" pitchFamily="2" charset="2"/>
              </a:endParaRPr>
            </a:p>
          </p:txBody>
        </p:sp>
      </p:grpSp>
      <p:sp>
        <p:nvSpPr>
          <p:cNvPr id="16" name="타원 15"/>
          <p:cNvSpPr/>
          <p:nvPr/>
        </p:nvSpPr>
        <p:spPr bwMode="auto">
          <a:xfrm>
            <a:off x="8836960" y="4437140"/>
            <a:ext cx="288040" cy="28804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>
                <a:lumMod val="65000"/>
                <a:lumOff val="3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endParaRPr lang="ko-KR" altLang="en-US" sz="1000" b="0" dirty="0" smtClean="0">
              <a:latin typeface="Optima" pitchFamily="2" charset="2"/>
            </a:endParaRPr>
          </a:p>
        </p:txBody>
      </p:sp>
      <p:sp>
        <p:nvSpPr>
          <p:cNvPr id="17" name="타원 16"/>
          <p:cNvSpPr/>
          <p:nvPr/>
        </p:nvSpPr>
        <p:spPr bwMode="auto">
          <a:xfrm>
            <a:off x="9485050" y="3789050"/>
            <a:ext cx="288040" cy="28804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>
                <a:lumMod val="65000"/>
                <a:lumOff val="3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endParaRPr lang="ko-KR" altLang="en-US" sz="1000" b="0" dirty="0" smtClean="0">
              <a:latin typeface="Optima" pitchFamily="2" charset="2"/>
            </a:endParaRPr>
          </a:p>
        </p:txBody>
      </p:sp>
      <p:sp>
        <p:nvSpPr>
          <p:cNvPr id="18" name="타원 17"/>
          <p:cNvSpPr/>
          <p:nvPr/>
        </p:nvSpPr>
        <p:spPr bwMode="auto">
          <a:xfrm>
            <a:off x="8188870" y="3789050"/>
            <a:ext cx="288040" cy="28804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>
                <a:lumMod val="65000"/>
                <a:lumOff val="3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endParaRPr lang="ko-KR" altLang="en-US" sz="1000" b="0" dirty="0" smtClean="0">
              <a:latin typeface="Optima" pitchFamily="2" charset="2"/>
            </a:endParaRPr>
          </a:p>
        </p:txBody>
      </p:sp>
      <p:sp>
        <p:nvSpPr>
          <p:cNvPr id="19" name="타원 18"/>
          <p:cNvSpPr/>
          <p:nvPr/>
        </p:nvSpPr>
        <p:spPr bwMode="auto">
          <a:xfrm>
            <a:off x="5596510" y="3068950"/>
            <a:ext cx="1728240" cy="172824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0000">
                <a:srgbClr val="F5FAFD"/>
              </a:gs>
              <a:gs pos="100000">
                <a:schemeClr val="accent2">
                  <a:lumMod val="9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9525">
            <a:solidFill>
              <a:schemeClr val="accent6">
                <a:lumMod val="5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endParaRPr lang="ko-KR" altLang="en-US" sz="1000" b="0" dirty="0">
              <a:latin typeface="Optima" pitchFamily="2" charset="2"/>
            </a:endParaRPr>
          </a:p>
        </p:txBody>
      </p:sp>
      <p:sp>
        <p:nvSpPr>
          <p:cNvPr id="20" name="타원 19"/>
          <p:cNvSpPr/>
          <p:nvPr/>
        </p:nvSpPr>
        <p:spPr bwMode="auto">
          <a:xfrm>
            <a:off x="6028570" y="3501010"/>
            <a:ext cx="864120" cy="864120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46000">
                <a:srgbClr val="C38649"/>
              </a:gs>
              <a:gs pos="100000">
                <a:srgbClr val="666633"/>
              </a:gs>
            </a:gsLst>
            <a:path path="circle">
              <a:fillToRect l="50000" t="50000" r="50000" b="50000"/>
            </a:path>
          </a:gradFill>
          <a:ln w="12700">
            <a:solidFill>
              <a:schemeClr val="bg1">
                <a:lumMod val="50000"/>
              </a:schemeClr>
            </a:solidFill>
            <a:round/>
            <a:headEnd/>
            <a:tailEnd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endParaRPr lang="ko-KR" altLang="en-US" sz="1000" b="0" dirty="0" smtClean="0">
              <a:latin typeface="Optima" pitchFamily="2" charset="2"/>
            </a:endParaRPr>
          </a:p>
        </p:txBody>
      </p:sp>
      <p:sp>
        <p:nvSpPr>
          <p:cNvPr id="21" name="모서리가 둥근 직사각형 20"/>
          <p:cNvSpPr/>
          <p:nvPr/>
        </p:nvSpPr>
        <p:spPr bwMode="auto">
          <a:xfrm>
            <a:off x="6202326" y="3674766"/>
            <a:ext cx="216030" cy="216030"/>
          </a:xfrm>
          <a:prstGeom prst="roundRect">
            <a:avLst/>
          </a:prstGeom>
          <a:solidFill>
            <a:srgbClr val="F5FAFD"/>
          </a:solidFill>
          <a:ln w="9525">
            <a:noFill/>
            <a:round/>
            <a:headEnd/>
            <a:tailEnd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endParaRPr lang="ko-KR" altLang="en-US" sz="1000" b="0" dirty="0" smtClean="0">
              <a:latin typeface="Optima" pitchFamily="2" charset="2"/>
            </a:endParaRPr>
          </a:p>
        </p:txBody>
      </p:sp>
      <p:sp>
        <p:nvSpPr>
          <p:cNvPr id="22" name="모서리가 둥근 직사각형 21"/>
          <p:cNvSpPr/>
          <p:nvPr/>
        </p:nvSpPr>
        <p:spPr bwMode="auto">
          <a:xfrm>
            <a:off x="6202326" y="3975344"/>
            <a:ext cx="216030" cy="216030"/>
          </a:xfrm>
          <a:prstGeom prst="roundRect">
            <a:avLst/>
          </a:prstGeom>
          <a:solidFill>
            <a:srgbClr val="F5FAFD"/>
          </a:solidFill>
          <a:ln w="9525">
            <a:noFill/>
            <a:round/>
            <a:headEnd/>
            <a:tailEnd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endParaRPr lang="ko-KR" altLang="en-US" sz="1000" b="0" dirty="0">
              <a:latin typeface="Optima" pitchFamily="2" charset="2"/>
            </a:endParaRPr>
          </a:p>
        </p:txBody>
      </p:sp>
      <p:sp>
        <p:nvSpPr>
          <p:cNvPr id="23" name="모서리가 둥근 직사각형 22"/>
          <p:cNvSpPr/>
          <p:nvPr/>
        </p:nvSpPr>
        <p:spPr bwMode="auto">
          <a:xfrm>
            <a:off x="6502904" y="3674766"/>
            <a:ext cx="216030" cy="216030"/>
          </a:xfrm>
          <a:prstGeom prst="roundRect">
            <a:avLst/>
          </a:prstGeom>
          <a:solidFill>
            <a:srgbClr val="F5FAFD"/>
          </a:solidFill>
          <a:ln w="9525">
            <a:noFill/>
            <a:round/>
            <a:headEnd/>
            <a:tailEnd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endParaRPr lang="ko-KR" altLang="en-US" sz="1000" b="0" dirty="0">
              <a:latin typeface="Optima" pitchFamily="2" charset="2"/>
            </a:endParaRPr>
          </a:p>
        </p:txBody>
      </p:sp>
      <p:sp>
        <p:nvSpPr>
          <p:cNvPr id="24" name="모서리가 둥근 직사각형 23"/>
          <p:cNvSpPr/>
          <p:nvPr/>
        </p:nvSpPr>
        <p:spPr bwMode="auto">
          <a:xfrm>
            <a:off x="6502904" y="3975344"/>
            <a:ext cx="216030" cy="216030"/>
          </a:xfrm>
          <a:prstGeom prst="roundRect">
            <a:avLst/>
          </a:prstGeom>
          <a:solidFill>
            <a:srgbClr val="F5FAFD"/>
          </a:solidFill>
          <a:ln w="9525">
            <a:noFill/>
            <a:round/>
            <a:headEnd/>
            <a:tailEnd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endParaRPr lang="ko-KR" altLang="en-US" sz="1000" b="0" dirty="0">
              <a:latin typeface="Optima" pitchFamily="2" charset="2"/>
            </a:endParaRPr>
          </a:p>
        </p:txBody>
      </p:sp>
      <p:sp>
        <p:nvSpPr>
          <p:cNvPr id="25" name="타원 24"/>
          <p:cNvSpPr/>
          <p:nvPr/>
        </p:nvSpPr>
        <p:spPr bwMode="auto">
          <a:xfrm>
            <a:off x="6316610" y="3140960"/>
            <a:ext cx="288040" cy="288040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64000">
                <a:schemeClr val="accent6">
                  <a:lumMod val="75000"/>
                </a:schemeClr>
              </a:gs>
              <a:gs pos="31000">
                <a:schemeClr val="accent6">
                  <a:lumMod val="90000"/>
                </a:schemeClr>
              </a:gs>
              <a:gs pos="100000">
                <a:schemeClr val="accent6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9525">
            <a:solidFill>
              <a:schemeClr val="accent6">
                <a:lumMod val="5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endParaRPr lang="ko-KR" altLang="en-US" sz="1000" b="0" dirty="0">
              <a:latin typeface="Optima" pitchFamily="2" charset="2"/>
            </a:endParaRPr>
          </a:p>
        </p:txBody>
      </p:sp>
      <p:sp>
        <p:nvSpPr>
          <p:cNvPr id="26" name="타원 25"/>
          <p:cNvSpPr/>
          <p:nvPr/>
        </p:nvSpPr>
        <p:spPr bwMode="auto">
          <a:xfrm>
            <a:off x="6316610" y="4437140"/>
            <a:ext cx="288040" cy="288040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34000">
                <a:schemeClr val="accent6">
                  <a:lumMod val="90000"/>
                </a:schemeClr>
              </a:gs>
              <a:gs pos="100000">
                <a:schemeClr val="accent6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9525">
            <a:solidFill>
              <a:schemeClr val="accent6">
                <a:lumMod val="5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endParaRPr lang="ko-KR" altLang="en-US" sz="1000" b="0" dirty="0">
              <a:latin typeface="Optima" pitchFamily="2" charset="2"/>
            </a:endParaRPr>
          </a:p>
        </p:txBody>
      </p:sp>
      <p:sp>
        <p:nvSpPr>
          <p:cNvPr id="27" name="타원 26"/>
          <p:cNvSpPr/>
          <p:nvPr/>
        </p:nvSpPr>
        <p:spPr bwMode="auto">
          <a:xfrm>
            <a:off x="6964700" y="3789050"/>
            <a:ext cx="288040" cy="288040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34000">
                <a:schemeClr val="accent6">
                  <a:lumMod val="90000"/>
                </a:schemeClr>
              </a:gs>
              <a:gs pos="100000">
                <a:schemeClr val="accent6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9525">
            <a:solidFill>
              <a:schemeClr val="accent6">
                <a:lumMod val="5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endParaRPr lang="ko-KR" altLang="en-US" sz="1000" b="0" dirty="0">
              <a:latin typeface="Optima" pitchFamily="2" charset="2"/>
            </a:endParaRPr>
          </a:p>
        </p:txBody>
      </p:sp>
      <p:sp>
        <p:nvSpPr>
          <p:cNvPr id="28" name="타원 27"/>
          <p:cNvSpPr/>
          <p:nvPr/>
        </p:nvSpPr>
        <p:spPr bwMode="auto">
          <a:xfrm>
            <a:off x="5668520" y="3789050"/>
            <a:ext cx="288040" cy="288040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34000">
                <a:schemeClr val="accent6">
                  <a:lumMod val="90000"/>
                </a:schemeClr>
              </a:gs>
              <a:gs pos="100000">
                <a:schemeClr val="accent6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9525">
            <a:solidFill>
              <a:schemeClr val="accent6">
                <a:lumMod val="5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endParaRPr lang="ko-KR" altLang="en-US" sz="1000" b="0" dirty="0">
              <a:latin typeface="Optima" pitchFamily="2" charset="2"/>
            </a:endParaRPr>
          </a:p>
        </p:txBody>
      </p:sp>
      <p:sp>
        <p:nvSpPr>
          <p:cNvPr id="29" name="타원 28"/>
          <p:cNvSpPr/>
          <p:nvPr/>
        </p:nvSpPr>
        <p:spPr bwMode="auto">
          <a:xfrm>
            <a:off x="5869682" y="3342122"/>
            <a:ext cx="288040" cy="288040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34000">
                <a:schemeClr val="accent6">
                  <a:lumMod val="90000"/>
                </a:schemeClr>
              </a:gs>
              <a:gs pos="100000">
                <a:schemeClr val="accent6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9525">
            <a:solidFill>
              <a:schemeClr val="accent6">
                <a:lumMod val="5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endParaRPr lang="ko-KR" altLang="en-US" sz="1000" b="0" dirty="0">
              <a:latin typeface="Optima" pitchFamily="2" charset="2"/>
            </a:endParaRPr>
          </a:p>
        </p:txBody>
      </p:sp>
      <p:sp>
        <p:nvSpPr>
          <p:cNvPr id="30" name="타원 29"/>
          <p:cNvSpPr/>
          <p:nvPr/>
        </p:nvSpPr>
        <p:spPr bwMode="auto">
          <a:xfrm>
            <a:off x="6778406" y="3334688"/>
            <a:ext cx="288040" cy="288040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34000">
                <a:schemeClr val="accent6">
                  <a:lumMod val="90000"/>
                </a:schemeClr>
              </a:gs>
              <a:gs pos="100000">
                <a:schemeClr val="accent6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9525">
            <a:solidFill>
              <a:schemeClr val="accent6">
                <a:lumMod val="5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endParaRPr lang="ko-KR" altLang="en-US" sz="1000" b="0" dirty="0">
              <a:latin typeface="Optima" pitchFamily="2" charset="2"/>
            </a:endParaRPr>
          </a:p>
        </p:txBody>
      </p:sp>
      <p:sp>
        <p:nvSpPr>
          <p:cNvPr id="31" name="타원 30"/>
          <p:cNvSpPr/>
          <p:nvPr/>
        </p:nvSpPr>
        <p:spPr bwMode="auto">
          <a:xfrm>
            <a:off x="6785840" y="4255950"/>
            <a:ext cx="288040" cy="288040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34000">
                <a:schemeClr val="accent6">
                  <a:lumMod val="90000"/>
                </a:schemeClr>
              </a:gs>
              <a:gs pos="100000">
                <a:schemeClr val="accent6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9525">
            <a:solidFill>
              <a:schemeClr val="accent6">
                <a:lumMod val="5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endParaRPr lang="ko-KR" altLang="en-US" sz="1000" b="0" dirty="0">
              <a:latin typeface="Optima" pitchFamily="2" charset="2"/>
            </a:endParaRPr>
          </a:p>
        </p:txBody>
      </p:sp>
      <p:sp>
        <p:nvSpPr>
          <p:cNvPr id="32" name="타원 31"/>
          <p:cNvSpPr/>
          <p:nvPr/>
        </p:nvSpPr>
        <p:spPr bwMode="auto">
          <a:xfrm>
            <a:off x="5862248" y="4235978"/>
            <a:ext cx="288040" cy="288040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34000">
                <a:schemeClr val="accent6">
                  <a:lumMod val="90000"/>
                </a:schemeClr>
              </a:gs>
              <a:gs pos="100000">
                <a:schemeClr val="accent6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9525">
            <a:solidFill>
              <a:schemeClr val="accent6">
                <a:lumMod val="5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endParaRPr lang="ko-KR" altLang="en-US" sz="1000" b="0" dirty="0">
              <a:latin typeface="Optima" pitchFamily="2" charset="2"/>
            </a:endParaRPr>
          </a:p>
        </p:txBody>
      </p:sp>
      <p:sp>
        <p:nvSpPr>
          <p:cNvPr id="33" name="타원 32"/>
          <p:cNvSpPr/>
          <p:nvPr/>
        </p:nvSpPr>
        <p:spPr bwMode="auto">
          <a:xfrm>
            <a:off x="2614364" y="3111224"/>
            <a:ext cx="1728240" cy="1728240"/>
          </a:xfrm>
          <a:prstGeom prst="ellipse">
            <a:avLst/>
          </a:prstGeom>
          <a:solidFill>
            <a:schemeClr val="bg1"/>
          </a:solidFill>
          <a:ln w="9525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endParaRPr lang="ko-KR" altLang="en-US" sz="1000" b="0" dirty="0">
              <a:latin typeface="Optima" pitchFamily="2" charset="2"/>
            </a:endParaRPr>
          </a:p>
        </p:txBody>
      </p:sp>
      <p:sp>
        <p:nvSpPr>
          <p:cNvPr id="34" name="타원 33"/>
          <p:cNvSpPr/>
          <p:nvPr/>
        </p:nvSpPr>
        <p:spPr bwMode="auto">
          <a:xfrm>
            <a:off x="3046424" y="3543284"/>
            <a:ext cx="864120" cy="864120"/>
          </a:xfrm>
          <a:prstGeom prst="ellipse">
            <a:avLst/>
          </a:prstGeom>
          <a:solidFill>
            <a:schemeClr val="bg1"/>
          </a:solidFill>
          <a:ln w="9525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endParaRPr lang="ko-KR" altLang="en-US" sz="1000" b="0" dirty="0" smtClean="0">
              <a:latin typeface="Optima" pitchFamily="2" charset="2"/>
            </a:endParaRPr>
          </a:p>
        </p:txBody>
      </p:sp>
      <p:sp>
        <p:nvSpPr>
          <p:cNvPr id="35" name="모서리가 둥근 직사각형 34"/>
          <p:cNvSpPr/>
          <p:nvPr/>
        </p:nvSpPr>
        <p:spPr bwMode="auto">
          <a:xfrm>
            <a:off x="3220180" y="3717040"/>
            <a:ext cx="216030" cy="216030"/>
          </a:xfrm>
          <a:prstGeom prst="roundRect">
            <a:avLst/>
          </a:prstGeom>
          <a:solidFill>
            <a:schemeClr val="bg1"/>
          </a:solidFill>
          <a:ln w="9525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endParaRPr lang="ko-KR" altLang="en-US" sz="1000" b="0" dirty="0" smtClean="0">
              <a:latin typeface="Optima" pitchFamily="2" charset="2"/>
            </a:endParaRPr>
          </a:p>
        </p:txBody>
      </p:sp>
      <p:sp>
        <p:nvSpPr>
          <p:cNvPr id="36" name="모서리가 둥근 직사각형 35"/>
          <p:cNvSpPr/>
          <p:nvPr/>
        </p:nvSpPr>
        <p:spPr bwMode="auto">
          <a:xfrm>
            <a:off x="3220180" y="4017618"/>
            <a:ext cx="216030" cy="216030"/>
          </a:xfrm>
          <a:prstGeom prst="roundRect">
            <a:avLst/>
          </a:prstGeom>
          <a:solidFill>
            <a:schemeClr val="bg1"/>
          </a:solidFill>
          <a:ln w="9525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endParaRPr lang="ko-KR" altLang="en-US" sz="1000" b="0" dirty="0">
              <a:latin typeface="Optima" pitchFamily="2" charset="2"/>
            </a:endParaRPr>
          </a:p>
        </p:txBody>
      </p:sp>
      <p:sp>
        <p:nvSpPr>
          <p:cNvPr id="37" name="모서리가 둥근 직사각형 36"/>
          <p:cNvSpPr/>
          <p:nvPr/>
        </p:nvSpPr>
        <p:spPr bwMode="auto">
          <a:xfrm>
            <a:off x="3520758" y="3717040"/>
            <a:ext cx="216030" cy="216030"/>
          </a:xfrm>
          <a:prstGeom prst="roundRect">
            <a:avLst/>
          </a:prstGeom>
          <a:solidFill>
            <a:schemeClr val="bg1"/>
          </a:solidFill>
          <a:ln w="9525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endParaRPr lang="ko-KR" altLang="en-US" sz="1000" b="0" dirty="0">
              <a:latin typeface="Optima" pitchFamily="2" charset="2"/>
            </a:endParaRPr>
          </a:p>
        </p:txBody>
      </p:sp>
      <p:sp>
        <p:nvSpPr>
          <p:cNvPr id="38" name="모서리가 둥근 직사각형 37"/>
          <p:cNvSpPr/>
          <p:nvPr/>
        </p:nvSpPr>
        <p:spPr bwMode="auto">
          <a:xfrm>
            <a:off x="3520758" y="4017618"/>
            <a:ext cx="216030" cy="216030"/>
          </a:xfrm>
          <a:prstGeom prst="roundRect">
            <a:avLst/>
          </a:prstGeom>
          <a:solidFill>
            <a:schemeClr val="bg1"/>
          </a:solidFill>
          <a:ln w="9525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endParaRPr lang="ko-KR" altLang="en-US" sz="1000" b="0" dirty="0">
              <a:latin typeface="Optima" pitchFamily="2" charset="2"/>
            </a:endParaRPr>
          </a:p>
        </p:txBody>
      </p:sp>
      <p:sp>
        <p:nvSpPr>
          <p:cNvPr id="39" name="타원 38"/>
          <p:cNvSpPr/>
          <p:nvPr/>
        </p:nvSpPr>
        <p:spPr bwMode="auto">
          <a:xfrm>
            <a:off x="3334464" y="3183234"/>
            <a:ext cx="288040" cy="288040"/>
          </a:xfrm>
          <a:prstGeom prst="ellipse">
            <a:avLst/>
          </a:prstGeom>
          <a:solidFill>
            <a:schemeClr val="bg1"/>
          </a:solidFill>
          <a:ln w="9525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endParaRPr lang="ko-KR" altLang="en-US" sz="1000" b="0" dirty="0">
              <a:latin typeface="Optima" pitchFamily="2" charset="2"/>
            </a:endParaRPr>
          </a:p>
        </p:txBody>
      </p:sp>
      <p:sp>
        <p:nvSpPr>
          <p:cNvPr id="40" name="타원 39"/>
          <p:cNvSpPr/>
          <p:nvPr/>
        </p:nvSpPr>
        <p:spPr bwMode="auto">
          <a:xfrm>
            <a:off x="3334464" y="4479414"/>
            <a:ext cx="288040" cy="288040"/>
          </a:xfrm>
          <a:prstGeom prst="ellipse">
            <a:avLst/>
          </a:prstGeom>
          <a:solidFill>
            <a:schemeClr val="bg1"/>
          </a:solidFill>
          <a:ln w="9525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endParaRPr lang="ko-KR" altLang="en-US" sz="1000" b="0" dirty="0">
              <a:latin typeface="Optima" pitchFamily="2" charset="2"/>
            </a:endParaRPr>
          </a:p>
        </p:txBody>
      </p:sp>
      <p:sp>
        <p:nvSpPr>
          <p:cNvPr id="41" name="타원 40"/>
          <p:cNvSpPr/>
          <p:nvPr/>
        </p:nvSpPr>
        <p:spPr bwMode="auto">
          <a:xfrm>
            <a:off x="3982554" y="3831324"/>
            <a:ext cx="288040" cy="288040"/>
          </a:xfrm>
          <a:prstGeom prst="ellipse">
            <a:avLst/>
          </a:prstGeom>
          <a:solidFill>
            <a:schemeClr val="bg1"/>
          </a:solidFill>
          <a:ln w="9525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endParaRPr lang="ko-KR" altLang="en-US" sz="1000" b="0" dirty="0">
              <a:latin typeface="Optima" pitchFamily="2" charset="2"/>
            </a:endParaRPr>
          </a:p>
        </p:txBody>
      </p:sp>
      <p:sp>
        <p:nvSpPr>
          <p:cNvPr id="42" name="타원 41"/>
          <p:cNvSpPr/>
          <p:nvPr/>
        </p:nvSpPr>
        <p:spPr bwMode="auto">
          <a:xfrm>
            <a:off x="2686374" y="3831324"/>
            <a:ext cx="288040" cy="288040"/>
          </a:xfrm>
          <a:prstGeom prst="ellipse">
            <a:avLst/>
          </a:prstGeom>
          <a:solidFill>
            <a:schemeClr val="bg1"/>
          </a:solidFill>
          <a:ln w="9525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endParaRPr lang="ko-KR" altLang="en-US" sz="1000" b="0" dirty="0">
              <a:latin typeface="Optima" pitchFamily="2" charset="2"/>
            </a:endParaRPr>
          </a:p>
        </p:txBody>
      </p:sp>
      <p:sp>
        <p:nvSpPr>
          <p:cNvPr id="43" name="타원 42"/>
          <p:cNvSpPr/>
          <p:nvPr/>
        </p:nvSpPr>
        <p:spPr bwMode="auto">
          <a:xfrm>
            <a:off x="2887536" y="3384396"/>
            <a:ext cx="288040" cy="288040"/>
          </a:xfrm>
          <a:prstGeom prst="ellipse">
            <a:avLst/>
          </a:prstGeom>
          <a:solidFill>
            <a:schemeClr val="bg1"/>
          </a:solidFill>
          <a:ln w="9525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endParaRPr lang="ko-KR" altLang="en-US" sz="1000" b="0" dirty="0">
              <a:latin typeface="Optima" pitchFamily="2" charset="2"/>
            </a:endParaRPr>
          </a:p>
        </p:txBody>
      </p:sp>
      <p:sp>
        <p:nvSpPr>
          <p:cNvPr id="44" name="타원 43"/>
          <p:cNvSpPr/>
          <p:nvPr/>
        </p:nvSpPr>
        <p:spPr bwMode="auto">
          <a:xfrm>
            <a:off x="3796260" y="3376962"/>
            <a:ext cx="288040" cy="288040"/>
          </a:xfrm>
          <a:prstGeom prst="ellipse">
            <a:avLst/>
          </a:prstGeom>
          <a:solidFill>
            <a:schemeClr val="bg1"/>
          </a:solidFill>
          <a:ln w="9525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endParaRPr lang="ko-KR" altLang="en-US" sz="1000" b="0" dirty="0">
              <a:latin typeface="Optima" pitchFamily="2" charset="2"/>
            </a:endParaRPr>
          </a:p>
        </p:txBody>
      </p:sp>
      <p:sp>
        <p:nvSpPr>
          <p:cNvPr id="45" name="타원 44"/>
          <p:cNvSpPr/>
          <p:nvPr/>
        </p:nvSpPr>
        <p:spPr bwMode="auto">
          <a:xfrm>
            <a:off x="3803694" y="4298224"/>
            <a:ext cx="288040" cy="288040"/>
          </a:xfrm>
          <a:prstGeom prst="ellipse">
            <a:avLst/>
          </a:prstGeom>
          <a:solidFill>
            <a:schemeClr val="bg1"/>
          </a:solidFill>
          <a:ln w="9525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endParaRPr lang="ko-KR" altLang="en-US" sz="1000" b="0" dirty="0">
              <a:latin typeface="Optima" pitchFamily="2" charset="2"/>
            </a:endParaRPr>
          </a:p>
        </p:txBody>
      </p:sp>
      <p:sp>
        <p:nvSpPr>
          <p:cNvPr id="46" name="타원 45"/>
          <p:cNvSpPr/>
          <p:nvPr/>
        </p:nvSpPr>
        <p:spPr bwMode="auto">
          <a:xfrm>
            <a:off x="2880102" y="4278252"/>
            <a:ext cx="288040" cy="288040"/>
          </a:xfrm>
          <a:prstGeom prst="ellipse">
            <a:avLst/>
          </a:prstGeom>
          <a:solidFill>
            <a:schemeClr val="bg1"/>
          </a:solidFill>
          <a:ln w="9525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endParaRPr lang="ko-KR" altLang="en-US" sz="1000" b="0" dirty="0">
              <a:latin typeface="Optima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934637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7" name="원호 46"/>
          <p:cNvSpPr/>
          <p:nvPr/>
        </p:nvSpPr>
        <p:spPr bwMode="auto">
          <a:xfrm rot="16200000">
            <a:off x="5236460" y="3933070"/>
            <a:ext cx="792110" cy="792110"/>
          </a:xfrm>
          <a:prstGeom prst="arc">
            <a:avLst>
              <a:gd name="adj1" fmla="val 16200000"/>
              <a:gd name="adj2" fmla="val 5472246"/>
            </a:avLst>
          </a:prstGeom>
          <a:noFill/>
          <a:ln w="12700">
            <a:solidFill>
              <a:schemeClr val="tx1">
                <a:lumMod val="65000"/>
                <a:lumOff val="35000"/>
              </a:schemeClr>
            </a:solidFill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원호 47"/>
          <p:cNvSpPr/>
          <p:nvPr/>
        </p:nvSpPr>
        <p:spPr bwMode="auto">
          <a:xfrm rot="16200000" flipH="1" flipV="1">
            <a:off x="4264325" y="3248975"/>
            <a:ext cx="2304320" cy="2088290"/>
          </a:xfrm>
          <a:prstGeom prst="arc">
            <a:avLst>
              <a:gd name="adj1" fmla="val 16200000"/>
              <a:gd name="adj2" fmla="val 5472246"/>
            </a:avLst>
          </a:prstGeom>
          <a:noFill/>
          <a:ln w="12700">
            <a:solidFill>
              <a:schemeClr val="tx1">
                <a:lumMod val="65000"/>
                <a:lumOff val="35000"/>
              </a:schemeClr>
            </a:solidFill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원호 48"/>
          <p:cNvSpPr/>
          <p:nvPr/>
        </p:nvSpPr>
        <p:spPr bwMode="auto">
          <a:xfrm rot="16200000">
            <a:off x="4840405" y="3465005"/>
            <a:ext cx="1584220" cy="1656230"/>
          </a:xfrm>
          <a:prstGeom prst="arc">
            <a:avLst>
              <a:gd name="adj1" fmla="val 16200000"/>
              <a:gd name="adj2" fmla="val 5472246"/>
            </a:avLst>
          </a:prstGeom>
          <a:noFill/>
          <a:ln w="12700">
            <a:solidFill>
              <a:schemeClr val="tx1">
                <a:lumMod val="65000"/>
                <a:lumOff val="35000"/>
              </a:schemeClr>
            </a:solidFill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원호 49"/>
          <p:cNvSpPr/>
          <p:nvPr/>
        </p:nvSpPr>
        <p:spPr bwMode="auto">
          <a:xfrm rot="16200000">
            <a:off x="4480355" y="3032945"/>
            <a:ext cx="2304320" cy="2520350"/>
          </a:xfrm>
          <a:prstGeom prst="arc">
            <a:avLst>
              <a:gd name="adj1" fmla="val 16200000"/>
              <a:gd name="adj2" fmla="val 5472246"/>
            </a:avLst>
          </a:prstGeom>
          <a:noFill/>
          <a:ln w="12700">
            <a:solidFill>
              <a:schemeClr val="tx1">
                <a:lumMod val="65000"/>
                <a:lumOff val="35000"/>
              </a:schemeClr>
            </a:solidFill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원호 50"/>
          <p:cNvSpPr/>
          <p:nvPr/>
        </p:nvSpPr>
        <p:spPr bwMode="auto">
          <a:xfrm rot="16200000" flipH="1" flipV="1">
            <a:off x="4696384" y="3681038"/>
            <a:ext cx="1440201" cy="1224170"/>
          </a:xfrm>
          <a:prstGeom prst="arc">
            <a:avLst>
              <a:gd name="adj1" fmla="val 16200000"/>
              <a:gd name="adj2" fmla="val 5472246"/>
            </a:avLst>
          </a:prstGeom>
          <a:noFill/>
          <a:ln w="12700">
            <a:solidFill>
              <a:schemeClr val="tx1">
                <a:lumMod val="65000"/>
                <a:lumOff val="35000"/>
              </a:schemeClr>
            </a:solidFill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4854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7" name="모서리가 둥근 직사각형 46"/>
          <p:cNvSpPr/>
          <p:nvPr/>
        </p:nvSpPr>
        <p:spPr bwMode="auto">
          <a:xfrm>
            <a:off x="5524500" y="2708900"/>
            <a:ext cx="1728240" cy="360050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1">
                <a:lumMod val="65000"/>
                <a:lumOff val="3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r>
              <a:rPr lang="ko-KR" altLang="en-US" dirty="0" smtClean="0">
                <a:latin typeface="Optima" pitchFamily="2" charset="2"/>
              </a:rPr>
              <a:t>범위 식별 </a:t>
            </a:r>
            <a:r>
              <a:rPr lang="ko-KR" altLang="en-US" dirty="0">
                <a:latin typeface="Optima" pitchFamily="2" charset="2"/>
              </a:rPr>
              <a:t>및</a:t>
            </a:r>
            <a:r>
              <a:rPr lang="ko-KR" altLang="en-US" dirty="0" smtClean="0">
                <a:latin typeface="Optima" pitchFamily="2" charset="2"/>
              </a:rPr>
              <a:t> 추출</a:t>
            </a:r>
          </a:p>
        </p:txBody>
      </p:sp>
      <p:sp>
        <p:nvSpPr>
          <p:cNvPr id="48" name="모서리가 둥근 직사각형 47"/>
          <p:cNvSpPr/>
          <p:nvPr/>
        </p:nvSpPr>
        <p:spPr bwMode="auto">
          <a:xfrm>
            <a:off x="7612790" y="2708900"/>
            <a:ext cx="1728240" cy="360050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1">
                <a:lumMod val="65000"/>
                <a:lumOff val="3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eaLnBrk="0" latinLnBrk="0" hangingPunct="0">
              <a:spcBef>
                <a:spcPct val="50000"/>
              </a:spcBef>
              <a:buClr>
                <a:schemeClr val="tx1"/>
              </a:buClr>
            </a:pPr>
            <a:r>
              <a:rPr lang="ko-KR" altLang="en-US" dirty="0" smtClean="0">
                <a:latin typeface="Optima" pitchFamily="2" charset="2"/>
              </a:rPr>
              <a:t>접근</a:t>
            </a:r>
            <a:r>
              <a:rPr lang="en-US" altLang="ko-KR" dirty="0" smtClean="0">
                <a:latin typeface="Optima" pitchFamily="2" charset="2"/>
              </a:rPr>
              <a:t>2: </a:t>
            </a:r>
            <a:r>
              <a:rPr lang="ko-KR" altLang="en-US" dirty="0" smtClean="0">
                <a:latin typeface="Optima" pitchFamily="2" charset="2"/>
              </a:rPr>
              <a:t>도메인 모델링</a:t>
            </a:r>
          </a:p>
        </p:txBody>
      </p:sp>
      <p:cxnSp>
        <p:nvCxnSpPr>
          <p:cNvPr id="49" name="직선 화살표 연결선 48"/>
          <p:cNvCxnSpPr>
            <a:stCxn id="47" idx="3"/>
            <a:endCxn id="48" idx="1"/>
          </p:cNvCxnSpPr>
          <p:nvPr/>
        </p:nvCxnSpPr>
        <p:spPr bwMode="auto">
          <a:xfrm>
            <a:off x="7252740" y="2888925"/>
            <a:ext cx="360050" cy="0"/>
          </a:xfrm>
          <a:prstGeom prst="straightConnector1">
            <a:avLst/>
          </a:prstGeom>
          <a:noFill/>
          <a:ln w="12700">
            <a:solidFill>
              <a:schemeClr val="tx1">
                <a:lumMod val="65000"/>
                <a:lumOff val="35000"/>
              </a:schemeClr>
            </a:solidFill>
            <a:round/>
            <a:headEnd/>
            <a:tailEnd type="arrow"/>
          </a:ln>
          <a:effectLst/>
        </p:spPr>
      </p:cxnSp>
      <p:sp>
        <p:nvSpPr>
          <p:cNvPr id="50" name="모서리가 둥근 직사각형 49"/>
          <p:cNvSpPr/>
          <p:nvPr/>
        </p:nvSpPr>
        <p:spPr bwMode="auto">
          <a:xfrm>
            <a:off x="5524500" y="3501010"/>
            <a:ext cx="1728240" cy="360050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1">
                <a:lumMod val="65000"/>
                <a:lumOff val="3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r>
              <a:rPr lang="ko-KR" altLang="en-US" dirty="0" smtClean="0">
                <a:latin typeface="Optima" pitchFamily="2" charset="2"/>
              </a:rPr>
              <a:t>접근</a:t>
            </a:r>
            <a:r>
              <a:rPr lang="en-US" altLang="ko-KR" dirty="0" smtClean="0">
                <a:latin typeface="Optima" pitchFamily="2" charset="2"/>
              </a:rPr>
              <a:t>1: </a:t>
            </a:r>
            <a:r>
              <a:rPr lang="ko-KR" altLang="en-US" dirty="0" smtClean="0">
                <a:latin typeface="Optima" pitchFamily="2" charset="2"/>
              </a:rPr>
              <a:t>코드 </a:t>
            </a:r>
            <a:r>
              <a:rPr lang="en-US" altLang="ko-KR" dirty="0" smtClean="0">
                <a:latin typeface="Optima" pitchFamily="2" charset="2"/>
              </a:rPr>
              <a:t>Refactoring</a:t>
            </a:r>
            <a:endParaRPr lang="ko-KR" altLang="en-US" dirty="0" smtClean="0">
              <a:latin typeface="Optima" pitchFamily="2" charset="2"/>
            </a:endParaRPr>
          </a:p>
        </p:txBody>
      </p:sp>
      <p:cxnSp>
        <p:nvCxnSpPr>
          <p:cNvPr id="51" name="직선 화살표 연결선 50"/>
          <p:cNvCxnSpPr>
            <a:stCxn id="47" idx="2"/>
            <a:endCxn id="50" idx="0"/>
          </p:cNvCxnSpPr>
          <p:nvPr/>
        </p:nvCxnSpPr>
        <p:spPr bwMode="auto">
          <a:xfrm>
            <a:off x="6388620" y="3068950"/>
            <a:ext cx="0" cy="432060"/>
          </a:xfrm>
          <a:prstGeom prst="straightConnector1">
            <a:avLst/>
          </a:prstGeom>
          <a:noFill/>
          <a:ln w="12700">
            <a:solidFill>
              <a:schemeClr val="tx1">
                <a:lumMod val="65000"/>
                <a:lumOff val="35000"/>
              </a:schemeClr>
            </a:solidFill>
            <a:round/>
            <a:headEnd/>
            <a:tailEnd type="arrow"/>
          </a:ln>
          <a:effectLst/>
        </p:spPr>
      </p:cxnSp>
      <p:sp>
        <p:nvSpPr>
          <p:cNvPr id="52" name="모서리가 둥근 직사각형 51"/>
          <p:cNvSpPr/>
          <p:nvPr/>
        </p:nvSpPr>
        <p:spPr bwMode="auto">
          <a:xfrm>
            <a:off x="7612790" y="3501010"/>
            <a:ext cx="1728240" cy="360050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1">
                <a:lumMod val="65000"/>
                <a:lumOff val="3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eaLnBrk="0" latinLnBrk="0" hangingPunct="0">
              <a:spcBef>
                <a:spcPct val="50000"/>
              </a:spcBef>
              <a:buClr>
                <a:schemeClr val="tx1"/>
              </a:buClr>
            </a:pPr>
            <a:r>
              <a:rPr lang="ko-KR" altLang="en-US" dirty="0" smtClean="0">
                <a:latin typeface="Optima" pitchFamily="2" charset="2"/>
              </a:rPr>
              <a:t>접근</a:t>
            </a:r>
            <a:r>
              <a:rPr lang="en-US" altLang="ko-KR" dirty="0" smtClean="0">
                <a:latin typeface="Optima" pitchFamily="2" charset="2"/>
              </a:rPr>
              <a:t>2: </a:t>
            </a:r>
            <a:r>
              <a:rPr lang="ko-KR" altLang="en-US" dirty="0" smtClean="0">
                <a:latin typeface="Optima" pitchFamily="2" charset="2"/>
              </a:rPr>
              <a:t>코드 작성 </a:t>
            </a:r>
          </a:p>
        </p:txBody>
      </p:sp>
      <p:cxnSp>
        <p:nvCxnSpPr>
          <p:cNvPr id="53" name="직선 화살표 연결선 52"/>
          <p:cNvCxnSpPr>
            <a:stCxn id="48" idx="2"/>
            <a:endCxn id="52" idx="0"/>
          </p:cNvCxnSpPr>
          <p:nvPr/>
        </p:nvCxnSpPr>
        <p:spPr bwMode="auto">
          <a:xfrm>
            <a:off x="8476910" y="3068950"/>
            <a:ext cx="0" cy="432060"/>
          </a:xfrm>
          <a:prstGeom prst="straightConnector1">
            <a:avLst/>
          </a:prstGeom>
          <a:noFill/>
          <a:ln w="12700">
            <a:solidFill>
              <a:schemeClr val="tx1">
                <a:lumMod val="65000"/>
                <a:lumOff val="35000"/>
              </a:schemeClr>
            </a:solidFill>
            <a:round/>
            <a:headEnd/>
            <a:tailEnd type="arrow"/>
          </a:ln>
          <a:effectLst/>
        </p:spPr>
      </p:cxnSp>
      <p:sp>
        <p:nvSpPr>
          <p:cNvPr id="54" name="타원 53"/>
          <p:cNvSpPr/>
          <p:nvPr/>
        </p:nvSpPr>
        <p:spPr bwMode="auto">
          <a:xfrm>
            <a:off x="7612790" y="2924930"/>
            <a:ext cx="144020" cy="144020"/>
          </a:xfrm>
          <a:prstGeom prst="ellipse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endParaRPr lang="ko-KR" altLang="en-US" sz="1000" b="0" dirty="0" smtClean="0">
              <a:latin typeface="Optima" pitchFamily="2" charset="2"/>
            </a:endParaRPr>
          </a:p>
        </p:txBody>
      </p:sp>
      <p:sp>
        <p:nvSpPr>
          <p:cNvPr id="55" name="타원 54"/>
          <p:cNvSpPr/>
          <p:nvPr/>
        </p:nvSpPr>
        <p:spPr bwMode="auto">
          <a:xfrm>
            <a:off x="7108720" y="3501010"/>
            <a:ext cx="144020" cy="144020"/>
          </a:xfrm>
          <a:prstGeom prst="ellipse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endParaRPr lang="ko-KR" altLang="en-US" sz="1000" b="0" dirty="0" smtClean="0">
              <a:latin typeface="Optima" pitchFamily="2" charset="2"/>
            </a:endParaRPr>
          </a:p>
        </p:txBody>
      </p:sp>
      <p:cxnSp>
        <p:nvCxnSpPr>
          <p:cNvPr id="56" name="직선 화살표 연결선 55"/>
          <p:cNvCxnSpPr>
            <a:stCxn id="55" idx="7"/>
            <a:endCxn id="54" idx="3"/>
          </p:cNvCxnSpPr>
          <p:nvPr/>
        </p:nvCxnSpPr>
        <p:spPr bwMode="auto">
          <a:xfrm flipV="1">
            <a:off x="7231649" y="3047859"/>
            <a:ext cx="402232" cy="474242"/>
          </a:xfrm>
          <a:prstGeom prst="straightConnector1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  <a:prstDash val="sysDot"/>
            <a:round/>
            <a:headEnd/>
            <a:tailEnd type="stealth"/>
          </a:ln>
          <a:effectLst/>
        </p:spPr>
      </p:cxnSp>
    </p:spTree>
    <p:extLst>
      <p:ext uri="{BB962C8B-B14F-4D97-AF65-F5344CB8AC3E}">
        <p14:creationId xmlns:p14="http://schemas.microsoft.com/office/powerpoint/2010/main" val="338421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1.6 </a:t>
            </a:r>
            <a:r>
              <a:rPr lang="ko-KR" altLang="en-US" dirty="0" smtClean="0"/>
              <a:t>요약 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SW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개발은 다양한 역할 담당자들이 서로 다른 기술을 가지고 협업하는 매우 복잡한 활동입니다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복잡한 세상의 복잡한 비즈니스를 지원하기 위해 애플리케이션은 날이 갈수록 복잡한 모습을 보여 주고 있습니다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이런 소프트웨어를 개발하는 엔지니어의 기술은 전문화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세분화되어 갑니다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따라서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시간이 흐를수록 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SW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엔지니어들에게 중요한 역량은 소통입니다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</p:txBody>
      </p:sp>
      <p:sp>
        <p:nvSpPr>
          <p:cNvPr id="24" name="모서리가 둥근 직사각형 23"/>
          <p:cNvSpPr/>
          <p:nvPr/>
        </p:nvSpPr>
        <p:spPr bwMode="auto">
          <a:xfrm>
            <a:off x="2212040" y="2356691"/>
            <a:ext cx="6696930" cy="2735731"/>
          </a:xfrm>
          <a:prstGeom prst="roundRect">
            <a:avLst>
              <a:gd name="adj" fmla="val 3291"/>
            </a:avLst>
          </a:prstGeom>
          <a:solidFill>
            <a:schemeClr val="accent2">
              <a:lumMod val="25000"/>
            </a:schemeClr>
          </a:solidFill>
          <a:ln w="12700">
            <a:noFill/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25" name="모서리가 둥근 직사각형 24"/>
          <p:cNvSpPr/>
          <p:nvPr/>
        </p:nvSpPr>
        <p:spPr bwMode="auto">
          <a:xfrm>
            <a:off x="4588370" y="4455771"/>
            <a:ext cx="1728240" cy="420620"/>
          </a:xfrm>
          <a:prstGeom prst="round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bg1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r>
              <a:rPr lang="en-US" altLang="ko-KR" sz="1300" dirty="0" smtClean="0">
                <a:solidFill>
                  <a:schemeClr val="bg1"/>
                </a:solidFill>
                <a:latin typeface="Optima" pitchFamily="2" charset="2"/>
              </a:rPr>
              <a:t>1.</a:t>
            </a:r>
            <a:r>
              <a:rPr lang="ko-KR" altLang="en-US" sz="1300" dirty="0" smtClean="0">
                <a:solidFill>
                  <a:schemeClr val="bg1"/>
                </a:solidFill>
                <a:latin typeface="Optima" pitchFamily="2" charset="2"/>
              </a:rPr>
              <a:t>경험과 기술 </a:t>
            </a:r>
            <a:r>
              <a:rPr lang="en-US" altLang="ko-KR" sz="1300" dirty="0" smtClean="0">
                <a:solidFill>
                  <a:schemeClr val="bg1"/>
                </a:solidFill>
                <a:latin typeface="Optima" pitchFamily="2" charset="2"/>
              </a:rPr>
              <a:t>(Skill)</a:t>
            </a:r>
            <a:endParaRPr lang="ko-KR" altLang="en-US" sz="1300" dirty="0" smtClean="0">
              <a:solidFill>
                <a:schemeClr val="bg1"/>
              </a:solidFill>
              <a:latin typeface="Optima" pitchFamily="2" charset="2"/>
            </a:endParaRPr>
          </a:p>
        </p:txBody>
      </p:sp>
      <p:sp>
        <p:nvSpPr>
          <p:cNvPr id="26" name="모서리가 둥근 직사각형 25"/>
          <p:cNvSpPr/>
          <p:nvPr/>
        </p:nvSpPr>
        <p:spPr bwMode="auto">
          <a:xfrm>
            <a:off x="2428070" y="3519641"/>
            <a:ext cx="1728240" cy="420620"/>
          </a:xfrm>
          <a:prstGeom prst="round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bg1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r>
              <a:rPr lang="en-US" altLang="ko-KR" sz="1300" dirty="0" smtClean="0">
                <a:solidFill>
                  <a:schemeClr val="bg1"/>
                </a:solidFill>
                <a:latin typeface="Optima" pitchFamily="2" charset="2"/>
              </a:rPr>
              <a:t>2.</a:t>
            </a:r>
            <a:r>
              <a:rPr lang="ko-KR" altLang="en-US" sz="1300" dirty="0" smtClean="0">
                <a:solidFill>
                  <a:schemeClr val="bg1"/>
                </a:solidFill>
                <a:latin typeface="Optima" pitchFamily="2" charset="2"/>
              </a:rPr>
              <a:t>지식 </a:t>
            </a:r>
            <a:r>
              <a:rPr lang="en-US" altLang="ko-KR" sz="1300" dirty="0" smtClean="0">
                <a:solidFill>
                  <a:schemeClr val="bg1"/>
                </a:solidFill>
                <a:latin typeface="Optima" pitchFamily="2" charset="2"/>
              </a:rPr>
              <a:t>(Knowledge)</a:t>
            </a:r>
            <a:endParaRPr lang="ko-KR" altLang="en-US" sz="1300" dirty="0" smtClean="0">
              <a:solidFill>
                <a:schemeClr val="bg1"/>
              </a:solidFill>
              <a:latin typeface="Optima" pitchFamily="2" charset="2"/>
            </a:endParaRPr>
          </a:p>
        </p:txBody>
      </p:sp>
      <p:sp>
        <p:nvSpPr>
          <p:cNvPr id="27" name="모서리가 둥근 직사각형 26"/>
          <p:cNvSpPr/>
          <p:nvPr/>
        </p:nvSpPr>
        <p:spPr bwMode="auto">
          <a:xfrm>
            <a:off x="4588370" y="3519641"/>
            <a:ext cx="1728240" cy="420620"/>
          </a:xfrm>
          <a:prstGeom prst="round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bg1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r>
              <a:rPr lang="en-US" altLang="ko-KR" sz="1300" dirty="0" smtClean="0">
                <a:solidFill>
                  <a:schemeClr val="bg1"/>
                </a:solidFill>
                <a:latin typeface="Optima" pitchFamily="2" charset="2"/>
              </a:rPr>
              <a:t>5.</a:t>
            </a:r>
            <a:r>
              <a:rPr lang="ko-KR" altLang="en-US" sz="1300" dirty="0" smtClean="0">
                <a:solidFill>
                  <a:schemeClr val="bg1"/>
                </a:solidFill>
                <a:latin typeface="Optima" pitchFamily="2" charset="2"/>
              </a:rPr>
              <a:t>정신 </a:t>
            </a:r>
            <a:r>
              <a:rPr lang="en-US" altLang="ko-KR" sz="1300" dirty="0" smtClean="0">
                <a:solidFill>
                  <a:schemeClr val="bg1"/>
                </a:solidFill>
                <a:latin typeface="Optima" pitchFamily="2" charset="2"/>
              </a:rPr>
              <a:t>(Mentality)</a:t>
            </a:r>
            <a:endParaRPr lang="ko-KR" altLang="en-US" sz="1300" dirty="0" smtClean="0">
              <a:solidFill>
                <a:schemeClr val="bg1"/>
              </a:solidFill>
              <a:latin typeface="Optima" pitchFamily="2" charset="2"/>
            </a:endParaRPr>
          </a:p>
        </p:txBody>
      </p:sp>
      <p:sp>
        <p:nvSpPr>
          <p:cNvPr id="28" name="모서리가 둥근 직사각형 27"/>
          <p:cNvSpPr/>
          <p:nvPr/>
        </p:nvSpPr>
        <p:spPr bwMode="auto">
          <a:xfrm>
            <a:off x="6748670" y="3519641"/>
            <a:ext cx="1874268" cy="420620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36000" rIns="36000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r>
              <a:rPr lang="en-US" altLang="ko-KR" sz="1300" dirty="0" smtClean="0">
                <a:solidFill>
                  <a:srgbClr val="C00000"/>
                </a:solidFill>
                <a:latin typeface="Optima" pitchFamily="2" charset="2"/>
              </a:rPr>
              <a:t>4.</a:t>
            </a:r>
            <a:r>
              <a:rPr lang="ko-KR" altLang="en-US" sz="1300" dirty="0" smtClean="0">
                <a:solidFill>
                  <a:srgbClr val="C00000"/>
                </a:solidFill>
                <a:latin typeface="Optima" pitchFamily="2" charset="2"/>
              </a:rPr>
              <a:t>소통 </a:t>
            </a:r>
            <a:r>
              <a:rPr lang="en-US" altLang="ko-KR" sz="1300" dirty="0" smtClean="0">
                <a:solidFill>
                  <a:srgbClr val="C00000"/>
                </a:solidFill>
                <a:latin typeface="Optima" pitchFamily="2" charset="2"/>
              </a:rPr>
              <a:t>(Communication)</a:t>
            </a:r>
            <a:endParaRPr lang="ko-KR" altLang="en-US" sz="1300" dirty="0" smtClean="0">
              <a:solidFill>
                <a:srgbClr val="C00000"/>
              </a:solidFill>
              <a:latin typeface="Optima" pitchFamily="2" charset="2"/>
            </a:endParaRPr>
          </a:p>
        </p:txBody>
      </p:sp>
      <p:sp>
        <p:nvSpPr>
          <p:cNvPr id="29" name="모서리가 둥근 직사각형 28"/>
          <p:cNvSpPr/>
          <p:nvPr/>
        </p:nvSpPr>
        <p:spPr bwMode="auto">
          <a:xfrm>
            <a:off x="4588370" y="2583511"/>
            <a:ext cx="1728240" cy="420620"/>
          </a:xfrm>
          <a:prstGeom prst="round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bg1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r>
              <a:rPr lang="en-US" altLang="ko-KR" sz="1300" dirty="0" smtClean="0">
                <a:solidFill>
                  <a:schemeClr val="bg1"/>
                </a:solidFill>
                <a:latin typeface="Optima" pitchFamily="2" charset="2"/>
              </a:rPr>
              <a:t>3.</a:t>
            </a:r>
            <a:r>
              <a:rPr lang="ko-KR" altLang="en-US" sz="1300" dirty="0" smtClean="0">
                <a:solidFill>
                  <a:schemeClr val="bg1"/>
                </a:solidFill>
                <a:latin typeface="Optima" pitchFamily="2" charset="2"/>
              </a:rPr>
              <a:t>창의 </a:t>
            </a:r>
            <a:r>
              <a:rPr lang="en-US" altLang="ko-KR" sz="1300" dirty="0" smtClean="0">
                <a:solidFill>
                  <a:schemeClr val="bg1"/>
                </a:solidFill>
                <a:latin typeface="Optima" pitchFamily="2" charset="2"/>
              </a:rPr>
              <a:t>(Creativity)</a:t>
            </a:r>
            <a:endParaRPr lang="ko-KR" altLang="en-US" sz="1300" dirty="0" smtClean="0">
              <a:solidFill>
                <a:schemeClr val="bg1"/>
              </a:solidFill>
              <a:latin typeface="Optima" pitchFamily="2" charset="2"/>
            </a:endParaRPr>
          </a:p>
        </p:txBody>
      </p:sp>
      <p:cxnSp>
        <p:nvCxnSpPr>
          <p:cNvPr id="30" name="직선 화살표 연결선 29"/>
          <p:cNvCxnSpPr>
            <a:stCxn id="27" idx="0"/>
            <a:endCxn id="29" idx="2"/>
          </p:cNvCxnSpPr>
          <p:nvPr/>
        </p:nvCxnSpPr>
        <p:spPr bwMode="auto">
          <a:xfrm flipV="1">
            <a:off x="5452490" y="3004131"/>
            <a:ext cx="0" cy="515510"/>
          </a:xfrm>
          <a:prstGeom prst="straightConnector1">
            <a:avLst/>
          </a:prstGeom>
          <a:noFill/>
          <a:ln w="19050" cap="flat" cmpd="sng" algn="ctr">
            <a:solidFill>
              <a:schemeClr val="bg1"/>
            </a:solidFill>
            <a:prstDash val="solid"/>
            <a:round/>
            <a:headEnd type="none" w="lg" len="med"/>
            <a:tailEnd type="none" w="lg" len="med"/>
          </a:ln>
          <a:effectLst/>
        </p:spPr>
      </p:cxnSp>
      <p:cxnSp>
        <p:nvCxnSpPr>
          <p:cNvPr id="31" name="직선 화살표 연결선 30"/>
          <p:cNvCxnSpPr>
            <a:stCxn id="27" idx="3"/>
            <a:endCxn id="28" idx="1"/>
          </p:cNvCxnSpPr>
          <p:nvPr/>
        </p:nvCxnSpPr>
        <p:spPr bwMode="auto">
          <a:xfrm>
            <a:off x="6316610" y="3729951"/>
            <a:ext cx="432060" cy="0"/>
          </a:xfrm>
          <a:prstGeom prst="straightConnector1">
            <a:avLst/>
          </a:prstGeom>
          <a:noFill/>
          <a:ln w="19050" cap="flat" cmpd="sng" algn="ctr">
            <a:solidFill>
              <a:schemeClr val="bg1"/>
            </a:solidFill>
            <a:prstDash val="solid"/>
            <a:round/>
            <a:headEnd type="none" w="lg" len="med"/>
            <a:tailEnd type="none" w="lg" len="med"/>
          </a:ln>
          <a:effectLst/>
        </p:spPr>
      </p:cxnSp>
      <p:cxnSp>
        <p:nvCxnSpPr>
          <p:cNvPr id="32" name="직선 화살표 연결선 31"/>
          <p:cNvCxnSpPr>
            <a:stCxn id="27" idx="2"/>
            <a:endCxn id="25" idx="0"/>
          </p:cNvCxnSpPr>
          <p:nvPr/>
        </p:nvCxnSpPr>
        <p:spPr bwMode="auto">
          <a:xfrm>
            <a:off x="5452490" y="3940261"/>
            <a:ext cx="0" cy="515510"/>
          </a:xfrm>
          <a:prstGeom prst="straightConnector1">
            <a:avLst/>
          </a:prstGeom>
          <a:noFill/>
          <a:ln w="19050" cap="flat" cmpd="sng" algn="ctr">
            <a:solidFill>
              <a:schemeClr val="bg1"/>
            </a:solidFill>
            <a:prstDash val="solid"/>
            <a:round/>
            <a:headEnd type="none" w="lg" len="med"/>
            <a:tailEnd type="none" w="lg" len="med"/>
          </a:ln>
          <a:effectLst/>
        </p:spPr>
      </p:cxnSp>
      <p:cxnSp>
        <p:nvCxnSpPr>
          <p:cNvPr id="33" name="직선 화살표 연결선 32"/>
          <p:cNvCxnSpPr>
            <a:stCxn id="27" idx="1"/>
            <a:endCxn id="26" idx="3"/>
          </p:cNvCxnSpPr>
          <p:nvPr/>
        </p:nvCxnSpPr>
        <p:spPr bwMode="auto">
          <a:xfrm flipH="1">
            <a:off x="4156310" y="3729951"/>
            <a:ext cx="432060" cy="0"/>
          </a:xfrm>
          <a:prstGeom prst="straightConnector1">
            <a:avLst/>
          </a:prstGeom>
          <a:noFill/>
          <a:ln w="19050" cap="flat" cmpd="sng" algn="ctr">
            <a:solidFill>
              <a:schemeClr val="bg1"/>
            </a:solidFill>
            <a:prstDash val="solid"/>
            <a:round/>
            <a:headEnd type="none" w="lg" len="med"/>
            <a:tailEnd type="none" w="lg" len="med"/>
          </a:ln>
          <a:effectLst/>
        </p:spPr>
      </p:cxnSp>
      <p:cxnSp>
        <p:nvCxnSpPr>
          <p:cNvPr id="34" name="직선 화살표 연결선 39"/>
          <p:cNvCxnSpPr>
            <a:stCxn id="29" idx="3"/>
            <a:endCxn id="28" idx="0"/>
          </p:cNvCxnSpPr>
          <p:nvPr/>
        </p:nvCxnSpPr>
        <p:spPr bwMode="auto">
          <a:xfrm>
            <a:off x="6316610" y="2793821"/>
            <a:ext cx="1369194" cy="725820"/>
          </a:xfrm>
          <a:prstGeom prst="bentConnector2">
            <a:avLst/>
          </a:prstGeom>
          <a:noFill/>
          <a:ln w="19050" cap="flat" cmpd="sng" algn="ctr">
            <a:solidFill>
              <a:schemeClr val="bg1"/>
            </a:solidFill>
            <a:prstDash val="solid"/>
            <a:round/>
            <a:headEnd type="none" w="lg" len="med"/>
            <a:tailEnd type="none" w="lg" len="med"/>
          </a:ln>
          <a:effectLst/>
        </p:spPr>
      </p:cxnSp>
      <p:cxnSp>
        <p:nvCxnSpPr>
          <p:cNvPr id="35" name="직선 화살표 연결선 39"/>
          <p:cNvCxnSpPr>
            <a:stCxn id="29" idx="1"/>
            <a:endCxn id="26" idx="0"/>
          </p:cNvCxnSpPr>
          <p:nvPr/>
        </p:nvCxnSpPr>
        <p:spPr bwMode="auto">
          <a:xfrm rot="10800000" flipV="1">
            <a:off x="3292190" y="2793821"/>
            <a:ext cx="1296180" cy="725820"/>
          </a:xfrm>
          <a:prstGeom prst="bentConnector2">
            <a:avLst/>
          </a:prstGeom>
          <a:noFill/>
          <a:ln w="19050" cap="flat" cmpd="sng" algn="ctr">
            <a:solidFill>
              <a:schemeClr val="bg1"/>
            </a:solidFill>
            <a:prstDash val="solid"/>
            <a:round/>
            <a:headEnd type="none" w="lg" len="med"/>
            <a:tailEnd type="none" w="lg" len="med"/>
          </a:ln>
          <a:effectLst/>
        </p:spPr>
      </p:cxnSp>
      <p:cxnSp>
        <p:nvCxnSpPr>
          <p:cNvPr id="36" name="직선 화살표 연결선 39"/>
          <p:cNvCxnSpPr>
            <a:stCxn id="25" idx="3"/>
            <a:endCxn id="28" idx="2"/>
          </p:cNvCxnSpPr>
          <p:nvPr/>
        </p:nvCxnSpPr>
        <p:spPr bwMode="auto">
          <a:xfrm flipV="1">
            <a:off x="6316610" y="3940261"/>
            <a:ext cx="1369194" cy="725820"/>
          </a:xfrm>
          <a:prstGeom prst="bentConnector2">
            <a:avLst/>
          </a:prstGeom>
          <a:noFill/>
          <a:ln w="19050" cap="flat" cmpd="sng" algn="ctr">
            <a:solidFill>
              <a:schemeClr val="bg1"/>
            </a:solidFill>
            <a:prstDash val="solid"/>
            <a:round/>
            <a:headEnd type="none" w="lg" len="med"/>
            <a:tailEnd type="none" w="lg" len="med"/>
          </a:ln>
          <a:effectLst/>
        </p:spPr>
      </p:cxnSp>
      <p:cxnSp>
        <p:nvCxnSpPr>
          <p:cNvPr id="37" name="직선 화살표 연결선 39"/>
          <p:cNvCxnSpPr>
            <a:stCxn id="25" idx="1"/>
            <a:endCxn id="26" idx="2"/>
          </p:cNvCxnSpPr>
          <p:nvPr/>
        </p:nvCxnSpPr>
        <p:spPr bwMode="auto">
          <a:xfrm rot="10800000">
            <a:off x="3292190" y="3940261"/>
            <a:ext cx="1296180" cy="725820"/>
          </a:xfrm>
          <a:prstGeom prst="bentConnector2">
            <a:avLst/>
          </a:prstGeom>
          <a:noFill/>
          <a:ln w="19050" cap="flat" cmpd="sng" algn="ctr">
            <a:solidFill>
              <a:schemeClr val="bg1"/>
            </a:solidFill>
            <a:prstDash val="solid"/>
            <a:round/>
            <a:headEnd type="none" w="lg" len="med"/>
            <a:tailEnd type="none" w="lg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964925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lvl="0" indent="0" latinLnBrk="0">
              <a:spcBef>
                <a:spcPts val="0"/>
              </a:spcBef>
              <a:buNone/>
            </a:pPr>
            <a:r>
              <a:rPr lang="en-US" altLang="ko-KR" dirty="0" smtClean="0">
                <a:solidFill>
                  <a:srgbClr val="000000">
                    <a:lumMod val="65000"/>
                    <a:lumOff val="35000"/>
                  </a:srgbClr>
                </a:solidFill>
              </a:rPr>
              <a:t>2.1  </a:t>
            </a:r>
            <a:r>
              <a:rPr lang="ko-KR" altLang="en-US" dirty="0" smtClean="0">
                <a:solidFill>
                  <a:srgbClr val="000000">
                    <a:lumMod val="65000"/>
                    <a:lumOff val="35000"/>
                  </a:srgbClr>
                </a:solidFill>
              </a:rPr>
              <a:t>표현 </a:t>
            </a:r>
            <a:r>
              <a:rPr lang="ko-KR" altLang="en-US" dirty="0">
                <a:solidFill>
                  <a:srgbClr val="000000">
                    <a:lumMod val="65000"/>
                    <a:lumOff val="35000"/>
                  </a:srgbClr>
                </a:solidFill>
              </a:rPr>
              <a:t>원칙</a:t>
            </a:r>
            <a:endParaRPr lang="en-US" altLang="ko-KR" dirty="0">
              <a:solidFill>
                <a:srgbClr val="000000">
                  <a:lumMod val="65000"/>
                  <a:lumOff val="35000"/>
                </a:srgbClr>
              </a:solidFill>
            </a:endParaRPr>
          </a:p>
          <a:p>
            <a:pPr marL="0" lvl="0" indent="0" latinLnBrk="0">
              <a:spcBef>
                <a:spcPts val="0"/>
              </a:spcBef>
              <a:buNone/>
            </a:pPr>
            <a:r>
              <a:rPr lang="en-US" altLang="ko-KR" dirty="0" smtClean="0">
                <a:solidFill>
                  <a:srgbClr val="000000">
                    <a:lumMod val="65000"/>
                    <a:lumOff val="35000"/>
                  </a:srgbClr>
                </a:solidFill>
              </a:rPr>
              <a:t>2.2  </a:t>
            </a:r>
            <a:r>
              <a:rPr lang="ko-KR" altLang="en-US" dirty="0" smtClean="0">
                <a:solidFill>
                  <a:srgbClr val="000000">
                    <a:lumMod val="65000"/>
                    <a:lumOff val="35000"/>
                  </a:srgbClr>
                </a:solidFill>
              </a:rPr>
              <a:t>원칙 </a:t>
            </a:r>
            <a:r>
              <a:rPr lang="en-US" altLang="ko-KR" dirty="0">
                <a:solidFill>
                  <a:srgbClr val="000000">
                    <a:lumMod val="65000"/>
                    <a:lumOff val="35000"/>
                  </a:srgbClr>
                </a:solidFill>
              </a:rPr>
              <a:t>1 – </a:t>
            </a:r>
            <a:r>
              <a:rPr lang="ko-KR" altLang="en-US" dirty="0">
                <a:solidFill>
                  <a:srgbClr val="000000">
                    <a:lumMod val="65000"/>
                    <a:lumOff val="35000"/>
                  </a:srgbClr>
                </a:solidFill>
              </a:rPr>
              <a:t>정성 </a:t>
            </a:r>
            <a:endParaRPr lang="en-US" altLang="ko-KR" dirty="0">
              <a:solidFill>
                <a:srgbClr val="000000">
                  <a:lumMod val="65000"/>
                  <a:lumOff val="35000"/>
                </a:srgbClr>
              </a:solidFill>
            </a:endParaRPr>
          </a:p>
          <a:p>
            <a:pPr marL="0" lvl="0" indent="0" latinLnBrk="0">
              <a:spcBef>
                <a:spcPts val="0"/>
              </a:spcBef>
              <a:buNone/>
            </a:pPr>
            <a:r>
              <a:rPr lang="en-US" altLang="ko-KR" dirty="0" smtClean="0">
                <a:solidFill>
                  <a:srgbClr val="000000">
                    <a:lumMod val="65000"/>
                    <a:lumOff val="35000"/>
                  </a:srgbClr>
                </a:solidFill>
              </a:rPr>
              <a:t>2.3  </a:t>
            </a:r>
            <a:r>
              <a:rPr lang="ko-KR" altLang="en-US" dirty="0" smtClean="0">
                <a:solidFill>
                  <a:srgbClr val="000000">
                    <a:lumMod val="65000"/>
                    <a:lumOff val="35000"/>
                  </a:srgbClr>
                </a:solidFill>
              </a:rPr>
              <a:t>원칙 </a:t>
            </a:r>
            <a:r>
              <a:rPr lang="en-US" altLang="ko-KR" dirty="0">
                <a:solidFill>
                  <a:srgbClr val="000000">
                    <a:lumMod val="65000"/>
                    <a:lumOff val="35000"/>
                  </a:srgbClr>
                </a:solidFill>
              </a:rPr>
              <a:t>2 – </a:t>
            </a:r>
            <a:r>
              <a:rPr lang="ko-KR" altLang="en-US" dirty="0">
                <a:solidFill>
                  <a:srgbClr val="000000">
                    <a:lumMod val="65000"/>
                    <a:lumOff val="35000"/>
                  </a:srgbClr>
                </a:solidFill>
              </a:rPr>
              <a:t>시나리오 </a:t>
            </a:r>
            <a:endParaRPr lang="en-US" altLang="ko-KR" dirty="0">
              <a:solidFill>
                <a:srgbClr val="000000">
                  <a:lumMod val="65000"/>
                  <a:lumOff val="35000"/>
                </a:srgbClr>
              </a:solidFill>
            </a:endParaRPr>
          </a:p>
          <a:p>
            <a:pPr marL="0" lvl="0" indent="0" latinLnBrk="0">
              <a:spcBef>
                <a:spcPts val="0"/>
              </a:spcBef>
              <a:buNone/>
            </a:pPr>
            <a:r>
              <a:rPr lang="en-US" altLang="ko-KR" dirty="0" smtClean="0">
                <a:solidFill>
                  <a:srgbClr val="000000">
                    <a:lumMod val="65000"/>
                    <a:lumOff val="35000"/>
                  </a:srgbClr>
                </a:solidFill>
              </a:rPr>
              <a:t>2.4  </a:t>
            </a:r>
            <a:r>
              <a:rPr lang="ko-KR" altLang="en-US" dirty="0" smtClean="0">
                <a:solidFill>
                  <a:srgbClr val="000000">
                    <a:lumMod val="65000"/>
                    <a:lumOff val="35000"/>
                  </a:srgbClr>
                </a:solidFill>
              </a:rPr>
              <a:t>원칙 </a:t>
            </a:r>
            <a:r>
              <a:rPr lang="en-US" altLang="ko-KR" dirty="0">
                <a:solidFill>
                  <a:srgbClr val="000000">
                    <a:lumMod val="65000"/>
                    <a:lumOff val="35000"/>
                  </a:srgbClr>
                </a:solidFill>
              </a:rPr>
              <a:t>3 – </a:t>
            </a:r>
            <a:r>
              <a:rPr lang="ko-KR" altLang="en-US" dirty="0">
                <a:solidFill>
                  <a:srgbClr val="000000">
                    <a:lumMod val="65000"/>
                    <a:lumOff val="35000"/>
                  </a:srgbClr>
                </a:solidFill>
              </a:rPr>
              <a:t>레이아웃</a:t>
            </a:r>
            <a:endParaRPr lang="en-US" altLang="ko-KR" dirty="0">
              <a:solidFill>
                <a:srgbClr val="000000">
                  <a:lumMod val="65000"/>
                  <a:lumOff val="35000"/>
                </a:srgbClr>
              </a:solidFill>
            </a:endParaRPr>
          </a:p>
          <a:p>
            <a:pPr marL="0" lvl="0" indent="0" latinLnBrk="0">
              <a:spcBef>
                <a:spcPts val="0"/>
              </a:spcBef>
              <a:buNone/>
            </a:pPr>
            <a:r>
              <a:rPr lang="en-US" altLang="ko-KR" dirty="0" smtClean="0">
                <a:solidFill>
                  <a:srgbClr val="000000">
                    <a:lumMod val="65000"/>
                    <a:lumOff val="35000"/>
                  </a:srgbClr>
                </a:solidFill>
              </a:rPr>
              <a:t>2.5  </a:t>
            </a:r>
            <a:r>
              <a:rPr lang="ko-KR" altLang="en-US" dirty="0" smtClean="0">
                <a:solidFill>
                  <a:srgbClr val="000000">
                    <a:lumMod val="65000"/>
                    <a:lumOff val="35000"/>
                  </a:srgbClr>
                </a:solidFill>
              </a:rPr>
              <a:t>원칙 </a:t>
            </a:r>
            <a:r>
              <a:rPr lang="en-US" altLang="ko-KR" dirty="0">
                <a:solidFill>
                  <a:srgbClr val="000000">
                    <a:lumMod val="65000"/>
                    <a:lumOff val="35000"/>
                  </a:srgbClr>
                </a:solidFill>
              </a:rPr>
              <a:t>4 – </a:t>
            </a:r>
            <a:r>
              <a:rPr lang="ko-KR" altLang="en-US" dirty="0">
                <a:solidFill>
                  <a:srgbClr val="000000">
                    <a:lumMod val="65000"/>
                    <a:lumOff val="35000"/>
                  </a:srgbClr>
                </a:solidFill>
              </a:rPr>
              <a:t>간격 </a:t>
            </a:r>
            <a:endParaRPr lang="en-US" altLang="ko-KR" dirty="0">
              <a:solidFill>
                <a:srgbClr val="000000">
                  <a:lumMod val="65000"/>
                  <a:lumOff val="35000"/>
                </a:srgbClr>
              </a:solidFill>
            </a:endParaRPr>
          </a:p>
          <a:p>
            <a:pPr marL="0" lvl="0" indent="0" latinLnBrk="0">
              <a:spcBef>
                <a:spcPts val="0"/>
              </a:spcBef>
              <a:buNone/>
            </a:pPr>
            <a:r>
              <a:rPr lang="en-US" altLang="ko-KR" dirty="0" smtClean="0">
                <a:solidFill>
                  <a:srgbClr val="000000">
                    <a:lumMod val="65000"/>
                    <a:lumOff val="35000"/>
                  </a:srgbClr>
                </a:solidFill>
              </a:rPr>
              <a:t>2.6  </a:t>
            </a:r>
            <a:r>
              <a:rPr lang="ko-KR" altLang="en-US" dirty="0" smtClean="0">
                <a:solidFill>
                  <a:srgbClr val="000000">
                    <a:lumMod val="65000"/>
                    <a:lumOff val="35000"/>
                  </a:srgbClr>
                </a:solidFill>
              </a:rPr>
              <a:t>요약 </a:t>
            </a:r>
            <a:endParaRPr lang="en-US" altLang="ko-KR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표현</a:t>
            </a:r>
            <a:r>
              <a:rPr lang="en-US" altLang="ko-KR" dirty="0"/>
              <a:t>(representation)</a:t>
            </a:r>
            <a:r>
              <a:rPr lang="ko-KR" altLang="en-US" dirty="0"/>
              <a:t> 원칙</a:t>
            </a:r>
          </a:p>
        </p:txBody>
      </p:sp>
    </p:spTree>
    <p:extLst>
      <p:ext uri="{BB962C8B-B14F-4D97-AF65-F5344CB8AC3E}">
        <p14:creationId xmlns:p14="http://schemas.microsoft.com/office/powerpoint/2010/main" val="2694609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타원 27"/>
          <p:cNvSpPr/>
          <p:nvPr/>
        </p:nvSpPr>
        <p:spPr bwMode="auto">
          <a:xfrm>
            <a:off x="519805" y="3068950"/>
            <a:ext cx="6084845" cy="3527841"/>
          </a:xfrm>
          <a:prstGeom prst="ellipse">
            <a:avLst/>
          </a:prstGeom>
          <a:solidFill>
            <a:schemeClr val="bg1">
              <a:lumMod val="85000"/>
            </a:schemeClr>
          </a:solidFill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27" name="타원 26"/>
          <p:cNvSpPr/>
          <p:nvPr/>
        </p:nvSpPr>
        <p:spPr bwMode="auto">
          <a:xfrm>
            <a:off x="4480354" y="2349499"/>
            <a:ext cx="6084845" cy="3527841"/>
          </a:xfrm>
          <a:prstGeom prst="ellipse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bg1"/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41" name="타원 40"/>
          <p:cNvSpPr/>
          <p:nvPr/>
        </p:nvSpPr>
        <p:spPr bwMode="auto">
          <a:xfrm>
            <a:off x="5020430" y="2852920"/>
            <a:ext cx="5040700" cy="252035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sz="1300" smtClean="0">
                <a:solidFill>
                  <a:schemeClr val="bg1"/>
                </a:solidFill>
                <a:latin typeface="Optima" pitchFamily="2" charset="2"/>
              </a:rPr>
              <a:t>그리기</a:t>
            </a:r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2.1 </a:t>
            </a:r>
            <a:r>
              <a:rPr lang="ko-KR" altLang="en-US" dirty="0" smtClean="0"/>
              <a:t>표현 원칙 </a:t>
            </a:r>
            <a:r>
              <a:rPr lang="en-US" altLang="ko-KR" dirty="0" smtClean="0"/>
              <a:t>(1/3)</a:t>
            </a:r>
            <a:r>
              <a:rPr lang="ko-KR" altLang="en-US" dirty="0" smtClean="0"/>
              <a:t>  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발표 자료를 준비하는 시간은 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“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생각하는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”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시간입니다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 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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절대로 단순 반복 작업이 아닙니다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. </a:t>
            </a:r>
            <a:endParaRPr lang="en-US" altLang="ko-KR" dirty="0" smtClean="0">
              <a:solidFill>
                <a:srgbClr val="C00000"/>
              </a:solidFill>
            </a:endParaRPr>
          </a:p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글과 그림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도표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다이어그램 포함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으로 구성되는 발표 자료를 만들 때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글도 어렵지만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그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림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도 어렵습니다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하지만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그림은 대칭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연결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같은 간격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다른 색상이라는 네 가지 원칙을 바탕으로 그리면 아주 쉽습니다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하지만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이런 원칙에 충실하더라도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머리 속에서 이야기와 그림이 완성되어야 실제로 그림을 그릴 수 있습니다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 </a:t>
            </a:r>
          </a:p>
        </p:txBody>
      </p:sp>
      <p:sp>
        <p:nvSpPr>
          <p:cNvPr id="2" name="타원 1"/>
          <p:cNvSpPr/>
          <p:nvPr/>
        </p:nvSpPr>
        <p:spPr bwMode="auto">
          <a:xfrm>
            <a:off x="5976299" y="2710200"/>
            <a:ext cx="1204431" cy="122352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bg1"/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대칭</a:t>
            </a:r>
          </a:p>
        </p:txBody>
      </p:sp>
      <p:sp>
        <p:nvSpPr>
          <p:cNvPr id="7" name="타원 6"/>
          <p:cNvSpPr/>
          <p:nvPr/>
        </p:nvSpPr>
        <p:spPr bwMode="auto">
          <a:xfrm>
            <a:off x="8064589" y="2710200"/>
            <a:ext cx="1204431" cy="122352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bg1"/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연결</a:t>
            </a:r>
          </a:p>
        </p:txBody>
      </p:sp>
      <p:sp>
        <p:nvSpPr>
          <p:cNvPr id="8" name="타원 7"/>
          <p:cNvSpPr/>
          <p:nvPr/>
        </p:nvSpPr>
        <p:spPr bwMode="auto">
          <a:xfrm>
            <a:off x="5976299" y="4293770"/>
            <a:ext cx="1204431" cy="122352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bg1"/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같은 간격</a:t>
            </a:r>
          </a:p>
        </p:txBody>
      </p:sp>
      <p:sp>
        <p:nvSpPr>
          <p:cNvPr id="9" name="타원 8"/>
          <p:cNvSpPr/>
          <p:nvPr/>
        </p:nvSpPr>
        <p:spPr bwMode="auto">
          <a:xfrm>
            <a:off x="8064589" y="4293770"/>
            <a:ext cx="1204431" cy="122352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bg1"/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다른 색상</a:t>
            </a:r>
          </a:p>
        </p:txBody>
      </p:sp>
      <p:cxnSp>
        <p:nvCxnSpPr>
          <p:cNvPr id="4" name="직선 연결선 3"/>
          <p:cNvCxnSpPr>
            <a:stCxn id="2" idx="6"/>
            <a:endCxn id="7" idx="2"/>
          </p:cNvCxnSpPr>
          <p:nvPr/>
        </p:nvCxnSpPr>
        <p:spPr bwMode="auto">
          <a:xfrm>
            <a:off x="7180730" y="3321960"/>
            <a:ext cx="883859" cy="0"/>
          </a:xfrm>
          <a:prstGeom prst="line">
            <a:avLst/>
          </a:prstGeom>
          <a:noFill/>
          <a:ln w="28575">
            <a:solidFill>
              <a:schemeClr val="bg1"/>
            </a:solidFill>
            <a:bevel/>
            <a:headEnd/>
            <a:tailEnd type="none" w="med" len="med"/>
          </a:ln>
          <a:effectLst/>
        </p:spPr>
      </p:cxnSp>
      <p:cxnSp>
        <p:nvCxnSpPr>
          <p:cNvPr id="10" name="직선 연결선 9"/>
          <p:cNvCxnSpPr>
            <a:stCxn id="8" idx="6"/>
            <a:endCxn id="9" idx="2"/>
          </p:cNvCxnSpPr>
          <p:nvPr/>
        </p:nvCxnSpPr>
        <p:spPr bwMode="auto">
          <a:xfrm>
            <a:off x="7180730" y="4905530"/>
            <a:ext cx="883859" cy="0"/>
          </a:xfrm>
          <a:prstGeom prst="line">
            <a:avLst/>
          </a:prstGeom>
          <a:noFill/>
          <a:ln w="28575">
            <a:solidFill>
              <a:schemeClr val="bg1"/>
            </a:solidFill>
            <a:bevel/>
            <a:headEnd/>
            <a:tailEnd type="none" w="med" len="med"/>
          </a:ln>
          <a:effectLst/>
        </p:spPr>
      </p:cxnSp>
      <p:cxnSp>
        <p:nvCxnSpPr>
          <p:cNvPr id="13" name="직선 연결선 12"/>
          <p:cNvCxnSpPr>
            <a:stCxn id="8" idx="0"/>
            <a:endCxn id="2" idx="4"/>
          </p:cNvCxnSpPr>
          <p:nvPr/>
        </p:nvCxnSpPr>
        <p:spPr bwMode="auto">
          <a:xfrm flipV="1">
            <a:off x="6578515" y="3933720"/>
            <a:ext cx="0" cy="360050"/>
          </a:xfrm>
          <a:prstGeom prst="line">
            <a:avLst/>
          </a:prstGeom>
          <a:noFill/>
          <a:ln w="28575">
            <a:solidFill>
              <a:schemeClr val="bg1"/>
            </a:solidFill>
            <a:bevel/>
            <a:headEnd/>
            <a:tailEnd type="none" w="med" len="med"/>
          </a:ln>
          <a:effectLst/>
        </p:spPr>
      </p:cxnSp>
      <p:cxnSp>
        <p:nvCxnSpPr>
          <p:cNvPr id="16" name="직선 연결선 15"/>
          <p:cNvCxnSpPr>
            <a:stCxn id="9" idx="0"/>
            <a:endCxn id="7" idx="4"/>
          </p:cNvCxnSpPr>
          <p:nvPr/>
        </p:nvCxnSpPr>
        <p:spPr bwMode="auto">
          <a:xfrm flipV="1">
            <a:off x="8666805" y="3933720"/>
            <a:ext cx="0" cy="360050"/>
          </a:xfrm>
          <a:prstGeom prst="line">
            <a:avLst/>
          </a:prstGeom>
          <a:noFill/>
          <a:ln w="28575">
            <a:solidFill>
              <a:schemeClr val="bg1"/>
            </a:solidFill>
            <a:bevel/>
            <a:headEnd/>
            <a:tailEnd type="none" w="med" len="med"/>
          </a:ln>
          <a:effectLst/>
        </p:spPr>
      </p:cxnSp>
      <p:sp>
        <p:nvSpPr>
          <p:cNvPr id="21" name="모서리가 둥근 직사각형 20"/>
          <p:cNvSpPr/>
          <p:nvPr/>
        </p:nvSpPr>
        <p:spPr bwMode="auto">
          <a:xfrm>
            <a:off x="699830" y="3861060"/>
            <a:ext cx="1296180" cy="504070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sz="1400" dirty="0" smtClean="0">
                <a:latin typeface="Optima" pitchFamily="2" charset="2"/>
              </a:rPr>
              <a:t>이야기</a:t>
            </a:r>
          </a:p>
        </p:txBody>
      </p:sp>
      <p:sp>
        <p:nvSpPr>
          <p:cNvPr id="22" name="모서리가 둥근 직사각형 21"/>
          <p:cNvSpPr/>
          <p:nvPr/>
        </p:nvSpPr>
        <p:spPr bwMode="auto">
          <a:xfrm>
            <a:off x="2428070" y="3861060"/>
            <a:ext cx="1296180" cy="504070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sz="1400" dirty="0" smtClean="0">
                <a:latin typeface="Optima" pitchFamily="2" charset="2"/>
              </a:rPr>
              <a:t>머리 속의 그림</a:t>
            </a:r>
          </a:p>
        </p:txBody>
      </p:sp>
      <p:sp>
        <p:nvSpPr>
          <p:cNvPr id="23" name="모서리가 둥근 직사각형 22"/>
          <p:cNvSpPr/>
          <p:nvPr/>
        </p:nvSpPr>
        <p:spPr bwMode="auto">
          <a:xfrm>
            <a:off x="4084300" y="3861060"/>
            <a:ext cx="1296180" cy="504070"/>
          </a:xfrm>
          <a:prstGeom prst="roundRect">
            <a:avLst/>
          </a:prstGeom>
          <a:solidFill>
            <a:schemeClr val="accent2">
              <a:lumMod val="25000"/>
            </a:schemeClr>
          </a:solidFill>
          <a:ln w="28575">
            <a:solidFill>
              <a:schemeClr val="bg1">
                <a:lumMod val="9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sz="2000" dirty="0">
                <a:solidFill>
                  <a:schemeClr val="bg1"/>
                </a:solidFill>
                <a:latin typeface="Optima" pitchFamily="2" charset="2"/>
              </a:rPr>
              <a:t>실제 그림</a:t>
            </a:r>
          </a:p>
        </p:txBody>
      </p:sp>
      <p:cxnSp>
        <p:nvCxnSpPr>
          <p:cNvPr id="25" name="직선 화살표 연결선 24"/>
          <p:cNvCxnSpPr>
            <a:stCxn id="21" idx="3"/>
            <a:endCxn id="22" idx="1"/>
          </p:cNvCxnSpPr>
          <p:nvPr/>
        </p:nvCxnSpPr>
        <p:spPr bwMode="auto">
          <a:xfrm>
            <a:off x="1996010" y="4113095"/>
            <a:ext cx="432060" cy="0"/>
          </a:xfrm>
          <a:prstGeom prst="straightConnector1">
            <a:avLst/>
          </a:prstGeom>
          <a:noFill/>
          <a:ln w="19050">
            <a:solidFill>
              <a:srgbClr val="666666"/>
            </a:solidFill>
            <a:round/>
            <a:headEnd/>
            <a:tailEnd type="stealth"/>
          </a:ln>
          <a:effectLst/>
        </p:spPr>
      </p:cxnSp>
      <p:cxnSp>
        <p:nvCxnSpPr>
          <p:cNvPr id="26" name="직선 화살표 연결선 25"/>
          <p:cNvCxnSpPr>
            <a:stCxn id="22" idx="3"/>
            <a:endCxn id="23" idx="1"/>
          </p:cNvCxnSpPr>
          <p:nvPr/>
        </p:nvCxnSpPr>
        <p:spPr bwMode="auto">
          <a:xfrm>
            <a:off x="3724250" y="4113095"/>
            <a:ext cx="360050" cy="0"/>
          </a:xfrm>
          <a:prstGeom prst="straightConnector1">
            <a:avLst/>
          </a:prstGeom>
          <a:noFill/>
          <a:ln w="19050">
            <a:solidFill>
              <a:srgbClr val="666666"/>
            </a:solidFill>
            <a:round/>
            <a:headEnd/>
            <a:tailEnd type="stealth"/>
          </a:ln>
          <a:effectLst/>
        </p:spPr>
      </p:cxnSp>
      <p:sp>
        <p:nvSpPr>
          <p:cNvPr id="30" name="모서리가 둥근 직사각형 29"/>
          <p:cNvSpPr/>
          <p:nvPr/>
        </p:nvSpPr>
        <p:spPr bwMode="auto">
          <a:xfrm>
            <a:off x="2428070" y="5517290"/>
            <a:ext cx="1296180" cy="504070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sz="1400" dirty="0" smtClean="0">
                <a:latin typeface="Optima" pitchFamily="2" charset="2"/>
              </a:rPr>
              <a:t>머리 속의 이야기</a:t>
            </a:r>
          </a:p>
        </p:txBody>
      </p:sp>
      <p:sp>
        <p:nvSpPr>
          <p:cNvPr id="31" name="모서리가 둥근 직사각형 30"/>
          <p:cNvSpPr/>
          <p:nvPr/>
        </p:nvSpPr>
        <p:spPr bwMode="auto">
          <a:xfrm>
            <a:off x="4084300" y="5517290"/>
            <a:ext cx="1296180" cy="504070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sz="1400" dirty="0" smtClean="0">
                <a:latin typeface="Optima" pitchFamily="2" charset="2"/>
              </a:rPr>
              <a:t>실제 텍스트</a:t>
            </a:r>
          </a:p>
        </p:txBody>
      </p:sp>
      <p:cxnSp>
        <p:nvCxnSpPr>
          <p:cNvPr id="32" name="직선 화살표 연결선 31"/>
          <p:cNvCxnSpPr>
            <a:stCxn id="30" idx="3"/>
            <a:endCxn id="31" idx="1"/>
          </p:cNvCxnSpPr>
          <p:nvPr/>
        </p:nvCxnSpPr>
        <p:spPr bwMode="auto">
          <a:xfrm>
            <a:off x="3724250" y="5769325"/>
            <a:ext cx="360050" cy="0"/>
          </a:xfrm>
          <a:prstGeom prst="straightConnector1">
            <a:avLst/>
          </a:prstGeom>
          <a:noFill/>
          <a:ln w="19050">
            <a:solidFill>
              <a:srgbClr val="666666"/>
            </a:solidFill>
            <a:round/>
            <a:headEnd/>
            <a:tailEnd type="stealth"/>
          </a:ln>
          <a:effectLst/>
        </p:spPr>
      </p:cxnSp>
      <p:cxnSp>
        <p:nvCxnSpPr>
          <p:cNvPr id="36" name="직선 화살표 연결선 35"/>
          <p:cNvCxnSpPr>
            <a:stCxn id="21" idx="3"/>
            <a:endCxn id="30" idx="1"/>
          </p:cNvCxnSpPr>
          <p:nvPr/>
        </p:nvCxnSpPr>
        <p:spPr bwMode="auto">
          <a:xfrm>
            <a:off x="1996010" y="4113095"/>
            <a:ext cx="432060" cy="1656230"/>
          </a:xfrm>
          <a:prstGeom prst="bentConnector3">
            <a:avLst>
              <a:gd name="adj1" fmla="val 50000"/>
            </a:avLst>
          </a:prstGeom>
          <a:noFill/>
          <a:ln w="19050">
            <a:solidFill>
              <a:srgbClr val="666666"/>
            </a:solidFill>
            <a:round/>
            <a:headEnd/>
            <a:tailEnd type="stealth"/>
          </a:ln>
          <a:effectLst/>
        </p:spPr>
      </p:cxnSp>
    </p:spTree>
    <p:extLst>
      <p:ext uri="{BB962C8B-B14F-4D97-AF65-F5344CB8AC3E}">
        <p14:creationId xmlns:p14="http://schemas.microsoft.com/office/powerpoint/2010/main" val="1383812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1826" y="2349500"/>
            <a:ext cx="5519054" cy="41392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모서리가 둥근 직사각형 1"/>
          <p:cNvSpPr/>
          <p:nvPr/>
        </p:nvSpPr>
        <p:spPr bwMode="auto">
          <a:xfrm rot="19617192">
            <a:off x="3157836" y="5447846"/>
            <a:ext cx="1485240" cy="50407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sz="3200" dirty="0" smtClean="0">
                <a:latin typeface="MD아롱체" panose="02020603020101020101" pitchFamily="18" charset="-127"/>
                <a:ea typeface="MD아롱체" panose="02020603020101020101" pitchFamily="18" charset="-127"/>
              </a:rPr>
              <a:t>세밀화</a:t>
            </a:r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2.1 </a:t>
            </a:r>
            <a:r>
              <a:rPr lang="ko-KR" altLang="en-US" dirty="0" smtClean="0"/>
              <a:t>표현 원칙 </a:t>
            </a:r>
            <a:r>
              <a:rPr lang="en-US" altLang="ko-KR" dirty="0" smtClean="0"/>
              <a:t>(2/3)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끝없는 손놀림으로 그려 나가는 세밀화를 보신 적이 있습니까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?</a:t>
            </a:r>
          </a:p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손끝에서 탄생하는 놀라운 그림들이 단순 반복 작업의 결과로 보이시나요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?</a:t>
            </a:r>
          </a:p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붓과 펜이 도화지를 스쳐 지나갈 때 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화가의 마음 속에 있는 느낌들이 화폭으로 쏟아져 들어옵니다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en-US" altLang="ko-KR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발표 자료에서도 마찬가지 입니다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도형을 선택하고 옵션을 설정하는 과정은 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“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경험과 지식을 담아 내는 과정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”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입니다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</p:txBody>
      </p:sp>
      <p:sp>
        <p:nvSpPr>
          <p:cNvPr id="3" name="모서리가 둥근 직사각형 2"/>
          <p:cNvSpPr/>
          <p:nvPr/>
        </p:nvSpPr>
        <p:spPr bwMode="auto">
          <a:xfrm>
            <a:off x="5668520" y="5949350"/>
            <a:ext cx="3312460" cy="28804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900" b="0" smtClean="0">
                <a:latin typeface="Optima" pitchFamily="2" charset="2"/>
              </a:rPr>
              <a:t>[</a:t>
            </a:r>
            <a:r>
              <a:rPr lang="ko-KR" altLang="en-US" sz="900" b="0" dirty="0" smtClean="0">
                <a:latin typeface="Optima" pitchFamily="2" charset="2"/>
              </a:rPr>
              <a:t>출처</a:t>
            </a:r>
            <a:r>
              <a:rPr lang="en-US" altLang="ko-KR" sz="900" b="0" dirty="0" smtClean="0">
                <a:latin typeface="Optima" pitchFamily="2" charset="2"/>
              </a:rPr>
              <a:t>-</a:t>
            </a:r>
            <a:r>
              <a:rPr lang="ko-KR" altLang="en-US" sz="900" b="0" dirty="0" err="1" smtClean="0">
                <a:latin typeface="Optima" pitchFamily="2" charset="2"/>
              </a:rPr>
              <a:t>보리출판사</a:t>
            </a:r>
            <a:r>
              <a:rPr lang="en-US" altLang="ko-KR" sz="900" b="0" dirty="0" smtClean="0">
                <a:latin typeface="Optima" pitchFamily="2" charset="2"/>
              </a:rPr>
              <a:t>]https</a:t>
            </a:r>
            <a:r>
              <a:rPr lang="en-US" altLang="ko-KR" sz="900" b="0" dirty="0">
                <a:latin typeface="Optima" pitchFamily="2" charset="2"/>
              </a:rPr>
              <a:t>://</a:t>
            </a:r>
            <a:r>
              <a:rPr lang="en-US" altLang="ko-KR" sz="900" b="0" dirty="0" err="1">
                <a:latin typeface="Optima" pitchFamily="2" charset="2"/>
              </a:rPr>
              <a:t>www.boribook.com</a:t>
            </a:r>
            <a:r>
              <a:rPr lang="en-US" altLang="ko-KR" sz="900" b="0" dirty="0">
                <a:latin typeface="Optima" pitchFamily="2" charset="2"/>
              </a:rPr>
              <a:t>/miniatures/33</a:t>
            </a:r>
            <a:endParaRPr lang="ko-KR" altLang="en-US" sz="900" b="0" dirty="0" smtClean="0">
              <a:latin typeface="Optima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429125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noFill/>
          <a:ln w="12700">
            <a:noFill/>
            <a:miter lim="800000"/>
            <a:headEnd/>
            <a:tailEnd/>
          </a:ln>
        </p:spPr>
        <p:txBody>
          <a:bodyPr vert="horz" wrap="square" lIns="36000" tIns="36000" rIns="36000" bIns="36000" numCol="1" anchor="ctr" anchorCtr="0" compatLnSpc="1">
            <a:prstTxWarp prst="textNoShape">
              <a:avLst/>
            </a:prstTxWarp>
          </a:bodyPr>
          <a:lstStyle/>
          <a:p>
            <a:r>
              <a:rPr kumimoji="1" lang="en-US" altLang="ko-KR" sz="2200" b="1" spc="0" baseline="0" dirty="0" smtClean="0">
                <a:solidFill>
                  <a:schemeClr val="tx1"/>
                </a:solidFill>
                <a:effectLst/>
                <a:latin typeface="HY헤드라인M" pitchFamily="18" charset="-127"/>
                <a:ea typeface="HY헤드라인M" pitchFamily="18" charset="-127"/>
                <a:cs typeface="+mj-cs"/>
              </a:rPr>
              <a:t>2.1</a:t>
            </a:r>
            <a:r>
              <a:rPr lang="en-US" altLang="ko-KR" dirty="0" smtClean="0"/>
              <a:t> </a:t>
            </a:r>
            <a:r>
              <a:rPr lang="ko-KR" altLang="en-US" dirty="0"/>
              <a:t>표현 원칙</a:t>
            </a:r>
            <a:r>
              <a:rPr lang="en-US" altLang="ko-KR" dirty="0"/>
              <a:t>(3/3)</a:t>
            </a:r>
            <a:endParaRPr lang="ko-KR" altLang="en-US" dirty="0"/>
          </a:p>
        </p:txBody>
      </p:sp>
      <p:sp>
        <p:nvSpPr>
          <p:cNvPr id="132" name="텍스트 개체 틀 4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ü"/>
            </a:pPr>
            <a:r>
              <a:rPr lang="ko-KR" altLang="en-US" dirty="0" smtClean="0"/>
              <a:t>많은 시간 정성을 들여 발표 자료를 만들면</a:t>
            </a:r>
            <a:r>
              <a:rPr lang="en-US" altLang="ko-KR" dirty="0" smtClean="0"/>
              <a:t>, </a:t>
            </a:r>
            <a:r>
              <a:rPr lang="ko-KR" altLang="en-US" dirty="0" smtClean="0"/>
              <a:t>들인 시간 만큼의 충분한 가치가 있습니다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 marL="342900" indent="-342900">
              <a:buFont typeface="Wingdings" pitchFamily="2" charset="2"/>
              <a:buChar char="ü"/>
            </a:pPr>
            <a:r>
              <a:rPr lang="ko-KR" altLang="en-US" dirty="0" smtClean="0"/>
              <a:t>잘 만든 자료는 내용과 마음이 함께 전달됩니다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그래서 설득력이 있습니다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자료의 목표를 바로 달성할 수 있습니다</a:t>
            </a:r>
            <a:r>
              <a:rPr lang="en-US" altLang="ko-KR" dirty="0" smtClean="0"/>
              <a:t>. 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ko-KR" altLang="en-US" dirty="0" smtClean="0"/>
              <a:t>잘 만든 자료는 오래오래 사용됩니다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다른 사람들이 참조를 통해 재사용할 수 있습니다</a:t>
            </a:r>
            <a:r>
              <a:rPr lang="en-US" altLang="ko-KR" dirty="0" smtClean="0"/>
              <a:t>. 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ko-KR" altLang="en-US" dirty="0" smtClean="0"/>
              <a:t>자료는 표현에 들이는 시간 만큼의 가치를 발휘합니다</a:t>
            </a:r>
            <a:r>
              <a:rPr lang="en-US" altLang="ko-KR" dirty="0" smtClean="0"/>
              <a:t>. 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023" y="2333603"/>
            <a:ext cx="4863467" cy="3039667"/>
          </a:xfrm>
          <a:prstGeom prst="round2DiagRect">
            <a:avLst>
              <a:gd name="adj1" fmla="val 26430"/>
              <a:gd name="adj2" fmla="val 0"/>
            </a:avLst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0810" y="2333603"/>
            <a:ext cx="4863468" cy="3039667"/>
          </a:xfrm>
          <a:prstGeom prst="round2DiagRect">
            <a:avLst>
              <a:gd name="adj1" fmla="val 16329"/>
              <a:gd name="adj2" fmla="val 0"/>
            </a:avLst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468013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2.2 </a:t>
            </a:r>
            <a:r>
              <a:rPr lang="ko-KR" altLang="en-US" dirty="0" smtClean="0"/>
              <a:t>원칙 </a:t>
            </a:r>
            <a:r>
              <a:rPr lang="en-US" altLang="ko-KR" dirty="0" smtClean="0"/>
              <a:t>1 - </a:t>
            </a:r>
            <a:r>
              <a:rPr lang="ko-KR" altLang="en-US" dirty="0" smtClean="0"/>
              <a:t>정성</a:t>
            </a:r>
            <a:r>
              <a:rPr lang="en-US" altLang="ko-KR" dirty="0"/>
              <a:t> </a:t>
            </a:r>
            <a:r>
              <a:rPr lang="en-US" altLang="ko-KR" dirty="0" smtClean="0"/>
              <a:t>(1/2)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상황이 복잡할수록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의견의 차이가 클수록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보다 정확한 표현이 필요합니다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r>
              <a:rPr lang="en-US" altLang="ko-KR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SOA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(Service Oriented Architecture)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의 개념으로 인해 혼란스러운 프로젝트에 참여한 적이 있습니다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많은 사람들이 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“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도대체 서비스가 뭐냐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...”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라며 논쟁에 논쟁을 거듭하고 있었습니다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논쟁은 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6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개월 간 계속되었고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결국은 프로젝트를 벼랑 끝으로 몰고 갔습니다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</p:txBody>
      </p:sp>
      <p:sp>
        <p:nvSpPr>
          <p:cNvPr id="61" name="모서리가 둥근 직사각형 60"/>
          <p:cNvSpPr/>
          <p:nvPr/>
        </p:nvSpPr>
        <p:spPr bwMode="auto">
          <a:xfrm>
            <a:off x="1491940" y="2348850"/>
            <a:ext cx="1656230" cy="360050"/>
          </a:xfrm>
          <a:prstGeom prst="roundRect">
            <a:avLst/>
          </a:prstGeom>
          <a:solidFill>
            <a:schemeClr val="accent2">
              <a:lumMod val="25000"/>
            </a:schemeClr>
          </a:solidFill>
          <a:ln w="19050">
            <a:solidFill>
              <a:schemeClr val="bg1"/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r>
              <a:rPr lang="ko-KR" altLang="en-US" dirty="0" smtClean="0">
                <a:solidFill>
                  <a:schemeClr val="bg1"/>
                </a:solidFill>
                <a:latin typeface="Optima" pitchFamily="2" charset="2"/>
              </a:rPr>
              <a:t>애플리케이션 기능</a:t>
            </a:r>
          </a:p>
        </p:txBody>
      </p:sp>
      <p:sp>
        <p:nvSpPr>
          <p:cNvPr id="62" name="모서리가 둥근 직사각형 61"/>
          <p:cNvSpPr/>
          <p:nvPr/>
        </p:nvSpPr>
        <p:spPr bwMode="auto">
          <a:xfrm>
            <a:off x="4228320" y="2348850"/>
            <a:ext cx="1656230" cy="360050"/>
          </a:xfrm>
          <a:prstGeom prst="roundRect">
            <a:avLst/>
          </a:prstGeom>
          <a:solidFill>
            <a:schemeClr val="accent2">
              <a:lumMod val="25000"/>
            </a:schemeClr>
          </a:solidFill>
          <a:ln w="19050">
            <a:solidFill>
              <a:schemeClr val="bg1"/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r>
              <a:rPr lang="ko-KR" altLang="en-US" dirty="0" smtClean="0">
                <a:solidFill>
                  <a:schemeClr val="bg1"/>
                </a:solidFill>
                <a:latin typeface="Optima" pitchFamily="2" charset="2"/>
              </a:rPr>
              <a:t>서비스 </a:t>
            </a:r>
            <a:r>
              <a:rPr lang="en-US" altLang="ko-KR" dirty="0" smtClean="0">
                <a:solidFill>
                  <a:schemeClr val="bg1"/>
                </a:solidFill>
                <a:latin typeface="Optima" pitchFamily="2" charset="2"/>
              </a:rPr>
              <a:t>[</a:t>
            </a:r>
            <a:r>
              <a:rPr lang="ko-KR" altLang="en-US" dirty="0" smtClean="0">
                <a:solidFill>
                  <a:schemeClr val="bg1"/>
                </a:solidFill>
                <a:latin typeface="Optima" pitchFamily="2" charset="2"/>
              </a:rPr>
              <a:t>인터페이스</a:t>
            </a:r>
            <a:r>
              <a:rPr lang="en-US" altLang="ko-KR" dirty="0" smtClean="0">
                <a:solidFill>
                  <a:schemeClr val="bg1"/>
                </a:solidFill>
                <a:latin typeface="Optima" pitchFamily="2" charset="2"/>
              </a:rPr>
              <a:t>]</a:t>
            </a:r>
            <a:endParaRPr lang="ko-KR" altLang="en-US" dirty="0" smtClean="0">
              <a:solidFill>
                <a:schemeClr val="bg1"/>
              </a:solidFill>
              <a:latin typeface="Optima" pitchFamily="2" charset="2"/>
            </a:endParaRPr>
          </a:p>
        </p:txBody>
      </p:sp>
      <p:sp>
        <p:nvSpPr>
          <p:cNvPr id="63" name="모서리가 둥근 직사각형 62"/>
          <p:cNvSpPr/>
          <p:nvPr/>
        </p:nvSpPr>
        <p:spPr bwMode="auto">
          <a:xfrm>
            <a:off x="6676660" y="2348850"/>
            <a:ext cx="1656230" cy="360050"/>
          </a:xfrm>
          <a:prstGeom prst="roundRect">
            <a:avLst/>
          </a:prstGeom>
          <a:solidFill>
            <a:schemeClr val="accent2">
              <a:lumMod val="25000"/>
            </a:schemeClr>
          </a:solidFill>
          <a:ln w="19050">
            <a:solidFill>
              <a:schemeClr val="bg1"/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r>
              <a:rPr lang="ko-KR" altLang="en-US" dirty="0" smtClean="0">
                <a:solidFill>
                  <a:schemeClr val="bg1"/>
                </a:solidFill>
                <a:latin typeface="Optima" pitchFamily="2" charset="2"/>
              </a:rPr>
              <a:t>컴포넌트 인터페이스</a:t>
            </a:r>
          </a:p>
        </p:txBody>
      </p:sp>
      <p:sp>
        <p:nvSpPr>
          <p:cNvPr id="64" name="모서리가 둥근 직사각형 63"/>
          <p:cNvSpPr/>
          <p:nvPr/>
        </p:nvSpPr>
        <p:spPr bwMode="auto">
          <a:xfrm>
            <a:off x="2500080" y="2852919"/>
            <a:ext cx="1728240" cy="1008140"/>
          </a:xfrm>
          <a:prstGeom prst="roundRect">
            <a:avLst>
              <a:gd name="adj" fmla="val 4384"/>
            </a:avLst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b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r>
              <a:rPr lang="ko-KR" altLang="en-US" dirty="0" smtClean="0">
                <a:latin typeface="Optima" pitchFamily="2" charset="2"/>
              </a:rPr>
              <a:t>애플리케이션</a:t>
            </a:r>
          </a:p>
        </p:txBody>
      </p:sp>
      <p:pic>
        <p:nvPicPr>
          <p:cNvPr id="65" name="그림 6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2390" y="2780910"/>
            <a:ext cx="5184720" cy="2527416"/>
          </a:xfrm>
          <a:prstGeom prst="rect">
            <a:avLst/>
          </a:prstGeom>
        </p:spPr>
      </p:pic>
      <p:sp>
        <p:nvSpPr>
          <p:cNvPr id="66" name="모서리가 둥근 직사각형 65"/>
          <p:cNvSpPr/>
          <p:nvPr/>
        </p:nvSpPr>
        <p:spPr bwMode="auto">
          <a:xfrm>
            <a:off x="3148170" y="2996939"/>
            <a:ext cx="936130" cy="504070"/>
          </a:xfrm>
          <a:prstGeom prst="roundRect">
            <a:avLst>
              <a:gd name="adj" fmla="val 10998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r>
              <a:rPr lang="ko-KR" altLang="en-US" sz="1100" b="0" dirty="0" smtClean="0">
                <a:latin typeface="Optima" pitchFamily="2" charset="2"/>
              </a:rPr>
              <a:t>서비스 클라이언트</a:t>
            </a:r>
          </a:p>
        </p:txBody>
      </p:sp>
      <p:sp>
        <p:nvSpPr>
          <p:cNvPr id="67" name="타원 66"/>
          <p:cNvSpPr/>
          <p:nvPr/>
        </p:nvSpPr>
        <p:spPr bwMode="auto">
          <a:xfrm>
            <a:off x="2644100" y="3140959"/>
            <a:ext cx="216030" cy="216030"/>
          </a:xfrm>
          <a:prstGeom prst="ellipse">
            <a:avLst/>
          </a:prstGeom>
          <a:solidFill>
            <a:schemeClr val="bg1">
              <a:lumMod val="85000"/>
            </a:schemeClr>
          </a:solidFill>
          <a:ln w="6350" algn="ctr">
            <a:solidFill>
              <a:srgbClr val="000000"/>
            </a:solidFill>
            <a:miter lim="800000"/>
            <a:headEnd/>
            <a:tailEnd/>
          </a:ln>
          <a:effectLst>
            <a:outerShdw dist="35921" dir="2700000" algn="ctr" rotWithShape="0">
              <a:srgbClr val="B3B3B3"/>
            </a:outerShdw>
          </a:effectLst>
        </p:spPr>
        <p:txBody>
          <a:bodyPr lIns="0" tIns="0" rIns="0" bIns="0" rtlCol="0" anchor="ctr"/>
          <a:lstStyle/>
          <a:p>
            <a:pPr algn="ctr" eaLnBrk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kumimoji="0" lang="ko-KR" altLang="en-US" sz="1100" b="1" kern="0" spc="-30" dirty="0" smtClean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Arial" charset="0"/>
            </a:endParaRPr>
          </a:p>
        </p:txBody>
      </p:sp>
      <p:cxnSp>
        <p:nvCxnSpPr>
          <p:cNvPr id="68" name="직선 연결선 67"/>
          <p:cNvCxnSpPr>
            <a:stCxn id="66" idx="1"/>
            <a:endCxn id="67" idx="6"/>
          </p:cNvCxnSpPr>
          <p:nvPr/>
        </p:nvCxnSpPr>
        <p:spPr>
          <a:xfrm flipH="1">
            <a:off x="2860130" y="3248974"/>
            <a:ext cx="288040" cy="0"/>
          </a:xfrm>
          <a:prstGeom prst="line">
            <a:avLst/>
          </a:prstGeom>
          <a:ln w="6350">
            <a:solidFill>
              <a:schemeClr val="tx1"/>
            </a:solidFill>
            <a:headEnd type="none" w="lg" len="lg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직사각형 68"/>
          <p:cNvSpPr/>
          <p:nvPr/>
        </p:nvSpPr>
        <p:spPr bwMode="auto">
          <a:xfrm>
            <a:off x="1851990" y="2996939"/>
            <a:ext cx="285752" cy="504070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algn="ctr">
            <a:noFill/>
            <a:miter lim="800000"/>
            <a:headEnd/>
            <a:tailEnd/>
          </a:ln>
          <a:effectLst>
            <a:outerShdw dist="35921" dir="2700000" algn="ctr" rotWithShape="0">
              <a:srgbClr val="B3B3B3"/>
            </a:outerShdw>
          </a:effectLst>
        </p:spPr>
        <p:txBody>
          <a:bodyPr lIns="0" tIns="0" rIns="0" bIns="0" rtlCol="0" anchor="ctr"/>
          <a:lstStyle/>
          <a:p>
            <a:pPr algn="ctr" eaLnBrk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kumimoji="0" lang="ko-KR" altLang="en-US" sz="1100" b="1" kern="0" spc="-30" dirty="0" smtClean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Arial" charset="0"/>
            </a:endParaRPr>
          </a:p>
        </p:txBody>
      </p:sp>
      <p:grpSp>
        <p:nvGrpSpPr>
          <p:cNvPr id="70" name="그룹 18"/>
          <p:cNvGrpSpPr/>
          <p:nvPr/>
        </p:nvGrpSpPr>
        <p:grpSpPr>
          <a:xfrm>
            <a:off x="1779980" y="2996939"/>
            <a:ext cx="285752" cy="500066"/>
            <a:chOff x="1309662" y="3071810"/>
            <a:chExt cx="428628" cy="785818"/>
          </a:xfrm>
          <a:solidFill>
            <a:schemeClr val="bg1">
              <a:lumMod val="95000"/>
            </a:schemeClr>
          </a:solidFill>
        </p:grpSpPr>
        <p:sp>
          <p:nvSpPr>
            <p:cNvPr id="71" name="타원 70"/>
            <p:cNvSpPr/>
            <p:nvPr/>
          </p:nvSpPr>
          <p:spPr bwMode="auto">
            <a:xfrm>
              <a:off x="1381100" y="3071810"/>
              <a:ext cx="285752" cy="285752"/>
            </a:xfrm>
            <a:prstGeom prst="ellipse">
              <a:avLst/>
            </a:prstGeom>
            <a:grpFill/>
            <a:ln w="6350" algn="ctr">
              <a:solidFill>
                <a:srgbClr val="000000"/>
              </a:solidFill>
              <a:miter lim="800000"/>
              <a:headEnd/>
              <a:tailEnd/>
            </a:ln>
            <a:effectLst>
              <a:outerShdw dist="35921" dir="2700000" algn="ctr" rotWithShape="0">
                <a:srgbClr val="B3B3B3"/>
              </a:outerShdw>
            </a:effectLst>
          </p:spPr>
          <p:txBody>
            <a:bodyPr lIns="0" tIns="0" rIns="0" bIns="0" rtlCol="0" anchor="ctr"/>
            <a:lstStyle/>
            <a:p>
              <a:pPr algn="ctr" eaLnBrk="0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kumimoji="0" lang="ko-KR" altLang="en-US" sz="1100" b="1" kern="0" spc="-3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Arial" charset="0"/>
              </a:endParaRPr>
            </a:p>
          </p:txBody>
        </p:sp>
        <p:sp>
          <p:nvSpPr>
            <p:cNvPr id="72" name="순서도: 수동 연산 71"/>
            <p:cNvSpPr/>
            <p:nvPr/>
          </p:nvSpPr>
          <p:spPr bwMode="auto">
            <a:xfrm>
              <a:off x="1309662" y="3357562"/>
              <a:ext cx="428628" cy="500066"/>
            </a:xfrm>
            <a:prstGeom prst="flowChartManualOperation">
              <a:avLst/>
            </a:prstGeom>
            <a:grpFill/>
            <a:ln w="6350" algn="ctr">
              <a:solidFill>
                <a:srgbClr val="000000"/>
              </a:solidFill>
              <a:miter lim="800000"/>
              <a:headEnd/>
              <a:tailEnd/>
            </a:ln>
            <a:effectLst>
              <a:outerShdw dist="35921" dir="2700000" algn="ctr" rotWithShape="0">
                <a:srgbClr val="B3B3B3"/>
              </a:outerShdw>
            </a:effectLst>
          </p:spPr>
          <p:txBody>
            <a:bodyPr lIns="0" tIns="0" rIns="0" bIns="0" rtlCol="0" anchor="ctr"/>
            <a:lstStyle/>
            <a:p>
              <a:pPr algn="ctr" eaLnBrk="0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kumimoji="0" lang="ko-KR" altLang="en-US" sz="1100" b="1" kern="0" spc="-3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Arial" charset="0"/>
              </a:endParaRPr>
            </a:p>
          </p:txBody>
        </p:sp>
      </p:grpSp>
      <p:cxnSp>
        <p:nvCxnSpPr>
          <p:cNvPr id="73" name="직선 화살표 연결선 72"/>
          <p:cNvCxnSpPr>
            <a:stCxn id="69" idx="3"/>
            <a:endCxn id="67" idx="2"/>
          </p:cNvCxnSpPr>
          <p:nvPr/>
        </p:nvCxnSpPr>
        <p:spPr>
          <a:xfrm>
            <a:off x="2137742" y="3248974"/>
            <a:ext cx="506358" cy="0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headEnd type="none" w="lg" len="lg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>
            <a:off x="1203900" y="3068949"/>
            <a:ext cx="5760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388" indent="-179388" algn="ctr" latinLnBrk="0">
              <a:lnSpc>
                <a:spcPts val="1200"/>
              </a:lnSpc>
              <a:spcAft>
                <a:spcPts val="0"/>
              </a:spcAft>
            </a:pPr>
            <a:r>
              <a:rPr lang="ko-KR" altLang="en-US" sz="1100" spc="-3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시스템 </a:t>
            </a:r>
            <a:endParaRPr lang="en-US" altLang="ko-KR" sz="1100" spc="-30" dirty="0" smtClean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marL="179388" indent="-179388" algn="ctr" latinLnBrk="0">
              <a:lnSpc>
                <a:spcPts val="1200"/>
              </a:lnSpc>
              <a:spcAft>
                <a:spcPts val="0"/>
              </a:spcAft>
            </a:pPr>
            <a:r>
              <a:rPr lang="ko-KR" altLang="en-US" sz="1100" spc="-3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사용자</a:t>
            </a:r>
          </a:p>
        </p:txBody>
      </p:sp>
      <p:pic>
        <p:nvPicPr>
          <p:cNvPr id="75" name="Picture 3" descr="C:\Users\TAEGOOK\AppData\Local\Microsoft\Windows\Temporary Internet Files\Content.IE5\CT6DVDBH\MC900426060[1].wmf"/>
          <p:cNvPicPr>
            <a:picLocks noChangeAspect="1" noChangeArrowheads="1"/>
          </p:cNvPicPr>
          <p:nvPr/>
        </p:nvPicPr>
        <p:blipFill>
          <a:blip r:embed="rId3" cstate="print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4100" y="2996939"/>
            <a:ext cx="566133" cy="599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6" name="타원 75"/>
          <p:cNvSpPr/>
          <p:nvPr/>
        </p:nvSpPr>
        <p:spPr bwMode="auto">
          <a:xfrm>
            <a:off x="4948420" y="3068949"/>
            <a:ext cx="360050" cy="360050"/>
          </a:xfrm>
          <a:prstGeom prst="ellipse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smtClean="0">
              <a:latin typeface="Optima" pitchFamily="2" charset="2"/>
            </a:endParaRPr>
          </a:p>
        </p:txBody>
      </p:sp>
      <p:cxnSp>
        <p:nvCxnSpPr>
          <p:cNvPr id="77" name="직선 화살표 연결선 76"/>
          <p:cNvCxnSpPr>
            <a:stCxn id="66" idx="3"/>
            <a:endCxn id="76" idx="2"/>
          </p:cNvCxnSpPr>
          <p:nvPr/>
        </p:nvCxnSpPr>
        <p:spPr>
          <a:xfrm>
            <a:off x="4084300" y="3248974"/>
            <a:ext cx="864120" cy="0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headEnd type="none" w="lg" len="lg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이등변 삼각형 77"/>
          <p:cNvSpPr/>
          <p:nvPr/>
        </p:nvSpPr>
        <p:spPr bwMode="auto">
          <a:xfrm flipV="1">
            <a:off x="2212040" y="2708900"/>
            <a:ext cx="216030" cy="216030"/>
          </a:xfrm>
          <a:prstGeom prst="triangle">
            <a:avLst/>
          </a:prstGeom>
          <a:solidFill>
            <a:srgbClr val="C00000"/>
          </a:solidFill>
          <a:ln w="12700">
            <a:solidFill>
              <a:schemeClr val="bg1"/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79" name="이등변 삼각형 78"/>
          <p:cNvSpPr/>
          <p:nvPr/>
        </p:nvSpPr>
        <p:spPr bwMode="auto">
          <a:xfrm flipV="1">
            <a:off x="4948420" y="2708900"/>
            <a:ext cx="216030" cy="216030"/>
          </a:xfrm>
          <a:prstGeom prst="triangle">
            <a:avLst/>
          </a:prstGeom>
          <a:solidFill>
            <a:srgbClr val="C00000"/>
          </a:solidFill>
          <a:ln w="12700">
            <a:solidFill>
              <a:schemeClr val="bg1"/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80" name="이등변 삼각형 79"/>
          <p:cNvSpPr/>
          <p:nvPr/>
        </p:nvSpPr>
        <p:spPr bwMode="auto">
          <a:xfrm flipV="1">
            <a:off x="6748670" y="2708900"/>
            <a:ext cx="216030" cy="216030"/>
          </a:xfrm>
          <a:prstGeom prst="triangle">
            <a:avLst/>
          </a:prstGeom>
          <a:solidFill>
            <a:srgbClr val="C00000"/>
          </a:solidFill>
          <a:ln w="12700">
            <a:solidFill>
              <a:schemeClr val="bg1"/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81" name="이등변 삼각형 80"/>
          <p:cNvSpPr/>
          <p:nvPr/>
        </p:nvSpPr>
        <p:spPr bwMode="auto">
          <a:xfrm flipV="1">
            <a:off x="8044850" y="2708900"/>
            <a:ext cx="216030" cy="216030"/>
          </a:xfrm>
          <a:prstGeom prst="triangle">
            <a:avLst/>
          </a:prstGeom>
          <a:solidFill>
            <a:srgbClr val="C00000"/>
          </a:solidFill>
          <a:ln w="12700">
            <a:solidFill>
              <a:schemeClr val="bg1"/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82" name="이등변 삼각형 81"/>
          <p:cNvSpPr/>
          <p:nvPr/>
        </p:nvSpPr>
        <p:spPr bwMode="auto">
          <a:xfrm>
            <a:off x="8016275" y="4869200"/>
            <a:ext cx="216030" cy="216030"/>
          </a:xfrm>
          <a:prstGeom prst="triangle">
            <a:avLst/>
          </a:prstGeom>
          <a:solidFill>
            <a:srgbClr val="C00000"/>
          </a:solidFill>
          <a:ln w="12700">
            <a:solidFill>
              <a:schemeClr val="bg1"/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83" name="이등변 삼각형 82"/>
          <p:cNvSpPr/>
          <p:nvPr/>
        </p:nvSpPr>
        <p:spPr bwMode="auto">
          <a:xfrm>
            <a:off x="6777245" y="4869200"/>
            <a:ext cx="216030" cy="216030"/>
          </a:xfrm>
          <a:prstGeom prst="triangle">
            <a:avLst/>
          </a:prstGeom>
          <a:solidFill>
            <a:srgbClr val="C00000"/>
          </a:solidFill>
          <a:ln w="12700">
            <a:solidFill>
              <a:schemeClr val="bg1"/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84" name="이등변 삼각형 83"/>
          <p:cNvSpPr/>
          <p:nvPr/>
        </p:nvSpPr>
        <p:spPr bwMode="auto">
          <a:xfrm>
            <a:off x="5812540" y="3645030"/>
            <a:ext cx="216030" cy="216030"/>
          </a:xfrm>
          <a:prstGeom prst="triangle">
            <a:avLst/>
          </a:prstGeom>
          <a:solidFill>
            <a:srgbClr val="C00000"/>
          </a:solidFill>
          <a:ln w="12700">
            <a:solidFill>
              <a:schemeClr val="bg1"/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85" name="모서리가 둥근 직사각형 84"/>
          <p:cNvSpPr/>
          <p:nvPr/>
        </p:nvSpPr>
        <p:spPr bwMode="auto">
          <a:xfrm>
            <a:off x="6676660" y="5085230"/>
            <a:ext cx="1656230" cy="360050"/>
          </a:xfrm>
          <a:prstGeom prst="roundRect">
            <a:avLst/>
          </a:prstGeom>
          <a:solidFill>
            <a:schemeClr val="accent2">
              <a:lumMod val="25000"/>
            </a:schemeClr>
          </a:solidFill>
          <a:ln w="19050">
            <a:solidFill>
              <a:schemeClr val="bg1"/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r>
              <a:rPr lang="ko-KR" altLang="en-US" dirty="0" smtClean="0">
                <a:solidFill>
                  <a:schemeClr val="bg1"/>
                </a:solidFill>
                <a:latin typeface="Optima" pitchFamily="2" charset="2"/>
              </a:rPr>
              <a:t>인터페이스 클래스</a:t>
            </a:r>
          </a:p>
        </p:txBody>
      </p:sp>
      <p:sp>
        <p:nvSpPr>
          <p:cNvPr id="86" name="모서리가 둥근 직사각형 85"/>
          <p:cNvSpPr/>
          <p:nvPr/>
        </p:nvSpPr>
        <p:spPr bwMode="auto">
          <a:xfrm>
            <a:off x="5164450" y="3861060"/>
            <a:ext cx="1584220" cy="360050"/>
          </a:xfrm>
          <a:prstGeom prst="roundRect">
            <a:avLst/>
          </a:prstGeom>
          <a:solidFill>
            <a:schemeClr val="accent2">
              <a:lumMod val="25000"/>
            </a:schemeClr>
          </a:solidFill>
          <a:ln w="19050">
            <a:solidFill>
              <a:schemeClr val="bg1"/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r>
              <a:rPr lang="ko-KR" altLang="en-US" dirty="0" smtClean="0">
                <a:solidFill>
                  <a:schemeClr val="bg1"/>
                </a:solidFill>
                <a:latin typeface="Optima" pitchFamily="2" charset="2"/>
              </a:rPr>
              <a:t>서비스 자원</a:t>
            </a:r>
          </a:p>
        </p:txBody>
      </p:sp>
    </p:spTree>
    <p:extLst>
      <p:ext uri="{BB962C8B-B14F-4D97-AF65-F5344CB8AC3E}">
        <p14:creationId xmlns:p14="http://schemas.microsoft.com/office/powerpoint/2010/main" val="2081226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sz="2200" b="1" spc="0" baseline="0" dirty="0" smtClean="0">
                <a:solidFill>
                  <a:schemeClr val="tx1"/>
                </a:solidFill>
                <a:effectLst/>
                <a:latin typeface="HY헤드라인M" pitchFamily="18" charset="-127"/>
                <a:ea typeface="HY헤드라인M" pitchFamily="18" charset="-127"/>
                <a:cs typeface="+mj-cs"/>
              </a:rPr>
              <a:t>2.2 </a:t>
            </a:r>
            <a:r>
              <a:rPr lang="ko-KR" altLang="en-US" dirty="0" smtClean="0"/>
              <a:t>원칙 </a:t>
            </a:r>
            <a:r>
              <a:rPr lang="en-US" altLang="ko-KR" dirty="0" smtClean="0"/>
              <a:t>1 - </a:t>
            </a:r>
            <a:r>
              <a:rPr lang="ko-KR" altLang="en-US" dirty="0" smtClean="0"/>
              <a:t>정성 </a:t>
            </a:r>
            <a:r>
              <a:rPr lang="en-US" altLang="ko-KR" dirty="0" smtClean="0"/>
              <a:t>(2/2)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객체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컴포넌트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서비스 이 세 가지 설계 요소가 서로 어떤 관계가 있는지 설명할 필요가 있었습니다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적당한 표현은 서로 다른 생각을 가진 사람들 간에 혼란을 부추길 수 있는 상황입니다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기술적인 내용이지만 기술을 모르는 이해관계자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(stakeholder)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도 설득할 수 있도록 자료를 준비했습니다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다음 그림은 논쟁의 핵심인 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“</a:t>
            </a:r>
            <a:r>
              <a:rPr lang="en-US" altLang="ko-KR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SOA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에서 서비스의 정체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”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를 밝히는데 충분한 자료가 되었습니다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</p:txBody>
      </p:sp>
      <p:sp>
        <p:nvSpPr>
          <p:cNvPr id="30" name="모서리가 둥근 직사각형 29"/>
          <p:cNvSpPr/>
          <p:nvPr/>
        </p:nvSpPr>
        <p:spPr bwMode="auto">
          <a:xfrm>
            <a:off x="1491996" y="2348850"/>
            <a:ext cx="2952410" cy="4176580"/>
          </a:xfrm>
          <a:prstGeom prst="roundRect">
            <a:avLst>
              <a:gd name="adj" fmla="val 3185"/>
            </a:avLst>
          </a:prstGeom>
          <a:solidFill>
            <a:schemeClr val="accent6">
              <a:lumMod val="90000"/>
            </a:schemeClr>
          </a:solidFill>
          <a:ln w="12700">
            <a:noFill/>
            <a:round/>
            <a:headEnd/>
            <a:tailEnd/>
          </a:ln>
          <a:effectLst/>
        </p:spPr>
        <p:txBody>
          <a:bodyPr wrap="square" rtlCol="0" anchor="t">
            <a:noAutofit/>
          </a:bodyPr>
          <a:lstStyle/>
          <a:p>
            <a:pPr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sz="1300" i="1" dirty="0" smtClean="0">
              <a:latin typeface="Optima" pitchFamily="2" charset="2"/>
            </a:endParaRPr>
          </a:p>
        </p:txBody>
      </p:sp>
      <p:sp>
        <p:nvSpPr>
          <p:cNvPr id="31" name="모서리가 둥근 직사각형 30"/>
          <p:cNvSpPr/>
          <p:nvPr/>
        </p:nvSpPr>
        <p:spPr bwMode="auto">
          <a:xfrm>
            <a:off x="4588426" y="2349630"/>
            <a:ext cx="5904820" cy="4175800"/>
          </a:xfrm>
          <a:prstGeom prst="roundRect">
            <a:avLst>
              <a:gd name="adj" fmla="val 1725"/>
            </a:avLst>
          </a:prstGeom>
          <a:solidFill>
            <a:schemeClr val="bg1">
              <a:lumMod val="95000"/>
            </a:schemeClr>
          </a:solidFill>
          <a:ln w="12700">
            <a:noFill/>
            <a:round/>
            <a:headEnd/>
            <a:tailEnd/>
          </a:ln>
          <a:effectLst/>
        </p:spPr>
        <p:txBody>
          <a:bodyPr wrap="square" rtlCol="0" anchor="t">
            <a:noAutofit/>
          </a:bodyPr>
          <a:lstStyle/>
          <a:p>
            <a:pPr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sz="1300" i="1" dirty="0" smtClean="0">
              <a:latin typeface="Optima" pitchFamily="2" charset="2"/>
            </a:endParaRPr>
          </a:p>
        </p:txBody>
      </p:sp>
      <p:sp>
        <p:nvSpPr>
          <p:cNvPr id="32" name="모서리가 둥근 직사각형 31"/>
          <p:cNvSpPr/>
          <p:nvPr/>
        </p:nvSpPr>
        <p:spPr bwMode="auto">
          <a:xfrm>
            <a:off x="6964756" y="2493650"/>
            <a:ext cx="3312460" cy="1871480"/>
          </a:xfrm>
          <a:prstGeom prst="roundRect">
            <a:avLst>
              <a:gd name="adj" fmla="val 2508"/>
            </a:avLst>
          </a:prstGeom>
          <a:solidFill>
            <a:schemeClr val="bg1"/>
          </a:solidFill>
          <a:ln w="15875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b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r>
              <a:rPr lang="en-US" altLang="ko-KR" sz="11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[</a:t>
            </a:r>
            <a:r>
              <a:rPr lang="ko-KR" altLang="en-US" sz="1100" b="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엔티티</a:t>
            </a:r>
            <a:r>
              <a:rPr lang="ko-KR" altLang="en-US" sz="11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 타입</a:t>
            </a:r>
            <a:r>
              <a:rPr lang="en-US" altLang="ko-KR" sz="11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] </a:t>
            </a:r>
            <a:r>
              <a:rPr lang="ko-KR" altLang="en-US" sz="11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컴포넌트</a:t>
            </a:r>
          </a:p>
        </p:txBody>
      </p:sp>
      <p:sp>
        <p:nvSpPr>
          <p:cNvPr id="33" name="모서리가 둥근 직사각형 32"/>
          <p:cNvSpPr/>
          <p:nvPr/>
        </p:nvSpPr>
        <p:spPr bwMode="auto">
          <a:xfrm>
            <a:off x="7114496" y="2636526"/>
            <a:ext cx="714380" cy="1440200"/>
          </a:xfrm>
          <a:prstGeom prst="roundRect">
            <a:avLst>
              <a:gd name="adj" fmla="val 10454"/>
            </a:avLst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/>
            <a:tailEnd/>
          </a:ln>
          <a:effectLst/>
        </p:spPr>
        <p:txBody>
          <a:bodyPr wrap="square" lIns="0" tIns="0" rIns="0" bIns="0" rtlCol="0" anchor="b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r>
              <a:rPr lang="ko-KR" altLang="en-US" sz="1000" b="0" smtClean="0">
                <a:latin typeface="+mn-lt"/>
                <a:ea typeface="+mn-ea"/>
              </a:rPr>
              <a:t>인터페이스</a:t>
            </a:r>
            <a:endParaRPr lang="ko-KR" altLang="en-US" sz="1000" b="0" dirty="0">
              <a:latin typeface="+mn-lt"/>
              <a:ea typeface="+mn-ea"/>
            </a:endParaRPr>
          </a:p>
        </p:txBody>
      </p:sp>
      <p:sp>
        <p:nvSpPr>
          <p:cNvPr id="34" name="모서리가 둥근 직사각형 33"/>
          <p:cNvSpPr/>
          <p:nvPr/>
        </p:nvSpPr>
        <p:spPr bwMode="auto">
          <a:xfrm>
            <a:off x="8837016" y="2636526"/>
            <a:ext cx="1296180" cy="1440200"/>
          </a:xfrm>
          <a:prstGeom prst="roundRect">
            <a:avLst>
              <a:gd name="adj" fmla="val 4724"/>
            </a:avLst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/>
            <a:tailEnd/>
          </a:ln>
          <a:effectLst/>
        </p:spPr>
        <p:txBody>
          <a:bodyPr wrap="square" tIns="0" bIns="0" rtlCol="0" anchor="b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r>
              <a:rPr lang="ko-KR" altLang="en-US" sz="1000" b="0" dirty="0" smtClean="0">
                <a:latin typeface="+mn-lt"/>
                <a:ea typeface="+mn-ea"/>
              </a:rPr>
              <a:t>도메인 객체</a:t>
            </a:r>
          </a:p>
        </p:txBody>
      </p:sp>
      <p:sp>
        <p:nvSpPr>
          <p:cNvPr id="35" name="모서리가 둥근 직사각형 34"/>
          <p:cNvSpPr/>
          <p:nvPr/>
        </p:nvSpPr>
        <p:spPr bwMode="auto">
          <a:xfrm>
            <a:off x="7980904" y="2636526"/>
            <a:ext cx="714380" cy="1440200"/>
          </a:xfrm>
          <a:prstGeom prst="roundRect">
            <a:avLst>
              <a:gd name="adj" fmla="val 10454"/>
            </a:avLst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/>
            <a:tailEnd/>
          </a:ln>
          <a:effectLst/>
        </p:spPr>
        <p:txBody>
          <a:bodyPr wrap="square" tIns="0" bIns="0" rtlCol="0" anchor="b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r>
              <a:rPr lang="ko-KR" altLang="en-US" sz="1000" b="0" dirty="0" smtClean="0">
                <a:latin typeface="+mn-lt"/>
                <a:ea typeface="+mn-ea"/>
              </a:rPr>
              <a:t>로직 객체</a:t>
            </a:r>
            <a:endParaRPr lang="ko-KR" altLang="en-US" sz="1000" b="0" dirty="0">
              <a:latin typeface="+mn-lt"/>
              <a:ea typeface="+mn-ea"/>
            </a:endParaRPr>
          </a:p>
        </p:txBody>
      </p:sp>
      <p:sp>
        <p:nvSpPr>
          <p:cNvPr id="36" name="타원 35"/>
          <p:cNvSpPr/>
          <p:nvPr/>
        </p:nvSpPr>
        <p:spPr bwMode="auto">
          <a:xfrm>
            <a:off x="8107908" y="2763530"/>
            <a:ext cx="444500" cy="444500"/>
          </a:xfrm>
          <a:prstGeom prst="ellipse">
            <a:avLst/>
          </a:prstGeom>
          <a:solidFill>
            <a:schemeClr val="accent2">
              <a:lumMod val="9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37" name="타원 36"/>
          <p:cNvSpPr/>
          <p:nvPr/>
        </p:nvSpPr>
        <p:spPr bwMode="auto">
          <a:xfrm>
            <a:off x="8213869" y="2869491"/>
            <a:ext cx="226289" cy="22628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38" name="타원 37"/>
          <p:cNvSpPr/>
          <p:nvPr/>
        </p:nvSpPr>
        <p:spPr bwMode="auto">
          <a:xfrm>
            <a:off x="8314442" y="2794062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39" name="타원 38"/>
          <p:cNvSpPr/>
          <p:nvPr/>
        </p:nvSpPr>
        <p:spPr bwMode="auto">
          <a:xfrm>
            <a:off x="8138440" y="2970064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40" name="타원 39"/>
          <p:cNvSpPr/>
          <p:nvPr/>
        </p:nvSpPr>
        <p:spPr bwMode="auto">
          <a:xfrm>
            <a:off x="8465302" y="2970064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41" name="타원 40"/>
          <p:cNvSpPr/>
          <p:nvPr/>
        </p:nvSpPr>
        <p:spPr bwMode="auto">
          <a:xfrm>
            <a:off x="8314442" y="3120924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42" name="타원 41"/>
          <p:cNvSpPr/>
          <p:nvPr/>
        </p:nvSpPr>
        <p:spPr bwMode="auto">
          <a:xfrm>
            <a:off x="8415016" y="3070638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43" name="타원 42"/>
          <p:cNvSpPr/>
          <p:nvPr/>
        </p:nvSpPr>
        <p:spPr bwMode="auto">
          <a:xfrm>
            <a:off x="8188726" y="3070638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44" name="타원 43"/>
          <p:cNvSpPr/>
          <p:nvPr/>
        </p:nvSpPr>
        <p:spPr bwMode="auto">
          <a:xfrm>
            <a:off x="8415016" y="2844348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45" name="타원 44"/>
          <p:cNvSpPr/>
          <p:nvPr/>
        </p:nvSpPr>
        <p:spPr bwMode="auto">
          <a:xfrm>
            <a:off x="8188726" y="2844348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46" name="타원 45"/>
          <p:cNvSpPr/>
          <p:nvPr/>
        </p:nvSpPr>
        <p:spPr bwMode="auto">
          <a:xfrm>
            <a:off x="7237900" y="2806036"/>
            <a:ext cx="373062" cy="35719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47" name="타원 46"/>
          <p:cNvSpPr/>
          <p:nvPr/>
        </p:nvSpPr>
        <p:spPr bwMode="auto">
          <a:xfrm>
            <a:off x="7326831" y="2891184"/>
            <a:ext cx="189921" cy="181841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48" name="타원 47"/>
          <p:cNvSpPr/>
          <p:nvPr/>
        </p:nvSpPr>
        <p:spPr bwMode="auto">
          <a:xfrm>
            <a:off x="7411241" y="2830571"/>
            <a:ext cx="42205" cy="4040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49" name="타원 48"/>
          <p:cNvSpPr/>
          <p:nvPr/>
        </p:nvSpPr>
        <p:spPr bwMode="auto">
          <a:xfrm>
            <a:off x="7263525" y="2972002"/>
            <a:ext cx="42205" cy="4040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50" name="타원 49"/>
          <p:cNvSpPr/>
          <p:nvPr/>
        </p:nvSpPr>
        <p:spPr bwMode="auto">
          <a:xfrm>
            <a:off x="7537855" y="2972002"/>
            <a:ext cx="42205" cy="4040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51" name="타원 50"/>
          <p:cNvSpPr/>
          <p:nvPr/>
        </p:nvSpPr>
        <p:spPr bwMode="auto">
          <a:xfrm>
            <a:off x="7411241" y="3093230"/>
            <a:ext cx="42205" cy="4040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52" name="타원 51"/>
          <p:cNvSpPr/>
          <p:nvPr/>
        </p:nvSpPr>
        <p:spPr bwMode="auto">
          <a:xfrm>
            <a:off x="7495651" y="3052821"/>
            <a:ext cx="42205" cy="4040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53" name="타원 52"/>
          <p:cNvSpPr/>
          <p:nvPr/>
        </p:nvSpPr>
        <p:spPr bwMode="auto">
          <a:xfrm>
            <a:off x="7305729" y="3052821"/>
            <a:ext cx="42205" cy="4040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54" name="타원 53"/>
          <p:cNvSpPr/>
          <p:nvPr/>
        </p:nvSpPr>
        <p:spPr bwMode="auto">
          <a:xfrm>
            <a:off x="7495651" y="2870979"/>
            <a:ext cx="42205" cy="4040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55" name="타원 54"/>
          <p:cNvSpPr/>
          <p:nvPr/>
        </p:nvSpPr>
        <p:spPr bwMode="auto">
          <a:xfrm>
            <a:off x="7305729" y="2870979"/>
            <a:ext cx="42205" cy="4040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56" name="직사각형 55"/>
          <p:cNvSpPr/>
          <p:nvPr/>
        </p:nvSpPr>
        <p:spPr bwMode="auto">
          <a:xfrm>
            <a:off x="7838028" y="2806036"/>
            <a:ext cx="71438" cy="357190"/>
          </a:xfrm>
          <a:prstGeom prst="rect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cxnSp>
        <p:nvCxnSpPr>
          <p:cNvPr id="57" name="직선 연결선 56"/>
          <p:cNvCxnSpPr>
            <a:stCxn id="46" idx="6"/>
            <a:endCxn id="56" idx="1"/>
          </p:cNvCxnSpPr>
          <p:nvPr/>
        </p:nvCxnSpPr>
        <p:spPr bwMode="auto">
          <a:xfrm>
            <a:off x="7610962" y="2984631"/>
            <a:ext cx="227066" cy="0"/>
          </a:xfrm>
          <a:prstGeom prst="line">
            <a:avLst/>
          </a:prstGeom>
          <a:noFill/>
          <a:ln w="15875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58" name="타원 57"/>
          <p:cNvSpPr/>
          <p:nvPr/>
        </p:nvSpPr>
        <p:spPr bwMode="auto">
          <a:xfrm>
            <a:off x="7237900" y="3415640"/>
            <a:ext cx="373062" cy="35719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59" name="타원 58"/>
          <p:cNvSpPr/>
          <p:nvPr/>
        </p:nvSpPr>
        <p:spPr bwMode="auto">
          <a:xfrm>
            <a:off x="7326831" y="3500788"/>
            <a:ext cx="189921" cy="181841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60" name="타원 59"/>
          <p:cNvSpPr/>
          <p:nvPr/>
        </p:nvSpPr>
        <p:spPr bwMode="auto">
          <a:xfrm>
            <a:off x="7411241" y="3440175"/>
            <a:ext cx="42205" cy="4040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87" name="타원 86"/>
          <p:cNvSpPr/>
          <p:nvPr/>
        </p:nvSpPr>
        <p:spPr bwMode="auto">
          <a:xfrm>
            <a:off x="7263525" y="3581606"/>
            <a:ext cx="42205" cy="4040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88" name="타원 87"/>
          <p:cNvSpPr/>
          <p:nvPr/>
        </p:nvSpPr>
        <p:spPr bwMode="auto">
          <a:xfrm>
            <a:off x="7537855" y="3581606"/>
            <a:ext cx="42205" cy="4040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89" name="타원 88"/>
          <p:cNvSpPr/>
          <p:nvPr/>
        </p:nvSpPr>
        <p:spPr bwMode="auto">
          <a:xfrm>
            <a:off x="7411241" y="3702834"/>
            <a:ext cx="42205" cy="4040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90" name="타원 89"/>
          <p:cNvSpPr/>
          <p:nvPr/>
        </p:nvSpPr>
        <p:spPr bwMode="auto">
          <a:xfrm>
            <a:off x="7495651" y="3662425"/>
            <a:ext cx="42205" cy="4040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91" name="타원 90"/>
          <p:cNvSpPr/>
          <p:nvPr/>
        </p:nvSpPr>
        <p:spPr bwMode="auto">
          <a:xfrm>
            <a:off x="7305729" y="3662425"/>
            <a:ext cx="42205" cy="4040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92" name="타원 91"/>
          <p:cNvSpPr/>
          <p:nvPr/>
        </p:nvSpPr>
        <p:spPr bwMode="auto">
          <a:xfrm>
            <a:off x="7495651" y="3480583"/>
            <a:ext cx="42205" cy="4040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93" name="타원 92"/>
          <p:cNvSpPr/>
          <p:nvPr/>
        </p:nvSpPr>
        <p:spPr bwMode="auto">
          <a:xfrm>
            <a:off x="7305729" y="3480583"/>
            <a:ext cx="42205" cy="4040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94" name="직사각형 93"/>
          <p:cNvSpPr/>
          <p:nvPr/>
        </p:nvSpPr>
        <p:spPr bwMode="auto">
          <a:xfrm>
            <a:off x="7838028" y="3415640"/>
            <a:ext cx="71438" cy="357190"/>
          </a:xfrm>
          <a:prstGeom prst="rect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cxnSp>
        <p:nvCxnSpPr>
          <p:cNvPr id="95" name="직선 연결선 94"/>
          <p:cNvCxnSpPr>
            <a:stCxn id="58" idx="6"/>
            <a:endCxn id="94" idx="1"/>
          </p:cNvCxnSpPr>
          <p:nvPr/>
        </p:nvCxnSpPr>
        <p:spPr bwMode="auto">
          <a:xfrm>
            <a:off x="7610962" y="3594235"/>
            <a:ext cx="227066" cy="0"/>
          </a:xfrm>
          <a:prstGeom prst="line">
            <a:avLst/>
          </a:prstGeom>
          <a:noFill/>
          <a:ln w="15875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96" name="타원 95"/>
          <p:cNvSpPr/>
          <p:nvPr/>
        </p:nvSpPr>
        <p:spPr bwMode="auto">
          <a:xfrm>
            <a:off x="9551396" y="2763530"/>
            <a:ext cx="444500" cy="444500"/>
          </a:xfrm>
          <a:prstGeom prst="ellipse">
            <a:avLst/>
          </a:prstGeom>
          <a:solidFill>
            <a:srgbClr val="FFE38B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97" name="타원 96"/>
          <p:cNvSpPr/>
          <p:nvPr/>
        </p:nvSpPr>
        <p:spPr bwMode="auto">
          <a:xfrm>
            <a:off x="9657357" y="2869491"/>
            <a:ext cx="226289" cy="22628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98" name="직사각형 97"/>
          <p:cNvSpPr/>
          <p:nvPr/>
        </p:nvSpPr>
        <p:spPr bwMode="auto">
          <a:xfrm>
            <a:off x="9707645" y="2925166"/>
            <a:ext cx="52092" cy="52085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99" name="직사각형 98"/>
          <p:cNvSpPr/>
          <p:nvPr/>
        </p:nvSpPr>
        <p:spPr bwMode="auto">
          <a:xfrm>
            <a:off x="9784880" y="2925166"/>
            <a:ext cx="49379" cy="52085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00" name="직사각형 99"/>
          <p:cNvSpPr/>
          <p:nvPr/>
        </p:nvSpPr>
        <p:spPr bwMode="auto">
          <a:xfrm>
            <a:off x="9709451" y="3002395"/>
            <a:ext cx="50287" cy="50287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01" name="직사각형 100"/>
          <p:cNvSpPr/>
          <p:nvPr/>
        </p:nvSpPr>
        <p:spPr bwMode="auto">
          <a:xfrm>
            <a:off x="9784880" y="3002395"/>
            <a:ext cx="49379" cy="49386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02" name="타원 101"/>
          <p:cNvSpPr/>
          <p:nvPr/>
        </p:nvSpPr>
        <p:spPr bwMode="auto">
          <a:xfrm>
            <a:off x="9757930" y="2794062"/>
            <a:ext cx="50287" cy="50287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accent6">
                <a:lumMod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03" name="타원 102"/>
          <p:cNvSpPr/>
          <p:nvPr/>
        </p:nvSpPr>
        <p:spPr bwMode="auto">
          <a:xfrm>
            <a:off x="9581928" y="2970064"/>
            <a:ext cx="50287" cy="50287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accent6">
                <a:lumMod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04" name="타원 103"/>
          <p:cNvSpPr/>
          <p:nvPr/>
        </p:nvSpPr>
        <p:spPr bwMode="auto">
          <a:xfrm>
            <a:off x="9908790" y="2970064"/>
            <a:ext cx="50287" cy="50287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accent6">
                <a:lumMod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05" name="타원 104"/>
          <p:cNvSpPr/>
          <p:nvPr/>
        </p:nvSpPr>
        <p:spPr bwMode="auto">
          <a:xfrm>
            <a:off x="9757930" y="3120924"/>
            <a:ext cx="50287" cy="50287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accent6">
                <a:lumMod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06" name="타원 105"/>
          <p:cNvSpPr/>
          <p:nvPr/>
        </p:nvSpPr>
        <p:spPr bwMode="auto">
          <a:xfrm>
            <a:off x="9858504" y="3070638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07" name="타원 106"/>
          <p:cNvSpPr/>
          <p:nvPr/>
        </p:nvSpPr>
        <p:spPr bwMode="auto">
          <a:xfrm>
            <a:off x="9632214" y="3070638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08" name="타원 107"/>
          <p:cNvSpPr/>
          <p:nvPr/>
        </p:nvSpPr>
        <p:spPr bwMode="auto">
          <a:xfrm>
            <a:off x="9858504" y="2844348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09" name="타원 108"/>
          <p:cNvSpPr/>
          <p:nvPr/>
        </p:nvSpPr>
        <p:spPr bwMode="auto">
          <a:xfrm>
            <a:off x="9632214" y="2844348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10" name="타원 109"/>
          <p:cNvSpPr/>
          <p:nvPr/>
        </p:nvSpPr>
        <p:spPr bwMode="auto">
          <a:xfrm>
            <a:off x="8107908" y="3373134"/>
            <a:ext cx="444500" cy="444500"/>
          </a:xfrm>
          <a:prstGeom prst="ellipse">
            <a:avLst/>
          </a:prstGeom>
          <a:solidFill>
            <a:schemeClr val="accent2">
              <a:lumMod val="9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11" name="타원 110"/>
          <p:cNvSpPr/>
          <p:nvPr/>
        </p:nvSpPr>
        <p:spPr bwMode="auto">
          <a:xfrm>
            <a:off x="8213869" y="3479095"/>
            <a:ext cx="226289" cy="22628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12" name="타원 111"/>
          <p:cNvSpPr/>
          <p:nvPr/>
        </p:nvSpPr>
        <p:spPr bwMode="auto">
          <a:xfrm>
            <a:off x="8314442" y="3403666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13" name="타원 112"/>
          <p:cNvSpPr/>
          <p:nvPr/>
        </p:nvSpPr>
        <p:spPr bwMode="auto">
          <a:xfrm>
            <a:off x="8138440" y="3579668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14" name="타원 113"/>
          <p:cNvSpPr/>
          <p:nvPr/>
        </p:nvSpPr>
        <p:spPr bwMode="auto">
          <a:xfrm>
            <a:off x="8465302" y="3579668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15" name="타원 114"/>
          <p:cNvSpPr/>
          <p:nvPr/>
        </p:nvSpPr>
        <p:spPr bwMode="auto">
          <a:xfrm>
            <a:off x="8314442" y="3730528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16" name="타원 115"/>
          <p:cNvSpPr/>
          <p:nvPr/>
        </p:nvSpPr>
        <p:spPr bwMode="auto">
          <a:xfrm>
            <a:off x="8415016" y="3680242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17" name="타원 116"/>
          <p:cNvSpPr/>
          <p:nvPr/>
        </p:nvSpPr>
        <p:spPr bwMode="auto">
          <a:xfrm>
            <a:off x="8188726" y="3680242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18" name="타원 117"/>
          <p:cNvSpPr/>
          <p:nvPr/>
        </p:nvSpPr>
        <p:spPr bwMode="auto">
          <a:xfrm>
            <a:off x="8415016" y="3453952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19" name="타원 118"/>
          <p:cNvSpPr/>
          <p:nvPr/>
        </p:nvSpPr>
        <p:spPr bwMode="auto">
          <a:xfrm>
            <a:off x="8188726" y="3453952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20" name="타원 119"/>
          <p:cNvSpPr/>
          <p:nvPr/>
        </p:nvSpPr>
        <p:spPr bwMode="auto">
          <a:xfrm>
            <a:off x="9551396" y="3354084"/>
            <a:ext cx="444500" cy="444500"/>
          </a:xfrm>
          <a:prstGeom prst="ellipse">
            <a:avLst/>
          </a:prstGeom>
          <a:solidFill>
            <a:srgbClr val="FFE38B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21" name="타원 120"/>
          <p:cNvSpPr/>
          <p:nvPr/>
        </p:nvSpPr>
        <p:spPr bwMode="auto">
          <a:xfrm>
            <a:off x="9657357" y="3460045"/>
            <a:ext cx="226289" cy="22628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22" name="직사각형 121"/>
          <p:cNvSpPr/>
          <p:nvPr/>
        </p:nvSpPr>
        <p:spPr bwMode="auto">
          <a:xfrm>
            <a:off x="9707645" y="3515720"/>
            <a:ext cx="52092" cy="52085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23" name="직사각형 122"/>
          <p:cNvSpPr/>
          <p:nvPr/>
        </p:nvSpPr>
        <p:spPr bwMode="auto">
          <a:xfrm>
            <a:off x="9784880" y="3515720"/>
            <a:ext cx="49379" cy="52085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24" name="직사각형 123"/>
          <p:cNvSpPr/>
          <p:nvPr/>
        </p:nvSpPr>
        <p:spPr bwMode="auto">
          <a:xfrm>
            <a:off x="9709451" y="3592949"/>
            <a:ext cx="50287" cy="50287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25" name="직사각형 124"/>
          <p:cNvSpPr/>
          <p:nvPr/>
        </p:nvSpPr>
        <p:spPr bwMode="auto">
          <a:xfrm>
            <a:off x="9784880" y="3592949"/>
            <a:ext cx="49379" cy="49386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26" name="타원 125"/>
          <p:cNvSpPr/>
          <p:nvPr/>
        </p:nvSpPr>
        <p:spPr bwMode="auto">
          <a:xfrm>
            <a:off x="9757930" y="3384616"/>
            <a:ext cx="50287" cy="50287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accent6">
                <a:lumMod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27" name="타원 126"/>
          <p:cNvSpPr/>
          <p:nvPr/>
        </p:nvSpPr>
        <p:spPr bwMode="auto">
          <a:xfrm>
            <a:off x="9581928" y="3560618"/>
            <a:ext cx="50287" cy="50287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accent6">
                <a:lumMod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28" name="타원 127"/>
          <p:cNvSpPr/>
          <p:nvPr/>
        </p:nvSpPr>
        <p:spPr bwMode="auto">
          <a:xfrm>
            <a:off x="9908790" y="3560618"/>
            <a:ext cx="50287" cy="50287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accent6">
                <a:lumMod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29" name="타원 128"/>
          <p:cNvSpPr/>
          <p:nvPr/>
        </p:nvSpPr>
        <p:spPr bwMode="auto">
          <a:xfrm>
            <a:off x="9757930" y="3711478"/>
            <a:ext cx="50287" cy="50287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accent6">
                <a:lumMod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30" name="타원 129"/>
          <p:cNvSpPr/>
          <p:nvPr/>
        </p:nvSpPr>
        <p:spPr bwMode="auto">
          <a:xfrm>
            <a:off x="9858504" y="3661192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31" name="타원 130"/>
          <p:cNvSpPr/>
          <p:nvPr/>
        </p:nvSpPr>
        <p:spPr bwMode="auto">
          <a:xfrm>
            <a:off x="9632214" y="3661192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32" name="타원 131"/>
          <p:cNvSpPr/>
          <p:nvPr/>
        </p:nvSpPr>
        <p:spPr bwMode="auto">
          <a:xfrm>
            <a:off x="9858504" y="3434902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33" name="타원 132"/>
          <p:cNvSpPr/>
          <p:nvPr/>
        </p:nvSpPr>
        <p:spPr bwMode="auto">
          <a:xfrm>
            <a:off x="9632214" y="3434902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34" name="타원 133"/>
          <p:cNvSpPr/>
          <p:nvPr/>
        </p:nvSpPr>
        <p:spPr bwMode="auto">
          <a:xfrm>
            <a:off x="8979892" y="2763530"/>
            <a:ext cx="444500" cy="444500"/>
          </a:xfrm>
          <a:prstGeom prst="ellipse">
            <a:avLst/>
          </a:prstGeom>
          <a:solidFill>
            <a:srgbClr val="FFE38B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35" name="타원 134"/>
          <p:cNvSpPr/>
          <p:nvPr/>
        </p:nvSpPr>
        <p:spPr bwMode="auto">
          <a:xfrm>
            <a:off x="9085853" y="2869491"/>
            <a:ext cx="226289" cy="22628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36" name="직사각형 135"/>
          <p:cNvSpPr/>
          <p:nvPr/>
        </p:nvSpPr>
        <p:spPr bwMode="auto">
          <a:xfrm>
            <a:off x="9136141" y="2925166"/>
            <a:ext cx="52092" cy="52085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37" name="직사각형 136"/>
          <p:cNvSpPr/>
          <p:nvPr/>
        </p:nvSpPr>
        <p:spPr bwMode="auto">
          <a:xfrm>
            <a:off x="9213376" y="2925166"/>
            <a:ext cx="49379" cy="52085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38" name="직사각형 137"/>
          <p:cNvSpPr/>
          <p:nvPr/>
        </p:nvSpPr>
        <p:spPr bwMode="auto">
          <a:xfrm>
            <a:off x="9137947" y="3002395"/>
            <a:ext cx="50287" cy="50287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39" name="직사각형 138"/>
          <p:cNvSpPr/>
          <p:nvPr/>
        </p:nvSpPr>
        <p:spPr bwMode="auto">
          <a:xfrm>
            <a:off x="9213376" y="3002395"/>
            <a:ext cx="49379" cy="49386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40" name="타원 139"/>
          <p:cNvSpPr/>
          <p:nvPr/>
        </p:nvSpPr>
        <p:spPr bwMode="auto">
          <a:xfrm>
            <a:off x="9186426" y="2794062"/>
            <a:ext cx="50287" cy="50287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accent6">
                <a:lumMod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41" name="타원 140"/>
          <p:cNvSpPr/>
          <p:nvPr/>
        </p:nvSpPr>
        <p:spPr bwMode="auto">
          <a:xfrm>
            <a:off x="9010424" y="2970064"/>
            <a:ext cx="50287" cy="50287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accent6">
                <a:lumMod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42" name="타원 141"/>
          <p:cNvSpPr/>
          <p:nvPr/>
        </p:nvSpPr>
        <p:spPr bwMode="auto">
          <a:xfrm>
            <a:off x="9337286" y="2970064"/>
            <a:ext cx="50287" cy="50287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accent6">
                <a:lumMod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43" name="타원 142"/>
          <p:cNvSpPr/>
          <p:nvPr/>
        </p:nvSpPr>
        <p:spPr bwMode="auto">
          <a:xfrm>
            <a:off x="9186426" y="3120924"/>
            <a:ext cx="50287" cy="50287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accent6">
                <a:lumMod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44" name="타원 143"/>
          <p:cNvSpPr/>
          <p:nvPr/>
        </p:nvSpPr>
        <p:spPr bwMode="auto">
          <a:xfrm>
            <a:off x="9287000" y="3070638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45" name="타원 144"/>
          <p:cNvSpPr/>
          <p:nvPr/>
        </p:nvSpPr>
        <p:spPr bwMode="auto">
          <a:xfrm>
            <a:off x="9060710" y="3070638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46" name="타원 145"/>
          <p:cNvSpPr/>
          <p:nvPr/>
        </p:nvSpPr>
        <p:spPr bwMode="auto">
          <a:xfrm>
            <a:off x="9287000" y="2844348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47" name="타원 146"/>
          <p:cNvSpPr/>
          <p:nvPr/>
        </p:nvSpPr>
        <p:spPr bwMode="auto">
          <a:xfrm>
            <a:off x="9060710" y="2844348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48" name="타원 147"/>
          <p:cNvSpPr/>
          <p:nvPr/>
        </p:nvSpPr>
        <p:spPr bwMode="auto">
          <a:xfrm>
            <a:off x="8979892" y="3354084"/>
            <a:ext cx="444500" cy="444500"/>
          </a:xfrm>
          <a:prstGeom prst="ellipse">
            <a:avLst/>
          </a:prstGeom>
          <a:solidFill>
            <a:srgbClr val="FFE38B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49" name="타원 148"/>
          <p:cNvSpPr/>
          <p:nvPr/>
        </p:nvSpPr>
        <p:spPr bwMode="auto">
          <a:xfrm>
            <a:off x="9085853" y="3460045"/>
            <a:ext cx="226289" cy="22628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50" name="직사각형 149"/>
          <p:cNvSpPr/>
          <p:nvPr/>
        </p:nvSpPr>
        <p:spPr bwMode="auto">
          <a:xfrm>
            <a:off x="9136141" y="3515720"/>
            <a:ext cx="52092" cy="52085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51" name="직사각형 150"/>
          <p:cNvSpPr/>
          <p:nvPr/>
        </p:nvSpPr>
        <p:spPr bwMode="auto">
          <a:xfrm>
            <a:off x="9213376" y="3515720"/>
            <a:ext cx="49379" cy="52085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52" name="직사각형 151"/>
          <p:cNvSpPr/>
          <p:nvPr/>
        </p:nvSpPr>
        <p:spPr bwMode="auto">
          <a:xfrm>
            <a:off x="9137947" y="3592949"/>
            <a:ext cx="50287" cy="50287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53" name="직사각형 152"/>
          <p:cNvSpPr/>
          <p:nvPr/>
        </p:nvSpPr>
        <p:spPr bwMode="auto">
          <a:xfrm>
            <a:off x="9213376" y="3592949"/>
            <a:ext cx="49379" cy="49386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54" name="타원 153"/>
          <p:cNvSpPr/>
          <p:nvPr/>
        </p:nvSpPr>
        <p:spPr bwMode="auto">
          <a:xfrm>
            <a:off x="9186426" y="3384616"/>
            <a:ext cx="50287" cy="50287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accent6">
                <a:lumMod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55" name="타원 154"/>
          <p:cNvSpPr/>
          <p:nvPr/>
        </p:nvSpPr>
        <p:spPr bwMode="auto">
          <a:xfrm>
            <a:off x="9010424" y="3560618"/>
            <a:ext cx="50287" cy="50287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accent6">
                <a:lumMod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56" name="타원 155"/>
          <p:cNvSpPr/>
          <p:nvPr/>
        </p:nvSpPr>
        <p:spPr bwMode="auto">
          <a:xfrm>
            <a:off x="9337286" y="3560618"/>
            <a:ext cx="50287" cy="50287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accent6">
                <a:lumMod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57" name="타원 156"/>
          <p:cNvSpPr/>
          <p:nvPr/>
        </p:nvSpPr>
        <p:spPr bwMode="auto">
          <a:xfrm>
            <a:off x="9186426" y="3711478"/>
            <a:ext cx="50287" cy="50287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accent6">
                <a:lumMod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58" name="타원 157"/>
          <p:cNvSpPr/>
          <p:nvPr/>
        </p:nvSpPr>
        <p:spPr bwMode="auto">
          <a:xfrm>
            <a:off x="9287000" y="3661192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59" name="타원 158"/>
          <p:cNvSpPr/>
          <p:nvPr/>
        </p:nvSpPr>
        <p:spPr bwMode="auto">
          <a:xfrm>
            <a:off x="9060710" y="3661192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60" name="타원 159"/>
          <p:cNvSpPr/>
          <p:nvPr/>
        </p:nvSpPr>
        <p:spPr bwMode="auto">
          <a:xfrm>
            <a:off x="9287000" y="3434902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61" name="타원 160"/>
          <p:cNvSpPr/>
          <p:nvPr/>
        </p:nvSpPr>
        <p:spPr bwMode="auto">
          <a:xfrm>
            <a:off x="9060710" y="3434902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cxnSp>
        <p:nvCxnSpPr>
          <p:cNvPr id="162" name="직선 화살표 연결선 161"/>
          <p:cNvCxnSpPr>
            <a:stCxn id="36" idx="6"/>
            <a:endCxn id="134" idx="2"/>
          </p:cNvCxnSpPr>
          <p:nvPr/>
        </p:nvCxnSpPr>
        <p:spPr bwMode="auto">
          <a:xfrm>
            <a:off x="8552408" y="2985780"/>
            <a:ext cx="427484" cy="0"/>
          </a:xfrm>
          <a:prstGeom prst="straightConnector1">
            <a:avLst/>
          </a:prstGeom>
          <a:noFill/>
          <a:ln w="9525" cap="flat" cmpd="sng" algn="ctr">
            <a:solidFill>
              <a:schemeClr val="tx1">
                <a:lumMod val="75000"/>
                <a:lumOff val="25000"/>
              </a:schemeClr>
            </a:solidFill>
            <a:prstDash val="sysDot"/>
            <a:round/>
            <a:headEnd type="none" w="med" len="med"/>
            <a:tailEnd type="triangle"/>
          </a:ln>
          <a:effectLst/>
        </p:spPr>
      </p:cxnSp>
      <p:cxnSp>
        <p:nvCxnSpPr>
          <p:cNvPr id="163" name="직선 화살표 연결선 162"/>
          <p:cNvCxnSpPr>
            <a:stCxn id="36" idx="6"/>
            <a:endCxn id="120" idx="1"/>
          </p:cNvCxnSpPr>
          <p:nvPr/>
        </p:nvCxnSpPr>
        <p:spPr bwMode="auto">
          <a:xfrm>
            <a:off x="8552408" y="2985780"/>
            <a:ext cx="1064084" cy="433400"/>
          </a:xfrm>
          <a:prstGeom prst="straightConnector1">
            <a:avLst/>
          </a:prstGeom>
          <a:noFill/>
          <a:ln w="9525" cap="flat" cmpd="sng" algn="ctr">
            <a:solidFill>
              <a:schemeClr val="tx1">
                <a:lumMod val="75000"/>
                <a:lumOff val="25000"/>
              </a:schemeClr>
            </a:solidFill>
            <a:prstDash val="sysDot"/>
            <a:round/>
            <a:headEnd type="none" w="med" len="med"/>
            <a:tailEnd type="triangle"/>
          </a:ln>
          <a:effectLst/>
        </p:spPr>
      </p:cxnSp>
      <p:cxnSp>
        <p:nvCxnSpPr>
          <p:cNvPr id="164" name="직선 화살표 연결선 163"/>
          <p:cNvCxnSpPr>
            <a:stCxn id="110" idx="6"/>
            <a:endCxn id="148" idx="2"/>
          </p:cNvCxnSpPr>
          <p:nvPr/>
        </p:nvCxnSpPr>
        <p:spPr bwMode="auto">
          <a:xfrm flipV="1">
            <a:off x="8552408" y="3576334"/>
            <a:ext cx="427484" cy="19050"/>
          </a:xfrm>
          <a:prstGeom prst="straightConnector1">
            <a:avLst/>
          </a:prstGeom>
          <a:noFill/>
          <a:ln w="9525" cap="flat" cmpd="sng" algn="ctr">
            <a:solidFill>
              <a:schemeClr val="tx1">
                <a:lumMod val="75000"/>
                <a:lumOff val="25000"/>
              </a:schemeClr>
            </a:solidFill>
            <a:prstDash val="sysDot"/>
            <a:round/>
            <a:headEnd type="none" w="med" len="med"/>
            <a:tailEnd type="triangle"/>
          </a:ln>
          <a:effectLst/>
        </p:spPr>
      </p:cxnSp>
      <p:cxnSp>
        <p:nvCxnSpPr>
          <p:cNvPr id="165" name="직선 화살표 연결선 164"/>
          <p:cNvCxnSpPr>
            <a:stCxn id="110" idx="6"/>
            <a:endCxn id="134" idx="3"/>
          </p:cNvCxnSpPr>
          <p:nvPr/>
        </p:nvCxnSpPr>
        <p:spPr bwMode="auto">
          <a:xfrm flipV="1">
            <a:off x="8552408" y="3142934"/>
            <a:ext cx="492580" cy="452450"/>
          </a:xfrm>
          <a:prstGeom prst="straightConnector1">
            <a:avLst/>
          </a:prstGeom>
          <a:noFill/>
          <a:ln w="9525" cap="flat" cmpd="sng" algn="ctr">
            <a:solidFill>
              <a:schemeClr val="tx1">
                <a:lumMod val="75000"/>
                <a:lumOff val="25000"/>
              </a:schemeClr>
            </a:solidFill>
            <a:prstDash val="sysDot"/>
            <a:round/>
            <a:headEnd type="none" w="med" len="med"/>
            <a:tailEnd type="triangle"/>
          </a:ln>
          <a:effectLst/>
        </p:spPr>
      </p:cxnSp>
      <p:cxnSp>
        <p:nvCxnSpPr>
          <p:cNvPr id="166" name="직선 화살표 연결선 165"/>
          <p:cNvCxnSpPr>
            <a:stCxn id="110" idx="6"/>
            <a:endCxn id="96" idx="3"/>
          </p:cNvCxnSpPr>
          <p:nvPr/>
        </p:nvCxnSpPr>
        <p:spPr bwMode="auto">
          <a:xfrm flipV="1">
            <a:off x="8552408" y="3142934"/>
            <a:ext cx="1064084" cy="452450"/>
          </a:xfrm>
          <a:prstGeom prst="straightConnector1">
            <a:avLst/>
          </a:prstGeom>
          <a:noFill/>
          <a:ln w="9525" cap="flat" cmpd="sng" algn="ctr">
            <a:solidFill>
              <a:schemeClr val="tx1">
                <a:lumMod val="75000"/>
                <a:lumOff val="25000"/>
              </a:schemeClr>
            </a:solidFill>
            <a:prstDash val="sysDot"/>
            <a:round/>
            <a:headEnd type="none" w="med" len="med"/>
            <a:tailEnd type="triangle"/>
          </a:ln>
          <a:effectLst/>
        </p:spPr>
      </p:cxnSp>
      <p:cxnSp>
        <p:nvCxnSpPr>
          <p:cNvPr id="167" name="직선 연결선 166"/>
          <p:cNvCxnSpPr>
            <a:stCxn id="94" idx="3"/>
            <a:endCxn id="110" idx="2"/>
          </p:cNvCxnSpPr>
          <p:nvPr/>
        </p:nvCxnSpPr>
        <p:spPr bwMode="auto">
          <a:xfrm>
            <a:off x="7909466" y="3594235"/>
            <a:ext cx="198442" cy="1149"/>
          </a:xfrm>
          <a:prstGeom prst="line">
            <a:avLst/>
          </a:prstGeom>
          <a:noFill/>
          <a:ln w="15875" cap="flat" cmpd="sng" algn="ctr">
            <a:solidFill>
              <a:schemeClr val="accent1">
                <a:lumMod val="50000"/>
              </a:schemeClr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68" name="직선 연결선 167"/>
          <p:cNvCxnSpPr>
            <a:stCxn id="56" idx="3"/>
            <a:endCxn id="36" idx="2"/>
          </p:cNvCxnSpPr>
          <p:nvPr/>
        </p:nvCxnSpPr>
        <p:spPr bwMode="auto">
          <a:xfrm>
            <a:off x="7909466" y="2984631"/>
            <a:ext cx="198442" cy="1149"/>
          </a:xfrm>
          <a:prstGeom prst="line">
            <a:avLst/>
          </a:prstGeom>
          <a:noFill/>
          <a:ln w="15875" cap="flat" cmpd="sng" algn="ctr">
            <a:solidFill>
              <a:schemeClr val="accent1">
                <a:lumMod val="50000"/>
              </a:schemeClr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69" name="직선 화살표 연결선 315"/>
          <p:cNvCxnSpPr>
            <a:stCxn id="120" idx="0"/>
            <a:endCxn id="96" idx="4"/>
          </p:cNvCxnSpPr>
          <p:nvPr/>
        </p:nvCxnSpPr>
        <p:spPr bwMode="auto">
          <a:xfrm flipV="1">
            <a:off x="9773646" y="3208030"/>
            <a:ext cx="0" cy="146054"/>
          </a:xfrm>
          <a:prstGeom prst="straightConnector1">
            <a:avLst/>
          </a:prstGeom>
          <a:noFill/>
          <a:ln w="1270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70" name="직선 화살표 연결선 315"/>
          <p:cNvCxnSpPr>
            <a:stCxn id="96" idx="2"/>
            <a:endCxn id="134" idx="6"/>
          </p:cNvCxnSpPr>
          <p:nvPr/>
        </p:nvCxnSpPr>
        <p:spPr bwMode="auto">
          <a:xfrm rot="10800000">
            <a:off x="9424392" y="2985780"/>
            <a:ext cx="127004" cy="1588"/>
          </a:xfrm>
          <a:prstGeom prst="bentConnector3">
            <a:avLst>
              <a:gd name="adj1" fmla="val 50000"/>
            </a:avLst>
          </a:prstGeom>
          <a:noFill/>
          <a:ln w="12700" cap="flat" cmpd="sng" algn="ctr">
            <a:solidFill>
              <a:schemeClr val="tx1">
                <a:lumMod val="75000"/>
                <a:lumOff val="25000"/>
              </a:schemeClr>
            </a:solidFill>
            <a:prstDash val="dash"/>
            <a:round/>
            <a:headEnd type="none" w="med" len="med"/>
            <a:tailEnd type="arrow"/>
          </a:ln>
          <a:effectLst/>
        </p:spPr>
      </p:cxnSp>
      <p:sp>
        <p:nvSpPr>
          <p:cNvPr id="171" name="모서리가 둥근 직사각형 170"/>
          <p:cNvSpPr/>
          <p:nvPr/>
        </p:nvSpPr>
        <p:spPr bwMode="auto">
          <a:xfrm>
            <a:off x="4804456" y="2492870"/>
            <a:ext cx="1944270" cy="1872260"/>
          </a:xfrm>
          <a:prstGeom prst="roundRect">
            <a:avLst>
              <a:gd name="adj" fmla="val 2508"/>
            </a:avLst>
          </a:prstGeom>
          <a:solidFill>
            <a:schemeClr val="bg1"/>
          </a:solidFill>
          <a:ln w="15875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b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r>
              <a:rPr lang="en-US" altLang="ko-KR" sz="11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[</a:t>
            </a:r>
            <a:r>
              <a:rPr lang="ko-KR" altLang="en-US" sz="11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프로세</a:t>
            </a:r>
            <a:r>
              <a:rPr lang="ko-KR" altLang="en-US" sz="11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스</a:t>
            </a:r>
            <a:r>
              <a:rPr lang="ko-KR" altLang="en-US" sz="11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 타입</a:t>
            </a:r>
            <a:r>
              <a:rPr lang="en-US" altLang="ko-KR" sz="11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] </a:t>
            </a:r>
            <a:r>
              <a:rPr lang="ko-KR" altLang="en-US" sz="11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컴포넌트</a:t>
            </a:r>
          </a:p>
        </p:txBody>
      </p:sp>
      <p:sp>
        <p:nvSpPr>
          <p:cNvPr id="172" name="모서리가 둥근 직사각형 171"/>
          <p:cNvSpPr/>
          <p:nvPr/>
        </p:nvSpPr>
        <p:spPr bwMode="auto">
          <a:xfrm>
            <a:off x="4954196" y="2635746"/>
            <a:ext cx="714380" cy="1440200"/>
          </a:xfrm>
          <a:prstGeom prst="roundRect">
            <a:avLst>
              <a:gd name="adj" fmla="val 10454"/>
            </a:avLst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/>
            <a:tailEnd/>
          </a:ln>
          <a:effectLst/>
        </p:spPr>
        <p:txBody>
          <a:bodyPr wrap="square" lIns="0" tIns="0" rIns="0" bIns="0" rtlCol="0" anchor="b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r>
              <a:rPr lang="ko-KR" altLang="en-US" sz="1000" b="0" smtClean="0">
                <a:latin typeface="+mn-lt"/>
                <a:ea typeface="+mn-ea"/>
              </a:rPr>
              <a:t>인터페이스</a:t>
            </a:r>
            <a:endParaRPr lang="ko-KR" altLang="en-US" sz="1000" b="0" dirty="0">
              <a:latin typeface="+mn-lt"/>
              <a:ea typeface="+mn-ea"/>
            </a:endParaRPr>
          </a:p>
        </p:txBody>
      </p:sp>
      <p:sp>
        <p:nvSpPr>
          <p:cNvPr id="173" name="모서리가 둥근 직사각형 172"/>
          <p:cNvSpPr/>
          <p:nvPr/>
        </p:nvSpPr>
        <p:spPr bwMode="auto">
          <a:xfrm>
            <a:off x="5820604" y="2635746"/>
            <a:ext cx="714380" cy="1440200"/>
          </a:xfrm>
          <a:prstGeom prst="roundRect">
            <a:avLst>
              <a:gd name="adj" fmla="val 10454"/>
            </a:avLst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/>
            <a:tailEnd/>
          </a:ln>
          <a:effectLst/>
        </p:spPr>
        <p:txBody>
          <a:bodyPr wrap="square" tIns="0" bIns="0" rtlCol="0" anchor="b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r>
              <a:rPr lang="ko-KR" altLang="en-US" sz="1000" b="0" dirty="0" smtClean="0">
                <a:latin typeface="+mn-lt"/>
                <a:ea typeface="+mn-ea"/>
              </a:rPr>
              <a:t>로직 객체</a:t>
            </a:r>
            <a:endParaRPr lang="ko-KR" altLang="en-US" sz="1000" b="0" dirty="0">
              <a:latin typeface="+mn-lt"/>
              <a:ea typeface="+mn-ea"/>
            </a:endParaRPr>
          </a:p>
        </p:txBody>
      </p:sp>
      <p:sp>
        <p:nvSpPr>
          <p:cNvPr id="174" name="타원 173"/>
          <p:cNvSpPr/>
          <p:nvPr/>
        </p:nvSpPr>
        <p:spPr bwMode="auto">
          <a:xfrm>
            <a:off x="5947608" y="2762750"/>
            <a:ext cx="444500" cy="444500"/>
          </a:xfrm>
          <a:prstGeom prst="ellipse">
            <a:avLst/>
          </a:prstGeom>
          <a:solidFill>
            <a:schemeClr val="accent2">
              <a:lumMod val="9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75" name="타원 174"/>
          <p:cNvSpPr/>
          <p:nvPr/>
        </p:nvSpPr>
        <p:spPr bwMode="auto">
          <a:xfrm>
            <a:off x="6053569" y="2868711"/>
            <a:ext cx="226289" cy="22628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76" name="타원 175"/>
          <p:cNvSpPr/>
          <p:nvPr/>
        </p:nvSpPr>
        <p:spPr bwMode="auto">
          <a:xfrm>
            <a:off x="6154142" y="2793282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77" name="타원 176"/>
          <p:cNvSpPr/>
          <p:nvPr/>
        </p:nvSpPr>
        <p:spPr bwMode="auto">
          <a:xfrm>
            <a:off x="5978140" y="2969284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78" name="타원 177"/>
          <p:cNvSpPr/>
          <p:nvPr/>
        </p:nvSpPr>
        <p:spPr bwMode="auto">
          <a:xfrm>
            <a:off x="6305002" y="2969284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79" name="타원 178"/>
          <p:cNvSpPr/>
          <p:nvPr/>
        </p:nvSpPr>
        <p:spPr bwMode="auto">
          <a:xfrm>
            <a:off x="6154142" y="3120144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80" name="타원 179"/>
          <p:cNvSpPr/>
          <p:nvPr/>
        </p:nvSpPr>
        <p:spPr bwMode="auto">
          <a:xfrm>
            <a:off x="6254716" y="3069858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81" name="타원 180"/>
          <p:cNvSpPr/>
          <p:nvPr/>
        </p:nvSpPr>
        <p:spPr bwMode="auto">
          <a:xfrm>
            <a:off x="6028426" y="3069858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82" name="타원 181"/>
          <p:cNvSpPr/>
          <p:nvPr/>
        </p:nvSpPr>
        <p:spPr bwMode="auto">
          <a:xfrm>
            <a:off x="6254716" y="2843568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83" name="타원 182"/>
          <p:cNvSpPr/>
          <p:nvPr/>
        </p:nvSpPr>
        <p:spPr bwMode="auto">
          <a:xfrm>
            <a:off x="6028426" y="2843568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84" name="타원 183"/>
          <p:cNvSpPr/>
          <p:nvPr/>
        </p:nvSpPr>
        <p:spPr bwMode="auto">
          <a:xfrm>
            <a:off x="5077600" y="2805256"/>
            <a:ext cx="373062" cy="35719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85" name="타원 184"/>
          <p:cNvSpPr/>
          <p:nvPr/>
        </p:nvSpPr>
        <p:spPr bwMode="auto">
          <a:xfrm>
            <a:off x="5166531" y="2890404"/>
            <a:ext cx="189921" cy="181841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86" name="타원 185"/>
          <p:cNvSpPr/>
          <p:nvPr/>
        </p:nvSpPr>
        <p:spPr bwMode="auto">
          <a:xfrm>
            <a:off x="5250941" y="2829791"/>
            <a:ext cx="42205" cy="4040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87" name="타원 186"/>
          <p:cNvSpPr/>
          <p:nvPr/>
        </p:nvSpPr>
        <p:spPr bwMode="auto">
          <a:xfrm>
            <a:off x="5103225" y="2971222"/>
            <a:ext cx="42205" cy="4040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88" name="타원 187"/>
          <p:cNvSpPr/>
          <p:nvPr/>
        </p:nvSpPr>
        <p:spPr bwMode="auto">
          <a:xfrm>
            <a:off x="5377555" y="2971222"/>
            <a:ext cx="42205" cy="4040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89" name="타원 188"/>
          <p:cNvSpPr/>
          <p:nvPr/>
        </p:nvSpPr>
        <p:spPr bwMode="auto">
          <a:xfrm>
            <a:off x="5250941" y="3092450"/>
            <a:ext cx="42205" cy="4040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90" name="타원 189"/>
          <p:cNvSpPr/>
          <p:nvPr/>
        </p:nvSpPr>
        <p:spPr bwMode="auto">
          <a:xfrm>
            <a:off x="5335351" y="3052041"/>
            <a:ext cx="42205" cy="4040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91" name="타원 190"/>
          <p:cNvSpPr/>
          <p:nvPr/>
        </p:nvSpPr>
        <p:spPr bwMode="auto">
          <a:xfrm>
            <a:off x="5145429" y="3052041"/>
            <a:ext cx="42205" cy="4040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92" name="타원 191"/>
          <p:cNvSpPr/>
          <p:nvPr/>
        </p:nvSpPr>
        <p:spPr bwMode="auto">
          <a:xfrm>
            <a:off x="5335351" y="2870199"/>
            <a:ext cx="42205" cy="4040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93" name="타원 192"/>
          <p:cNvSpPr/>
          <p:nvPr/>
        </p:nvSpPr>
        <p:spPr bwMode="auto">
          <a:xfrm>
            <a:off x="5145429" y="2870199"/>
            <a:ext cx="42205" cy="4040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94" name="직사각형 193"/>
          <p:cNvSpPr/>
          <p:nvPr/>
        </p:nvSpPr>
        <p:spPr bwMode="auto">
          <a:xfrm>
            <a:off x="5677728" y="2805256"/>
            <a:ext cx="71438" cy="357190"/>
          </a:xfrm>
          <a:prstGeom prst="rect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cxnSp>
        <p:nvCxnSpPr>
          <p:cNvPr id="195" name="직선 연결선 194"/>
          <p:cNvCxnSpPr>
            <a:stCxn id="184" idx="6"/>
            <a:endCxn id="194" idx="1"/>
          </p:cNvCxnSpPr>
          <p:nvPr/>
        </p:nvCxnSpPr>
        <p:spPr bwMode="auto">
          <a:xfrm>
            <a:off x="5450662" y="2983851"/>
            <a:ext cx="227066" cy="0"/>
          </a:xfrm>
          <a:prstGeom prst="line">
            <a:avLst/>
          </a:prstGeom>
          <a:noFill/>
          <a:ln w="15875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196" name="타원 195"/>
          <p:cNvSpPr/>
          <p:nvPr/>
        </p:nvSpPr>
        <p:spPr bwMode="auto">
          <a:xfrm>
            <a:off x="5077600" y="3414860"/>
            <a:ext cx="373062" cy="35719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97" name="타원 196"/>
          <p:cNvSpPr/>
          <p:nvPr/>
        </p:nvSpPr>
        <p:spPr bwMode="auto">
          <a:xfrm>
            <a:off x="5166531" y="3500008"/>
            <a:ext cx="189921" cy="181841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98" name="타원 197"/>
          <p:cNvSpPr/>
          <p:nvPr/>
        </p:nvSpPr>
        <p:spPr bwMode="auto">
          <a:xfrm>
            <a:off x="5250941" y="3439395"/>
            <a:ext cx="42205" cy="4040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99" name="타원 198"/>
          <p:cNvSpPr/>
          <p:nvPr/>
        </p:nvSpPr>
        <p:spPr bwMode="auto">
          <a:xfrm>
            <a:off x="5103225" y="3580826"/>
            <a:ext cx="42205" cy="4040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00" name="타원 199"/>
          <p:cNvSpPr/>
          <p:nvPr/>
        </p:nvSpPr>
        <p:spPr bwMode="auto">
          <a:xfrm>
            <a:off x="5377555" y="3580826"/>
            <a:ext cx="42205" cy="4040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01" name="타원 200"/>
          <p:cNvSpPr/>
          <p:nvPr/>
        </p:nvSpPr>
        <p:spPr bwMode="auto">
          <a:xfrm>
            <a:off x="5250941" y="3702054"/>
            <a:ext cx="42205" cy="4040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02" name="타원 201"/>
          <p:cNvSpPr/>
          <p:nvPr/>
        </p:nvSpPr>
        <p:spPr bwMode="auto">
          <a:xfrm>
            <a:off x="5335351" y="3661645"/>
            <a:ext cx="42205" cy="4040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03" name="타원 202"/>
          <p:cNvSpPr/>
          <p:nvPr/>
        </p:nvSpPr>
        <p:spPr bwMode="auto">
          <a:xfrm>
            <a:off x="5145429" y="3661645"/>
            <a:ext cx="42205" cy="4040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04" name="타원 203"/>
          <p:cNvSpPr/>
          <p:nvPr/>
        </p:nvSpPr>
        <p:spPr bwMode="auto">
          <a:xfrm>
            <a:off x="5335351" y="3479803"/>
            <a:ext cx="42205" cy="4040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05" name="타원 204"/>
          <p:cNvSpPr/>
          <p:nvPr/>
        </p:nvSpPr>
        <p:spPr bwMode="auto">
          <a:xfrm>
            <a:off x="5145429" y="3479803"/>
            <a:ext cx="42205" cy="4040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06" name="직사각형 205"/>
          <p:cNvSpPr/>
          <p:nvPr/>
        </p:nvSpPr>
        <p:spPr bwMode="auto">
          <a:xfrm>
            <a:off x="5677728" y="3414860"/>
            <a:ext cx="71438" cy="357190"/>
          </a:xfrm>
          <a:prstGeom prst="rect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cxnSp>
        <p:nvCxnSpPr>
          <p:cNvPr id="207" name="직선 연결선 206"/>
          <p:cNvCxnSpPr>
            <a:stCxn id="196" idx="6"/>
            <a:endCxn id="206" idx="1"/>
          </p:cNvCxnSpPr>
          <p:nvPr/>
        </p:nvCxnSpPr>
        <p:spPr bwMode="auto">
          <a:xfrm>
            <a:off x="5450662" y="3593455"/>
            <a:ext cx="227066" cy="0"/>
          </a:xfrm>
          <a:prstGeom prst="line">
            <a:avLst/>
          </a:prstGeom>
          <a:noFill/>
          <a:ln w="15875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208" name="타원 207"/>
          <p:cNvSpPr/>
          <p:nvPr/>
        </p:nvSpPr>
        <p:spPr bwMode="auto">
          <a:xfrm>
            <a:off x="5947608" y="3372354"/>
            <a:ext cx="444500" cy="444500"/>
          </a:xfrm>
          <a:prstGeom prst="ellipse">
            <a:avLst/>
          </a:prstGeom>
          <a:solidFill>
            <a:schemeClr val="accent2">
              <a:lumMod val="9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09" name="타원 208"/>
          <p:cNvSpPr/>
          <p:nvPr/>
        </p:nvSpPr>
        <p:spPr bwMode="auto">
          <a:xfrm>
            <a:off x="6053569" y="3478315"/>
            <a:ext cx="226289" cy="22628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10" name="타원 209"/>
          <p:cNvSpPr/>
          <p:nvPr/>
        </p:nvSpPr>
        <p:spPr bwMode="auto">
          <a:xfrm>
            <a:off x="6154142" y="3402886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11" name="타원 210"/>
          <p:cNvSpPr/>
          <p:nvPr/>
        </p:nvSpPr>
        <p:spPr bwMode="auto">
          <a:xfrm>
            <a:off x="5978140" y="3578888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12" name="타원 211"/>
          <p:cNvSpPr/>
          <p:nvPr/>
        </p:nvSpPr>
        <p:spPr bwMode="auto">
          <a:xfrm>
            <a:off x="6305002" y="3578888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13" name="타원 212"/>
          <p:cNvSpPr/>
          <p:nvPr/>
        </p:nvSpPr>
        <p:spPr bwMode="auto">
          <a:xfrm>
            <a:off x="6154142" y="3729748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14" name="타원 213"/>
          <p:cNvSpPr/>
          <p:nvPr/>
        </p:nvSpPr>
        <p:spPr bwMode="auto">
          <a:xfrm>
            <a:off x="6254716" y="3679462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15" name="타원 214"/>
          <p:cNvSpPr/>
          <p:nvPr/>
        </p:nvSpPr>
        <p:spPr bwMode="auto">
          <a:xfrm>
            <a:off x="6028426" y="3679462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16" name="타원 215"/>
          <p:cNvSpPr/>
          <p:nvPr/>
        </p:nvSpPr>
        <p:spPr bwMode="auto">
          <a:xfrm>
            <a:off x="6254716" y="3453172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17" name="타원 216"/>
          <p:cNvSpPr/>
          <p:nvPr/>
        </p:nvSpPr>
        <p:spPr bwMode="auto">
          <a:xfrm>
            <a:off x="6028426" y="3453172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cxnSp>
        <p:nvCxnSpPr>
          <p:cNvPr id="218" name="직선 연결선 217"/>
          <p:cNvCxnSpPr>
            <a:stCxn id="206" idx="3"/>
            <a:endCxn id="208" idx="2"/>
          </p:cNvCxnSpPr>
          <p:nvPr/>
        </p:nvCxnSpPr>
        <p:spPr bwMode="auto">
          <a:xfrm>
            <a:off x="5749166" y="3593455"/>
            <a:ext cx="198442" cy="1149"/>
          </a:xfrm>
          <a:prstGeom prst="line">
            <a:avLst/>
          </a:prstGeom>
          <a:noFill/>
          <a:ln w="15875" cap="flat" cmpd="sng" algn="ctr">
            <a:solidFill>
              <a:schemeClr val="accent1">
                <a:lumMod val="50000"/>
              </a:schemeClr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219" name="직선 연결선 218"/>
          <p:cNvCxnSpPr>
            <a:stCxn id="194" idx="3"/>
            <a:endCxn id="174" idx="2"/>
          </p:cNvCxnSpPr>
          <p:nvPr/>
        </p:nvCxnSpPr>
        <p:spPr bwMode="auto">
          <a:xfrm>
            <a:off x="5749166" y="2983851"/>
            <a:ext cx="198442" cy="1149"/>
          </a:xfrm>
          <a:prstGeom prst="line">
            <a:avLst/>
          </a:prstGeom>
          <a:noFill/>
          <a:ln w="15875" cap="flat" cmpd="sng" algn="ctr">
            <a:solidFill>
              <a:schemeClr val="accent1">
                <a:lumMod val="50000"/>
              </a:schemeClr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220" name="모서리가 둥근 직사각형 219"/>
          <p:cNvSpPr/>
          <p:nvPr/>
        </p:nvSpPr>
        <p:spPr bwMode="auto">
          <a:xfrm>
            <a:off x="6964756" y="4509150"/>
            <a:ext cx="3312460" cy="1871116"/>
          </a:xfrm>
          <a:prstGeom prst="roundRect">
            <a:avLst>
              <a:gd name="adj" fmla="val 2508"/>
            </a:avLst>
          </a:prstGeom>
          <a:solidFill>
            <a:schemeClr val="bg1"/>
          </a:solidFill>
          <a:ln w="15875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b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r>
              <a:rPr lang="en-US" altLang="ko-KR" sz="11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[</a:t>
            </a:r>
            <a:r>
              <a:rPr lang="ko-KR" altLang="en-US" sz="1100" b="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엔티티</a:t>
            </a:r>
            <a:r>
              <a:rPr lang="ko-KR" altLang="en-US" sz="11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 타입</a:t>
            </a:r>
            <a:r>
              <a:rPr lang="en-US" altLang="ko-KR" sz="11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] </a:t>
            </a:r>
            <a:r>
              <a:rPr lang="ko-KR" altLang="en-US" sz="11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컴포넌트</a:t>
            </a:r>
          </a:p>
        </p:txBody>
      </p:sp>
      <p:sp>
        <p:nvSpPr>
          <p:cNvPr id="221" name="모서리가 둥근 직사각형 220"/>
          <p:cNvSpPr/>
          <p:nvPr/>
        </p:nvSpPr>
        <p:spPr bwMode="auto">
          <a:xfrm>
            <a:off x="7114496" y="4652026"/>
            <a:ext cx="714380" cy="1440200"/>
          </a:xfrm>
          <a:prstGeom prst="roundRect">
            <a:avLst>
              <a:gd name="adj" fmla="val 10454"/>
            </a:avLst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/>
            <a:tailEnd/>
          </a:ln>
          <a:effectLst/>
        </p:spPr>
        <p:txBody>
          <a:bodyPr wrap="square" lIns="0" tIns="0" rIns="0" bIns="0" rtlCol="0" anchor="b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r>
              <a:rPr lang="ko-KR" altLang="en-US" sz="1000" b="0" smtClean="0">
                <a:latin typeface="+mn-lt"/>
                <a:ea typeface="+mn-ea"/>
              </a:rPr>
              <a:t>인터페이스</a:t>
            </a:r>
            <a:endParaRPr lang="ko-KR" altLang="en-US" sz="1000" b="0" dirty="0">
              <a:latin typeface="+mn-lt"/>
              <a:ea typeface="+mn-ea"/>
            </a:endParaRPr>
          </a:p>
        </p:txBody>
      </p:sp>
      <p:sp>
        <p:nvSpPr>
          <p:cNvPr id="222" name="모서리가 둥근 직사각형 221"/>
          <p:cNvSpPr/>
          <p:nvPr/>
        </p:nvSpPr>
        <p:spPr bwMode="auto">
          <a:xfrm>
            <a:off x="8837016" y="4652026"/>
            <a:ext cx="1296180" cy="1440200"/>
          </a:xfrm>
          <a:prstGeom prst="roundRect">
            <a:avLst>
              <a:gd name="adj" fmla="val 4724"/>
            </a:avLst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/>
            <a:tailEnd/>
          </a:ln>
          <a:effectLst/>
        </p:spPr>
        <p:txBody>
          <a:bodyPr wrap="square" tIns="0" bIns="0" rtlCol="0" anchor="b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r>
              <a:rPr lang="ko-KR" altLang="en-US" sz="1000" b="0" dirty="0" smtClean="0">
                <a:latin typeface="+mn-lt"/>
                <a:ea typeface="+mn-ea"/>
              </a:rPr>
              <a:t>도메인 객체</a:t>
            </a:r>
          </a:p>
        </p:txBody>
      </p:sp>
      <p:sp>
        <p:nvSpPr>
          <p:cNvPr id="223" name="모서리가 둥근 직사각형 222"/>
          <p:cNvSpPr/>
          <p:nvPr/>
        </p:nvSpPr>
        <p:spPr bwMode="auto">
          <a:xfrm>
            <a:off x="7980904" y="4652026"/>
            <a:ext cx="714380" cy="1440200"/>
          </a:xfrm>
          <a:prstGeom prst="roundRect">
            <a:avLst>
              <a:gd name="adj" fmla="val 10454"/>
            </a:avLst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/>
            <a:tailEnd/>
          </a:ln>
          <a:effectLst/>
        </p:spPr>
        <p:txBody>
          <a:bodyPr wrap="square" tIns="0" bIns="0" rtlCol="0" anchor="b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r>
              <a:rPr lang="ko-KR" altLang="en-US" sz="1000" b="0" dirty="0" smtClean="0">
                <a:latin typeface="+mn-lt"/>
                <a:ea typeface="+mn-ea"/>
              </a:rPr>
              <a:t>로직 객체</a:t>
            </a:r>
            <a:endParaRPr lang="ko-KR" altLang="en-US" sz="1000" b="0" dirty="0">
              <a:latin typeface="+mn-lt"/>
              <a:ea typeface="+mn-ea"/>
            </a:endParaRPr>
          </a:p>
        </p:txBody>
      </p:sp>
      <p:sp>
        <p:nvSpPr>
          <p:cNvPr id="224" name="타원 223"/>
          <p:cNvSpPr/>
          <p:nvPr/>
        </p:nvSpPr>
        <p:spPr bwMode="auto">
          <a:xfrm>
            <a:off x="8107908" y="4779030"/>
            <a:ext cx="444500" cy="444500"/>
          </a:xfrm>
          <a:prstGeom prst="ellipse">
            <a:avLst/>
          </a:prstGeom>
          <a:solidFill>
            <a:schemeClr val="accent2">
              <a:lumMod val="9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25" name="타원 224"/>
          <p:cNvSpPr/>
          <p:nvPr/>
        </p:nvSpPr>
        <p:spPr bwMode="auto">
          <a:xfrm>
            <a:off x="8213869" y="4884991"/>
            <a:ext cx="226289" cy="22628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26" name="타원 225"/>
          <p:cNvSpPr/>
          <p:nvPr/>
        </p:nvSpPr>
        <p:spPr bwMode="auto">
          <a:xfrm>
            <a:off x="8314442" y="4809562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27" name="타원 226"/>
          <p:cNvSpPr/>
          <p:nvPr/>
        </p:nvSpPr>
        <p:spPr bwMode="auto">
          <a:xfrm>
            <a:off x="8138440" y="4985564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28" name="타원 227"/>
          <p:cNvSpPr/>
          <p:nvPr/>
        </p:nvSpPr>
        <p:spPr bwMode="auto">
          <a:xfrm>
            <a:off x="8465302" y="4985564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29" name="타원 228"/>
          <p:cNvSpPr/>
          <p:nvPr/>
        </p:nvSpPr>
        <p:spPr bwMode="auto">
          <a:xfrm>
            <a:off x="8314442" y="5136424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30" name="타원 229"/>
          <p:cNvSpPr/>
          <p:nvPr/>
        </p:nvSpPr>
        <p:spPr bwMode="auto">
          <a:xfrm>
            <a:off x="8415016" y="5086138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31" name="타원 230"/>
          <p:cNvSpPr/>
          <p:nvPr/>
        </p:nvSpPr>
        <p:spPr bwMode="auto">
          <a:xfrm>
            <a:off x="8188726" y="5086138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32" name="타원 231"/>
          <p:cNvSpPr/>
          <p:nvPr/>
        </p:nvSpPr>
        <p:spPr bwMode="auto">
          <a:xfrm>
            <a:off x="8415016" y="4859848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33" name="타원 232"/>
          <p:cNvSpPr/>
          <p:nvPr/>
        </p:nvSpPr>
        <p:spPr bwMode="auto">
          <a:xfrm>
            <a:off x="8188726" y="4859848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34" name="타원 233"/>
          <p:cNvSpPr/>
          <p:nvPr/>
        </p:nvSpPr>
        <p:spPr bwMode="auto">
          <a:xfrm>
            <a:off x="7237900" y="4821536"/>
            <a:ext cx="373062" cy="35719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35" name="타원 234"/>
          <p:cNvSpPr/>
          <p:nvPr/>
        </p:nvSpPr>
        <p:spPr bwMode="auto">
          <a:xfrm>
            <a:off x="7326831" y="4906684"/>
            <a:ext cx="189921" cy="181841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36" name="타원 235"/>
          <p:cNvSpPr/>
          <p:nvPr/>
        </p:nvSpPr>
        <p:spPr bwMode="auto">
          <a:xfrm>
            <a:off x="7411241" y="4846071"/>
            <a:ext cx="42205" cy="4040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37" name="타원 236"/>
          <p:cNvSpPr/>
          <p:nvPr/>
        </p:nvSpPr>
        <p:spPr bwMode="auto">
          <a:xfrm>
            <a:off x="7263525" y="4987502"/>
            <a:ext cx="42205" cy="4040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38" name="타원 237"/>
          <p:cNvSpPr/>
          <p:nvPr/>
        </p:nvSpPr>
        <p:spPr bwMode="auto">
          <a:xfrm>
            <a:off x="7537855" y="4987502"/>
            <a:ext cx="42205" cy="4040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39" name="타원 238"/>
          <p:cNvSpPr/>
          <p:nvPr/>
        </p:nvSpPr>
        <p:spPr bwMode="auto">
          <a:xfrm>
            <a:off x="7411241" y="5108730"/>
            <a:ext cx="42205" cy="4040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40" name="타원 239"/>
          <p:cNvSpPr/>
          <p:nvPr/>
        </p:nvSpPr>
        <p:spPr bwMode="auto">
          <a:xfrm>
            <a:off x="7495651" y="5068321"/>
            <a:ext cx="42205" cy="4040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41" name="타원 240"/>
          <p:cNvSpPr/>
          <p:nvPr/>
        </p:nvSpPr>
        <p:spPr bwMode="auto">
          <a:xfrm>
            <a:off x="7305729" y="5068321"/>
            <a:ext cx="42205" cy="4040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42" name="타원 241"/>
          <p:cNvSpPr/>
          <p:nvPr/>
        </p:nvSpPr>
        <p:spPr bwMode="auto">
          <a:xfrm>
            <a:off x="7495651" y="4886479"/>
            <a:ext cx="42205" cy="4040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43" name="타원 242"/>
          <p:cNvSpPr/>
          <p:nvPr/>
        </p:nvSpPr>
        <p:spPr bwMode="auto">
          <a:xfrm>
            <a:off x="7305729" y="4886479"/>
            <a:ext cx="42205" cy="4040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44" name="직사각형 243"/>
          <p:cNvSpPr/>
          <p:nvPr/>
        </p:nvSpPr>
        <p:spPr bwMode="auto">
          <a:xfrm>
            <a:off x="7838028" y="4821536"/>
            <a:ext cx="71438" cy="357190"/>
          </a:xfrm>
          <a:prstGeom prst="rect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cxnSp>
        <p:nvCxnSpPr>
          <p:cNvPr id="245" name="직선 연결선 244"/>
          <p:cNvCxnSpPr>
            <a:stCxn id="234" idx="6"/>
            <a:endCxn id="244" idx="1"/>
          </p:cNvCxnSpPr>
          <p:nvPr/>
        </p:nvCxnSpPr>
        <p:spPr bwMode="auto">
          <a:xfrm>
            <a:off x="7610962" y="5000131"/>
            <a:ext cx="227066" cy="0"/>
          </a:xfrm>
          <a:prstGeom prst="line">
            <a:avLst/>
          </a:prstGeom>
          <a:noFill/>
          <a:ln w="15875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246" name="타원 245"/>
          <p:cNvSpPr/>
          <p:nvPr/>
        </p:nvSpPr>
        <p:spPr bwMode="auto">
          <a:xfrm>
            <a:off x="7237900" y="5431140"/>
            <a:ext cx="373062" cy="35719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47" name="타원 246"/>
          <p:cNvSpPr/>
          <p:nvPr/>
        </p:nvSpPr>
        <p:spPr bwMode="auto">
          <a:xfrm>
            <a:off x="7326831" y="5516288"/>
            <a:ext cx="189921" cy="181841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48" name="타원 247"/>
          <p:cNvSpPr/>
          <p:nvPr/>
        </p:nvSpPr>
        <p:spPr bwMode="auto">
          <a:xfrm>
            <a:off x="7411241" y="5455675"/>
            <a:ext cx="42205" cy="4040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49" name="타원 248"/>
          <p:cNvSpPr/>
          <p:nvPr/>
        </p:nvSpPr>
        <p:spPr bwMode="auto">
          <a:xfrm>
            <a:off x="7263525" y="5597106"/>
            <a:ext cx="42205" cy="4040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50" name="타원 249"/>
          <p:cNvSpPr/>
          <p:nvPr/>
        </p:nvSpPr>
        <p:spPr bwMode="auto">
          <a:xfrm>
            <a:off x="7537855" y="5597106"/>
            <a:ext cx="42205" cy="4040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51" name="타원 250"/>
          <p:cNvSpPr/>
          <p:nvPr/>
        </p:nvSpPr>
        <p:spPr bwMode="auto">
          <a:xfrm>
            <a:off x="7411241" y="5718334"/>
            <a:ext cx="42205" cy="4040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52" name="타원 251"/>
          <p:cNvSpPr/>
          <p:nvPr/>
        </p:nvSpPr>
        <p:spPr bwMode="auto">
          <a:xfrm>
            <a:off x="7495651" y="5677925"/>
            <a:ext cx="42205" cy="4040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53" name="타원 252"/>
          <p:cNvSpPr/>
          <p:nvPr/>
        </p:nvSpPr>
        <p:spPr bwMode="auto">
          <a:xfrm>
            <a:off x="7305729" y="5677925"/>
            <a:ext cx="42205" cy="4040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54" name="타원 253"/>
          <p:cNvSpPr/>
          <p:nvPr/>
        </p:nvSpPr>
        <p:spPr bwMode="auto">
          <a:xfrm>
            <a:off x="7495651" y="5496083"/>
            <a:ext cx="42205" cy="4040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55" name="타원 254"/>
          <p:cNvSpPr/>
          <p:nvPr/>
        </p:nvSpPr>
        <p:spPr bwMode="auto">
          <a:xfrm>
            <a:off x="7305729" y="5496083"/>
            <a:ext cx="42205" cy="4040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56" name="직사각형 255"/>
          <p:cNvSpPr/>
          <p:nvPr/>
        </p:nvSpPr>
        <p:spPr bwMode="auto">
          <a:xfrm>
            <a:off x="7838028" y="5431140"/>
            <a:ext cx="71438" cy="357190"/>
          </a:xfrm>
          <a:prstGeom prst="rect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cxnSp>
        <p:nvCxnSpPr>
          <p:cNvPr id="257" name="직선 연결선 256"/>
          <p:cNvCxnSpPr>
            <a:stCxn id="246" idx="6"/>
            <a:endCxn id="256" idx="1"/>
          </p:cNvCxnSpPr>
          <p:nvPr/>
        </p:nvCxnSpPr>
        <p:spPr bwMode="auto">
          <a:xfrm>
            <a:off x="7610962" y="5609735"/>
            <a:ext cx="227066" cy="0"/>
          </a:xfrm>
          <a:prstGeom prst="line">
            <a:avLst/>
          </a:prstGeom>
          <a:noFill/>
          <a:ln w="15875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258" name="타원 257"/>
          <p:cNvSpPr/>
          <p:nvPr/>
        </p:nvSpPr>
        <p:spPr bwMode="auto">
          <a:xfrm>
            <a:off x="9551396" y="4779030"/>
            <a:ext cx="444500" cy="444500"/>
          </a:xfrm>
          <a:prstGeom prst="ellipse">
            <a:avLst/>
          </a:prstGeom>
          <a:solidFill>
            <a:srgbClr val="FFE38B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59" name="타원 258"/>
          <p:cNvSpPr/>
          <p:nvPr/>
        </p:nvSpPr>
        <p:spPr bwMode="auto">
          <a:xfrm>
            <a:off x="9657357" y="4884991"/>
            <a:ext cx="226289" cy="22628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60" name="직사각형 259"/>
          <p:cNvSpPr/>
          <p:nvPr/>
        </p:nvSpPr>
        <p:spPr bwMode="auto">
          <a:xfrm>
            <a:off x="9707645" y="4940666"/>
            <a:ext cx="52092" cy="52085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61" name="직사각형 260"/>
          <p:cNvSpPr/>
          <p:nvPr/>
        </p:nvSpPr>
        <p:spPr bwMode="auto">
          <a:xfrm>
            <a:off x="9784880" y="4940666"/>
            <a:ext cx="49379" cy="52085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62" name="직사각형 261"/>
          <p:cNvSpPr/>
          <p:nvPr/>
        </p:nvSpPr>
        <p:spPr bwMode="auto">
          <a:xfrm>
            <a:off x="9709451" y="5017895"/>
            <a:ext cx="50287" cy="50287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63" name="직사각형 262"/>
          <p:cNvSpPr/>
          <p:nvPr/>
        </p:nvSpPr>
        <p:spPr bwMode="auto">
          <a:xfrm>
            <a:off x="9784880" y="5017895"/>
            <a:ext cx="49379" cy="49386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64" name="타원 263"/>
          <p:cNvSpPr/>
          <p:nvPr/>
        </p:nvSpPr>
        <p:spPr bwMode="auto">
          <a:xfrm>
            <a:off x="9757930" y="4809562"/>
            <a:ext cx="50287" cy="50287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accent6">
                <a:lumMod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65" name="타원 264"/>
          <p:cNvSpPr/>
          <p:nvPr/>
        </p:nvSpPr>
        <p:spPr bwMode="auto">
          <a:xfrm>
            <a:off x="9581928" y="4985564"/>
            <a:ext cx="50287" cy="50287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accent6">
                <a:lumMod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66" name="타원 265"/>
          <p:cNvSpPr/>
          <p:nvPr/>
        </p:nvSpPr>
        <p:spPr bwMode="auto">
          <a:xfrm>
            <a:off x="9908790" y="4985564"/>
            <a:ext cx="50287" cy="50287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accent6">
                <a:lumMod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67" name="타원 266"/>
          <p:cNvSpPr/>
          <p:nvPr/>
        </p:nvSpPr>
        <p:spPr bwMode="auto">
          <a:xfrm>
            <a:off x="9757930" y="5136424"/>
            <a:ext cx="50287" cy="50287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accent6">
                <a:lumMod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68" name="타원 267"/>
          <p:cNvSpPr/>
          <p:nvPr/>
        </p:nvSpPr>
        <p:spPr bwMode="auto">
          <a:xfrm>
            <a:off x="9858504" y="5086138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69" name="타원 268"/>
          <p:cNvSpPr/>
          <p:nvPr/>
        </p:nvSpPr>
        <p:spPr bwMode="auto">
          <a:xfrm>
            <a:off x="9632214" y="5086138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70" name="타원 269"/>
          <p:cNvSpPr/>
          <p:nvPr/>
        </p:nvSpPr>
        <p:spPr bwMode="auto">
          <a:xfrm>
            <a:off x="9858504" y="4859848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71" name="타원 270"/>
          <p:cNvSpPr/>
          <p:nvPr/>
        </p:nvSpPr>
        <p:spPr bwMode="auto">
          <a:xfrm>
            <a:off x="9632214" y="4859848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72" name="타원 271"/>
          <p:cNvSpPr/>
          <p:nvPr/>
        </p:nvSpPr>
        <p:spPr bwMode="auto">
          <a:xfrm>
            <a:off x="8107908" y="5388634"/>
            <a:ext cx="444500" cy="444500"/>
          </a:xfrm>
          <a:prstGeom prst="ellipse">
            <a:avLst/>
          </a:prstGeom>
          <a:solidFill>
            <a:schemeClr val="accent2">
              <a:lumMod val="9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73" name="타원 272"/>
          <p:cNvSpPr/>
          <p:nvPr/>
        </p:nvSpPr>
        <p:spPr bwMode="auto">
          <a:xfrm>
            <a:off x="8213869" y="5494595"/>
            <a:ext cx="226289" cy="22628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74" name="타원 273"/>
          <p:cNvSpPr/>
          <p:nvPr/>
        </p:nvSpPr>
        <p:spPr bwMode="auto">
          <a:xfrm>
            <a:off x="8314442" y="5419166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75" name="타원 274"/>
          <p:cNvSpPr/>
          <p:nvPr/>
        </p:nvSpPr>
        <p:spPr bwMode="auto">
          <a:xfrm>
            <a:off x="8138440" y="5595168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76" name="타원 275"/>
          <p:cNvSpPr/>
          <p:nvPr/>
        </p:nvSpPr>
        <p:spPr bwMode="auto">
          <a:xfrm>
            <a:off x="8465302" y="5595168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77" name="타원 276"/>
          <p:cNvSpPr/>
          <p:nvPr/>
        </p:nvSpPr>
        <p:spPr bwMode="auto">
          <a:xfrm>
            <a:off x="8314442" y="5746028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78" name="타원 277"/>
          <p:cNvSpPr/>
          <p:nvPr/>
        </p:nvSpPr>
        <p:spPr bwMode="auto">
          <a:xfrm>
            <a:off x="8415016" y="5695742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79" name="타원 278"/>
          <p:cNvSpPr/>
          <p:nvPr/>
        </p:nvSpPr>
        <p:spPr bwMode="auto">
          <a:xfrm>
            <a:off x="8188726" y="5695742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80" name="타원 279"/>
          <p:cNvSpPr/>
          <p:nvPr/>
        </p:nvSpPr>
        <p:spPr bwMode="auto">
          <a:xfrm>
            <a:off x="8415016" y="5469452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81" name="타원 280"/>
          <p:cNvSpPr/>
          <p:nvPr/>
        </p:nvSpPr>
        <p:spPr bwMode="auto">
          <a:xfrm>
            <a:off x="8188726" y="5469452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82" name="타원 281"/>
          <p:cNvSpPr/>
          <p:nvPr/>
        </p:nvSpPr>
        <p:spPr bwMode="auto">
          <a:xfrm>
            <a:off x="9551396" y="5369584"/>
            <a:ext cx="444500" cy="444500"/>
          </a:xfrm>
          <a:prstGeom prst="ellipse">
            <a:avLst/>
          </a:prstGeom>
          <a:solidFill>
            <a:srgbClr val="FFE38B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83" name="타원 282"/>
          <p:cNvSpPr/>
          <p:nvPr/>
        </p:nvSpPr>
        <p:spPr bwMode="auto">
          <a:xfrm>
            <a:off x="9657357" y="5475545"/>
            <a:ext cx="226289" cy="22628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84" name="직사각형 283"/>
          <p:cNvSpPr/>
          <p:nvPr/>
        </p:nvSpPr>
        <p:spPr bwMode="auto">
          <a:xfrm>
            <a:off x="9707645" y="5531220"/>
            <a:ext cx="52092" cy="52085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85" name="직사각형 284"/>
          <p:cNvSpPr/>
          <p:nvPr/>
        </p:nvSpPr>
        <p:spPr bwMode="auto">
          <a:xfrm>
            <a:off x="9784880" y="5531220"/>
            <a:ext cx="49379" cy="52085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86" name="직사각형 285"/>
          <p:cNvSpPr/>
          <p:nvPr/>
        </p:nvSpPr>
        <p:spPr bwMode="auto">
          <a:xfrm>
            <a:off x="9709451" y="5608449"/>
            <a:ext cx="50287" cy="50287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87" name="직사각형 286"/>
          <p:cNvSpPr/>
          <p:nvPr/>
        </p:nvSpPr>
        <p:spPr bwMode="auto">
          <a:xfrm>
            <a:off x="9784880" y="5608449"/>
            <a:ext cx="49379" cy="49386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88" name="타원 287"/>
          <p:cNvSpPr/>
          <p:nvPr/>
        </p:nvSpPr>
        <p:spPr bwMode="auto">
          <a:xfrm>
            <a:off x="9757930" y="5400116"/>
            <a:ext cx="50287" cy="50287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accent6">
                <a:lumMod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89" name="타원 288"/>
          <p:cNvSpPr/>
          <p:nvPr/>
        </p:nvSpPr>
        <p:spPr bwMode="auto">
          <a:xfrm>
            <a:off x="9581928" y="5576118"/>
            <a:ext cx="50287" cy="50287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accent6">
                <a:lumMod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90" name="타원 289"/>
          <p:cNvSpPr/>
          <p:nvPr/>
        </p:nvSpPr>
        <p:spPr bwMode="auto">
          <a:xfrm>
            <a:off x="9908790" y="5576118"/>
            <a:ext cx="50287" cy="50287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accent6">
                <a:lumMod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91" name="타원 290"/>
          <p:cNvSpPr/>
          <p:nvPr/>
        </p:nvSpPr>
        <p:spPr bwMode="auto">
          <a:xfrm>
            <a:off x="9757930" y="5726978"/>
            <a:ext cx="50287" cy="50287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accent6">
                <a:lumMod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92" name="타원 291"/>
          <p:cNvSpPr/>
          <p:nvPr/>
        </p:nvSpPr>
        <p:spPr bwMode="auto">
          <a:xfrm>
            <a:off x="9858504" y="5676692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93" name="타원 292"/>
          <p:cNvSpPr/>
          <p:nvPr/>
        </p:nvSpPr>
        <p:spPr bwMode="auto">
          <a:xfrm>
            <a:off x="9632214" y="5676692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94" name="타원 293"/>
          <p:cNvSpPr/>
          <p:nvPr/>
        </p:nvSpPr>
        <p:spPr bwMode="auto">
          <a:xfrm>
            <a:off x="9858504" y="5450402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95" name="타원 294"/>
          <p:cNvSpPr/>
          <p:nvPr/>
        </p:nvSpPr>
        <p:spPr bwMode="auto">
          <a:xfrm>
            <a:off x="9632214" y="5450402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96" name="타원 295"/>
          <p:cNvSpPr/>
          <p:nvPr/>
        </p:nvSpPr>
        <p:spPr bwMode="auto">
          <a:xfrm>
            <a:off x="8979892" y="4779030"/>
            <a:ext cx="444500" cy="444500"/>
          </a:xfrm>
          <a:prstGeom prst="ellipse">
            <a:avLst/>
          </a:prstGeom>
          <a:solidFill>
            <a:srgbClr val="FFE38B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97" name="타원 296"/>
          <p:cNvSpPr/>
          <p:nvPr/>
        </p:nvSpPr>
        <p:spPr bwMode="auto">
          <a:xfrm>
            <a:off x="9085853" y="4884991"/>
            <a:ext cx="226289" cy="22628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98" name="직사각형 297"/>
          <p:cNvSpPr/>
          <p:nvPr/>
        </p:nvSpPr>
        <p:spPr bwMode="auto">
          <a:xfrm>
            <a:off x="9136141" y="4940666"/>
            <a:ext cx="52092" cy="52085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99" name="직사각형 298"/>
          <p:cNvSpPr/>
          <p:nvPr/>
        </p:nvSpPr>
        <p:spPr bwMode="auto">
          <a:xfrm>
            <a:off x="9213376" y="4940666"/>
            <a:ext cx="49379" cy="52085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300" name="직사각형 299"/>
          <p:cNvSpPr/>
          <p:nvPr/>
        </p:nvSpPr>
        <p:spPr bwMode="auto">
          <a:xfrm>
            <a:off x="9137947" y="5017895"/>
            <a:ext cx="50287" cy="50287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301" name="직사각형 300"/>
          <p:cNvSpPr/>
          <p:nvPr/>
        </p:nvSpPr>
        <p:spPr bwMode="auto">
          <a:xfrm>
            <a:off x="9213376" y="5017895"/>
            <a:ext cx="49379" cy="49386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302" name="타원 301"/>
          <p:cNvSpPr/>
          <p:nvPr/>
        </p:nvSpPr>
        <p:spPr bwMode="auto">
          <a:xfrm>
            <a:off x="9186426" y="4809562"/>
            <a:ext cx="50287" cy="50287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accent6">
                <a:lumMod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303" name="타원 302"/>
          <p:cNvSpPr/>
          <p:nvPr/>
        </p:nvSpPr>
        <p:spPr bwMode="auto">
          <a:xfrm>
            <a:off x="9010424" y="4985564"/>
            <a:ext cx="50287" cy="50287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accent6">
                <a:lumMod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304" name="타원 303"/>
          <p:cNvSpPr/>
          <p:nvPr/>
        </p:nvSpPr>
        <p:spPr bwMode="auto">
          <a:xfrm>
            <a:off x="9337286" y="4985564"/>
            <a:ext cx="50287" cy="50287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accent6">
                <a:lumMod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305" name="타원 304"/>
          <p:cNvSpPr/>
          <p:nvPr/>
        </p:nvSpPr>
        <p:spPr bwMode="auto">
          <a:xfrm>
            <a:off x="9186426" y="5136424"/>
            <a:ext cx="50287" cy="50287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accent6">
                <a:lumMod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306" name="타원 305"/>
          <p:cNvSpPr/>
          <p:nvPr/>
        </p:nvSpPr>
        <p:spPr bwMode="auto">
          <a:xfrm>
            <a:off x="9287000" y="5086138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307" name="타원 306"/>
          <p:cNvSpPr/>
          <p:nvPr/>
        </p:nvSpPr>
        <p:spPr bwMode="auto">
          <a:xfrm>
            <a:off x="9060710" y="5086138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308" name="타원 307"/>
          <p:cNvSpPr/>
          <p:nvPr/>
        </p:nvSpPr>
        <p:spPr bwMode="auto">
          <a:xfrm>
            <a:off x="9287000" y="4859848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309" name="타원 308"/>
          <p:cNvSpPr/>
          <p:nvPr/>
        </p:nvSpPr>
        <p:spPr bwMode="auto">
          <a:xfrm>
            <a:off x="9060710" y="4859848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310" name="타원 309"/>
          <p:cNvSpPr/>
          <p:nvPr/>
        </p:nvSpPr>
        <p:spPr bwMode="auto">
          <a:xfrm>
            <a:off x="8979892" y="5369584"/>
            <a:ext cx="444500" cy="444500"/>
          </a:xfrm>
          <a:prstGeom prst="ellipse">
            <a:avLst/>
          </a:prstGeom>
          <a:solidFill>
            <a:srgbClr val="FFE38B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311" name="타원 310"/>
          <p:cNvSpPr/>
          <p:nvPr/>
        </p:nvSpPr>
        <p:spPr bwMode="auto">
          <a:xfrm>
            <a:off x="9085853" y="5475545"/>
            <a:ext cx="226289" cy="22628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312" name="직사각형 311"/>
          <p:cNvSpPr/>
          <p:nvPr/>
        </p:nvSpPr>
        <p:spPr bwMode="auto">
          <a:xfrm>
            <a:off x="9136141" y="5531220"/>
            <a:ext cx="52092" cy="52085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313" name="직사각형 312"/>
          <p:cNvSpPr/>
          <p:nvPr/>
        </p:nvSpPr>
        <p:spPr bwMode="auto">
          <a:xfrm>
            <a:off x="9213376" y="5531220"/>
            <a:ext cx="49379" cy="52085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314" name="직사각형 313"/>
          <p:cNvSpPr/>
          <p:nvPr/>
        </p:nvSpPr>
        <p:spPr bwMode="auto">
          <a:xfrm>
            <a:off x="9137947" y="5608449"/>
            <a:ext cx="50287" cy="50287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315" name="직사각형 314"/>
          <p:cNvSpPr/>
          <p:nvPr/>
        </p:nvSpPr>
        <p:spPr bwMode="auto">
          <a:xfrm>
            <a:off x="9213376" y="5608449"/>
            <a:ext cx="49379" cy="49386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316" name="타원 315"/>
          <p:cNvSpPr/>
          <p:nvPr/>
        </p:nvSpPr>
        <p:spPr bwMode="auto">
          <a:xfrm>
            <a:off x="9186426" y="5400116"/>
            <a:ext cx="50287" cy="50287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accent6">
                <a:lumMod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317" name="타원 316"/>
          <p:cNvSpPr/>
          <p:nvPr/>
        </p:nvSpPr>
        <p:spPr bwMode="auto">
          <a:xfrm>
            <a:off x="9010424" y="5576118"/>
            <a:ext cx="50287" cy="50287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accent6">
                <a:lumMod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318" name="타원 317"/>
          <p:cNvSpPr/>
          <p:nvPr/>
        </p:nvSpPr>
        <p:spPr bwMode="auto">
          <a:xfrm>
            <a:off x="9337286" y="5576118"/>
            <a:ext cx="50287" cy="50287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accent6">
                <a:lumMod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319" name="타원 318"/>
          <p:cNvSpPr/>
          <p:nvPr/>
        </p:nvSpPr>
        <p:spPr bwMode="auto">
          <a:xfrm>
            <a:off x="9186426" y="5726978"/>
            <a:ext cx="50287" cy="50287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accent6">
                <a:lumMod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320" name="타원 319"/>
          <p:cNvSpPr/>
          <p:nvPr/>
        </p:nvSpPr>
        <p:spPr bwMode="auto">
          <a:xfrm>
            <a:off x="9287000" y="5676692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321" name="타원 320"/>
          <p:cNvSpPr/>
          <p:nvPr/>
        </p:nvSpPr>
        <p:spPr bwMode="auto">
          <a:xfrm>
            <a:off x="9060710" y="5676692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322" name="타원 321"/>
          <p:cNvSpPr/>
          <p:nvPr/>
        </p:nvSpPr>
        <p:spPr bwMode="auto">
          <a:xfrm>
            <a:off x="9287000" y="5450402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323" name="타원 322"/>
          <p:cNvSpPr/>
          <p:nvPr/>
        </p:nvSpPr>
        <p:spPr bwMode="auto">
          <a:xfrm>
            <a:off x="9060710" y="5450402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cxnSp>
        <p:nvCxnSpPr>
          <p:cNvPr id="324" name="직선 화살표 연결선 323"/>
          <p:cNvCxnSpPr>
            <a:stCxn id="224" idx="6"/>
            <a:endCxn id="296" idx="2"/>
          </p:cNvCxnSpPr>
          <p:nvPr/>
        </p:nvCxnSpPr>
        <p:spPr bwMode="auto">
          <a:xfrm>
            <a:off x="8552408" y="5001280"/>
            <a:ext cx="427484" cy="0"/>
          </a:xfrm>
          <a:prstGeom prst="straightConnector1">
            <a:avLst/>
          </a:prstGeom>
          <a:noFill/>
          <a:ln w="9525" cap="flat" cmpd="sng" algn="ctr">
            <a:solidFill>
              <a:schemeClr val="tx1">
                <a:lumMod val="75000"/>
                <a:lumOff val="25000"/>
              </a:schemeClr>
            </a:solidFill>
            <a:prstDash val="sysDot"/>
            <a:round/>
            <a:headEnd type="none" w="med" len="med"/>
            <a:tailEnd type="triangle"/>
          </a:ln>
          <a:effectLst/>
        </p:spPr>
      </p:cxnSp>
      <p:cxnSp>
        <p:nvCxnSpPr>
          <p:cNvPr id="325" name="직선 화살표 연결선 324"/>
          <p:cNvCxnSpPr>
            <a:stCxn id="224" idx="6"/>
            <a:endCxn id="282" idx="1"/>
          </p:cNvCxnSpPr>
          <p:nvPr/>
        </p:nvCxnSpPr>
        <p:spPr bwMode="auto">
          <a:xfrm>
            <a:off x="8552408" y="5001280"/>
            <a:ext cx="1064084" cy="433400"/>
          </a:xfrm>
          <a:prstGeom prst="straightConnector1">
            <a:avLst/>
          </a:prstGeom>
          <a:noFill/>
          <a:ln w="9525" cap="flat" cmpd="sng" algn="ctr">
            <a:solidFill>
              <a:schemeClr val="tx1">
                <a:lumMod val="75000"/>
                <a:lumOff val="25000"/>
              </a:schemeClr>
            </a:solidFill>
            <a:prstDash val="sysDot"/>
            <a:round/>
            <a:headEnd type="none" w="med" len="med"/>
            <a:tailEnd type="triangle"/>
          </a:ln>
          <a:effectLst/>
        </p:spPr>
      </p:cxnSp>
      <p:cxnSp>
        <p:nvCxnSpPr>
          <p:cNvPr id="326" name="직선 화살표 연결선 325"/>
          <p:cNvCxnSpPr>
            <a:stCxn id="272" idx="6"/>
            <a:endCxn id="310" idx="2"/>
          </p:cNvCxnSpPr>
          <p:nvPr/>
        </p:nvCxnSpPr>
        <p:spPr bwMode="auto">
          <a:xfrm flipV="1">
            <a:off x="8552408" y="5591834"/>
            <a:ext cx="427484" cy="19050"/>
          </a:xfrm>
          <a:prstGeom prst="straightConnector1">
            <a:avLst/>
          </a:prstGeom>
          <a:noFill/>
          <a:ln w="9525" cap="flat" cmpd="sng" algn="ctr">
            <a:solidFill>
              <a:schemeClr val="tx1">
                <a:lumMod val="75000"/>
                <a:lumOff val="25000"/>
              </a:schemeClr>
            </a:solidFill>
            <a:prstDash val="sysDot"/>
            <a:round/>
            <a:headEnd type="none" w="med" len="med"/>
            <a:tailEnd type="triangle"/>
          </a:ln>
          <a:effectLst/>
        </p:spPr>
      </p:cxnSp>
      <p:cxnSp>
        <p:nvCxnSpPr>
          <p:cNvPr id="327" name="직선 화살표 연결선 326"/>
          <p:cNvCxnSpPr>
            <a:stCxn id="272" idx="6"/>
            <a:endCxn id="296" idx="3"/>
          </p:cNvCxnSpPr>
          <p:nvPr/>
        </p:nvCxnSpPr>
        <p:spPr bwMode="auto">
          <a:xfrm flipV="1">
            <a:off x="8552408" y="5158434"/>
            <a:ext cx="492580" cy="452450"/>
          </a:xfrm>
          <a:prstGeom prst="straightConnector1">
            <a:avLst/>
          </a:prstGeom>
          <a:noFill/>
          <a:ln w="9525" cap="flat" cmpd="sng" algn="ctr">
            <a:solidFill>
              <a:schemeClr val="tx1">
                <a:lumMod val="75000"/>
                <a:lumOff val="25000"/>
              </a:schemeClr>
            </a:solidFill>
            <a:prstDash val="sysDot"/>
            <a:round/>
            <a:headEnd type="none" w="med" len="med"/>
            <a:tailEnd type="triangle"/>
          </a:ln>
          <a:effectLst/>
        </p:spPr>
      </p:cxnSp>
      <p:cxnSp>
        <p:nvCxnSpPr>
          <p:cNvPr id="328" name="직선 화살표 연결선 327"/>
          <p:cNvCxnSpPr>
            <a:stCxn id="272" idx="6"/>
            <a:endCxn id="258" idx="3"/>
          </p:cNvCxnSpPr>
          <p:nvPr/>
        </p:nvCxnSpPr>
        <p:spPr bwMode="auto">
          <a:xfrm flipV="1">
            <a:off x="8552408" y="5158434"/>
            <a:ext cx="1064084" cy="452450"/>
          </a:xfrm>
          <a:prstGeom prst="straightConnector1">
            <a:avLst/>
          </a:prstGeom>
          <a:noFill/>
          <a:ln w="9525" cap="flat" cmpd="sng" algn="ctr">
            <a:solidFill>
              <a:schemeClr val="tx1">
                <a:lumMod val="75000"/>
                <a:lumOff val="25000"/>
              </a:schemeClr>
            </a:solidFill>
            <a:prstDash val="sysDot"/>
            <a:round/>
            <a:headEnd type="none" w="med" len="med"/>
            <a:tailEnd type="triangle"/>
          </a:ln>
          <a:effectLst/>
        </p:spPr>
      </p:cxnSp>
      <p:cxnSp>
        <p:nvCxnSpPr>
          <p:cNvPr id="329" name="직선 연결선 328"/>
          <p:cNvCxnSpPr>
            <a:stCxn id="256" idx="3"/>
            <a:endCxn id="272" idx="2"/>
          </p:cNvCxnSpPr>
          <p:nvPr/>
        </p:nvCxnSpPr>
        <p:spPr bwMode="auto">
          <a:xfrm>
            <a:off x="7909466" y="5609735"/>
            <a:ext cx="198442" cy="1149"/>
          </a:xfrm>
          <a:prstGeom prst="line">
            <a:avLst/>
          </a:prstGeom>
          <a:noFill/>
          <a:ln w="15875" cap="flat" cmpd="sng" algn="ctr">
            <a:solidFill>
              <a:schemeClr val="accent1">
                <a:lumMod val="50000"/>
              </a:schemeClr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330" name="직선 연결선 329"/>
          <p:cNvCxnSpPr>
            <a:stCxn id="244" idx="3"/>
            <a:endCxn id="224" idx="2"/>
          </p:cNvCxnSpPr>
          <p:nvPr/>
        </p:nvCxnSpPr>
        <p:spPr bwMode="auto">
          <a:xfrm>
            <a:off x="7909466" y="5000131"/>
            <a:ext cx="198442" cy="1149"/>
          </a:xfrm>
          <a:prstGeom prst="line">
            <a:avLst/>
          </a:prstGeom>
          <a:noFill/>
          <a:ln w="15875" cap="flat" cmpd="sng" algn="ctr">
            <a:solidFill>
              <a:schemeClr val="accent1">
                <a:lumMod val="50000"/>
              </a:schemeClr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331" name="직선 화살표 연결선 315"/>
          <p:cNvCxnSpPr>
            <a:stCxn id="282" idx="0"/>
            <a:endCxn id="258" idx="4"/>
          </p:cNvCxnSpPr>
          <p:nvPr/>
        </p:nvCxnSpPr>
        <p:spPr bwMode="auto">
          <a:xfrm flipV="1">
            <a:off x="9773646" y="5223530"/>
            <a:ext cx="0" cy="146054"/>
          </a:xfrm>
          <a:prstGeom prst="straightConnector1">
            <a:avLst/>
          </a:prstGeom>
          <a:noFill/>
          <a:ln w="1270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32" name="직선 화살표 연결선 315"/>
          <p:cNvCxnSpPr>
            <a:stCxn id="258" idx="2"/>
            <a:endCxn id="296" idx="6"/>
          </p:cNvCxnSpPr>
          <p:nvPr/>
        </p:nvCxnSpPr>
        <p:spPr bwMode="auto">
          <a:xfrm rot="10800000">
            <a:off x="9424392" y="5001280"/>
            <a:ext cx="127004" cy="1588"/>
          </a:xfrm>
          <a:prstGeom prst="bentConnector3">
            <a:avLst>
              <a:gd name="adj1" fmla="val 50000"/>
            </a:avLst>
          </a:prstGeom>
          <a:noFill/>
          <a:ln w="12700" cap="flat" cmpd="sng" algn="ctr">
            <a:solidFill>
              <a:schemeClr val="tx1">
                <a:lumMod val="75000"/>
                <a:lumOff val="25000"/>
              </a:schemeClr>
            </a:solidFill>
            <a:prstDash val="dash"/>
            <a:round/>
            <a:headEnd type="none" w="med" len="med"/>
            <a:tailEnd type="arrow"/>
          </a:ln>
          <a:effectLst/>
        </p:spPr>
      </p:cxnSp>
      <p:cxnSp>
        <p:nvCxnSpPr>
          <p:cNvPr id="333" name="직선 화살표 연결선 332"/>
          <p:cNvCxnSpPr>
            <a:stCxn id="178" idx="7"/>
            <a:endCxn id="49" idx="7"/>
          </p:cNvCxnSpPr>
          <p:nvPr/>
        </p:nvCxnSpPr>
        <p:spPr bwMode="auto">
          <a:xfrm>
            <a:off x="6347925" y="2976648"/>
            <a:ext cx="951624" cy="1272"/>
          </a:xfrm>
          <a:prstGeom prst="straightConnector1">
            <a:avLst/>
          </a:prstGeom>
          <a:noFill/>
          <a:ln w="12700" cap="flat" cmpd="sng" algn="ctr">
            <a:solidFill>
              <a:srgbClr val="A50021"/>
            </a:solidFill>
            <a:prstDash val="sysDot"/>
            <a:round/>
            <a:headEnd type="none" w="med" len="med"/>
            <a:tailEnd type="arrow"/>
          </a:ln>
          <a:effectLst/>
        </p:spPr>
      </p:cxnSp>
      <p:cxnSp>
        <p:nvCxnSpPr>
          <p:cNvPr id="334" name="직선 화살표 연결선 333"/>
          <p:cNvCxnSpPr>
            <a:stCxn id="178" idx="6"/>
            <a:endCxn id="243" idx="1"/>
          </p:cNvCxnSpPr>
          <p:nvPr/>
        </p:nvCxnSpPr>
        <p:spPr bwMode="auto">
          <a:xfrm>
            <a:off x="6355289" y="2994428"/>
            <a:ext cx="956621" cy="1897969"/>
          </a:xfrm>
          <a:prstGeom prst="straightConnector1">
            <a:avLst/>
          </a:prstGeom>
          <a:noFill/>
          <a:ln w="12700" cap="flat" cmpd="sng" algn="ctr">
            <a:solidFill>
              <a:srgbClr val="A50021"/>
            </a:solidFill>
            <a:prstDash val="sysDot"/>
            <a:round/>
            <a:headEnd type="none" w="med" len="med"/>
            <a:tailEnd type="arrow"/>
          </a:ln>
          <a:effectLst/>
        </p:spPr>
      </p:cxnSp>
      <p:sp>
        <p:nvSpPr>
          <p:cNvPr id="335" name="모서리가 둥근 직사각형 334"/>
          <p:cNvSpPr/>
          <p:nvPr/>
        </p:nvSpPr>
        <p:spPr bwMode="auto">
          <a:xfrm>
            <a:off x="2932196" y="2492870"/>
            <a:ext cx="1296180" cy="1872260"/>
          </a:xfrm>
          <a:prstGeom prst="roundRect">
            <a:avLst>
              <a:gd name="adj" fmla="val 2508"/>
            </a:avLst>
          </a:prstGeom>
          <a:solidFill>
            <a:schemeClr val="bg1"/>
          </a:solidFill>
          <a:ln w="15875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b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r>
              <a:rPr lang="en-US" altLang="ko-KR" sz="11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REST </a:t>
            </a:r>
            <a:r>
              <a:rPr lang="ko-KR" altLang="en-US" sz="11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프레임워</a:t>
            </a:r>
            <a:r>
              <a:rPr lang="ko-KR" altLang="en-US" sz="11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크</a:t>
            </a:r>
            <a:endParaRPr lang="ko-KR" altLang="en-US" sz="1100" b="0" dirty="0" smtClean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336" name="모서리가 둥근 직사각형 335"/>
          <p:cNvSpPr/>
          <p:nvPr/>
        </p:nvSpPr>
        <p:spPr bwMode="auto">
          <a:xfrm>
            <a:off x="3228244" y="2635746"/>
            <a:ext cx="714380" cy="1440200"/>
          </a:xfrm>
          <a:prstGeom prst="roundRect">
            <a:avLst>
              <a:gd name="adj" fmla="val 10454"/>
            </a:avLst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/>
            <a:tailEnd/>
          </a:ln>
          <a:effectLst/>
        </p:spPr>
        <p:txBody>
          <a:bodyPr wrap="square" tIns="0" bIns="0" rtlCol="0" anchor="b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r>
              <a:rPr lang="ko-KR" altLang="en-US" sz="1000" b="0" dirty="0" smtClean="0">
                <a:latin typeface="+mn-lt"/>
                <a:ea typeface="+mn-ea"/>
              </a:rPr>
              <a:t>자</a:t>
            </a:r>
            <a:r>
              <a:rPr lang="ko-KR" altLang="en-US" sz="1000" b="0" dirty="0">
                <a:latin typeface="+mn-lt"/>
                <a:ea typeface="+mn-ea"/>
              </a:rPr>
              <a:t>원</a:t>
            </a:r>
            <a:r>
              <a:rPr lang="ko-KR" altLang="en-US" sz="1000" b="0" dirty="0" smtClean="0">
                <a:latin typeface="+mn-lt"/>
                <a:ea typeface="+mn-ea"/>
              </a:rPr>
              <a:t> 객체</a:t>
            </a:r>
            <a:endParaRPr lang="ko-KR" altLang="en-US" sz="1000" b="0" dirty="0">
              <a:latin typeface="+mn-lt"/>
              <a:ea typeface="+mn-ea"/>
            </a:endParaRPr>
          </a:p>
        </p:txBody>
      </p:sp>
      <p:sp>
        <p:nvSpPr>
          <p:cNvPr id="337" name="타원 336"/>
          <p:cNvSpPr/>
          <p:nvPr/>
        </p:nvSpPr>
        <p:spPr bwMode="auto">
          <a:xfrm>
            <a:off x="3355248" y="2762750"/>
            <a:ext cx="444500" cy="444500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338" name="타원 337"/>
          <p:cNvSpPr/>
          <p:nvPr/>
        </p:nvSpPr>
        <p:spPr bwMode="auto">
          <a:xfrm>
            <a:off x="3461209" y="2868711"/>
            <a:ext cx="226289" cy="22628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339" name="타원 338"/>
          <p:cNvSpPr/>
          <p:nvPr/>
        </p:nvSpPr>
        <p:spPr bwMode="auto">
          <a:xfrm>
            <a:off x="3561782" y="2793282"/>
            <a:ext cx="50287" cy="5028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/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340" name="타원 339"/>
          <p:cNvSpPr/>
          <p:nvPr/>
        </p:nvSpPr>
        <p:spPr bwMode="auto">
          <a:xfrm>
            <a:off x="3385780" y="2969284"/>
            <a:ext cx="50287" cy="5028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/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341" name="타원 340"/>
          <p:cNvSpPr/>
          <p:nvPr/>
        </p:nvSpPr>
        <p:spPr bwMode="auto">
          <a:xfrm>
            <a:off x="3712642" y="2969284"/>
            <a:ext cx="50287" cy="5028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/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342" name="타원 341"/>
          <p:cNvSpPr/>
          <p:nvPr/>
        </p:nvSpPr>
        <p:spPr bwMode="auto">
          <a:xfrm>
            <a:off x="3561782" y="3120144"/>
            <a:ext cx="50287" cy="5028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/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343" name="타원 342"/>
          <p:cNvSpPr/>
          <p:nvPr/>
        </p:nvSpPr>
        <p:spPr bwMode="auto">
          <a:xfrm>
            <a:off x="3662356" y="3069858"/>
            <a:ext cx="50287" cy="5028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/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344" name="타원 343"/>
          <p:cNvSpPr/>
          <p:nvPr/>
        </p:nvSpPr>
        <p:spPr bwMode="auto">
          <a:xfrm>
            <a:off x="3436066" y="3069858"/>
            <a:ext cx="50287" cy="5028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/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345" name="타원 344"/>
          <p:cNvSpPr/>
          <p:nvPr/>
        </p:nvSpPr>
        <p:spPr bwMode="auto">
          <a:xfrm>
            <a:off x="3662356" y="2843568"/>
            <a:ext cx="50287" cy="5028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/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346" name="타원 345"/>
          <p:cNvSpPr/>
          <p:nvPr/>
        </p:nvSpPr>
        <p:spPr bwMode="auto">
          <a:xfrm>
            <a:off x="3436066" y="2843568"/>
            <a:ext cx="50287" cy="5028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/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347" name="타원 346"/>
          <p:cNvSpPr/>
          <p:nvPr/>
        </p:nvSpPr>
        <p:spPr bwMode="auto">
          <a:xfrm>
            <a:off x="3355248" y="3372354"/>
            <a:ext cx="444500" cy="444500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>
              <a:latin typeface="+mn-lt"/>
              <a:ea typeface="+mn-ea"/>
            </a:endParaRPr>
          </a:p>
        </p:txBody>
      </p:sp>
      <p:sp>
        <p:nvSpPr>
          <p:cNvPr id="348" name="타원 347"/>
          <p:cNvSpPr/>
          <p:nvPr/>
        </p:nvSpPr>
        <p:spPr bwMode="auto">
          <a:xfrm>
            <a:off x="3461209" y="3478315"/>
            <a:ext cx="226289" cy="22628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349" name="타원 348"/>
          <p:cNvSpPr/>
          <p:nvPr/>
        </p:nvSpPr>
        <p:spPr bwMode="auto">
          <a:xfrm>
            <a:off x="3561782" y="3402886"/>
            <a:ext cx="50287" cy="5028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/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350" name="타원 349"/>
          <p:cNvSpPr/>
          <p:nvPr/>
        </p:nvSpPr>
        <p:spPr bwMode="auto">
          <a:xfrm>
            <a:off x="3385780" y="3578888"/>
            <a:ext cx="50287" cy="5028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/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351" name="타원 350"/>
          <p:cNvSpPr/>
          <p:nvPr/>
        </p:nvSpPr>
        <p:spPr bwMode="auto">
          <a:xfrm>
            <a:off x="3712642" y="3578888"/>
            <a:ext cx="50287" cy="5028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/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352" name="타원 351"/>
          <p:cNvSpPr/>
          <p:nvPr/>
        </p:nvSpPr>
        <p:spPr bwMode="auto">
          <a:xfrm>
            <a:off x="3561782" y="3729748"/>
            <a:ext cx="50287" cy="5028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/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353" name="타원 352"/>
          <p:cNvSpPr/>
          <p:nvPr/>
        </p:nvSpPr>
        <p:spPr bwMode="auto">
          <a:xfrm>
            <a:off x="3662356" y="3679462"/>
            <a:ext cx="50287" cy="5028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/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354" name="타원 353"/>
          <p:cNvSpPr/>
          <p:nvPr/>
        </p:nvSpPr>
        <p:spPr bwMode="auto">
          <a:xfrm>
            <a:off x="3436066" y="3679462"/>
            <a:ext cx="50287" cy="5028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/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355" name="타원 354"/>
          <p:cNvSpPr/>
          <p:nvPr/>
        </p:nvSpPr>
        <p:spPr bwMode="auto">
          <a:xfrm>
            <a:off x="3662356" y="3453172"/>
            <a:ext cx="50287" cy="5028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/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356" name="타원 355"/>
          <p:cNvSpPr/>
          <p:nvPr/>
        </p:nvSpPr>
        <p:spPr bwMode="auto">
          <a:xfrm>
            <a:off x="3436066" y="3453172"/>
            <a:ext cx="50287" cy="5028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/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cxnSp>
        <p:nvCxnSpPr>
          <p:cNvPr id="357" name="직선 화살표 연결선 356"/>
          <p:cNvCxnSpPr>
            <a:stCxn id="341" idx="6"/>
            <a:endCxn id="187" idx="2"/>
          </p:cNvCxnSpPr>
          <p:nvPr/>
        </p:nvCxnSpPr>
        <p:spPr bwMode="auto">
          <a:xfrm flipV="1">
            <a:off x="3762929" y="2991427"/>
            <a:ext cx="1340296" cy="3001"/>
          </a:xfrm>
          <a:prstGeom prst="straightConnector1">
            <a:avLst/>
          </a:prstGeom>
          <a:noFill/>
          <a:ln w="12700" cap="flat" cmpd="sng" algn="ctr">
            <a:solidFill>
              <a:srgbClr val="A50021"/>
            </a:solidFill>
            <a:prstDash val="sysDot"/>
            <a:round/>
            <a:headEnd type="none" w="med" len="med"/>
            <a:tailEnd type="arrow"/>
          </a:ln>
          <a:effectLst/>
        </p:spPr>
      </p:cxnSp>
      <p:sp>
        <p:nvSpPr>
          <p:cNvPr id="358" name="모서리가 둥근 직사각형 357"/>
          <p:cNvSpPr/>
          <p:nvPr/>
        </p:nvSpPr>
        <p:spPr bwMode="auto">
          <a:xfrm>
            <a:off x="4804456" y="4509150"/>
            <a:ext cx="1944270" cy="1871116"/>
          </a:xfrm>
          <a:prstGeom prst="roundRect">
            <a:avLst>
              <a:gd name="adj" fmla="val 2508"/>
            </a:avLst>
          </a:prstGeom>
          <a:solidFill>
            <a:schemeClr val="bg1"/>
          </a:solidFill>
          <a:ln w="15875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b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r>
              <a:rPr lang="en-US" altLang="ko-KR" sz="11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[</a:t>
            </a:r>
            <a:r>
              <a:rPr lang="ko-KR" altLang="en-US" sz="11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프로세</a:t>
            </a:r>
            <a:r>
              <a:rPr lang="ko-KR" altLang="en-US" sz="11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스</a:t>
            </a:r>
            <a:r>
              <a:rPr lang="ko-KR" altLang="en-US" sz="11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 타입</a:t>
            </a:r>
            <a:r>
              <a:rPr lang="en-US" altLang="ko-KR" sz="11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] </a:t>
            </a:r>
            <a:r>
              <a:rPr lang="ko-KR" altLang="en-US" sz="11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컴포넌트</a:t>
            </a:r>
          </a:p>
        </p:txBody>
      </p:sp>
      <p:sp>
        <p:nvSpPr>
          <p:cNvPr id="359" name="모서리가 둥근 직사각형 358"/>
          <p:cNvSpPr/>
          <p:nvPr/>
        </p:nvSpPr>
        <p:spPr bwMode="auto">
          <a:xfrm>
            <a:off x="4954196" y="4652026"/>
            <a:ext cx="714380" cy="1440200"/>
          </a:xfrm>
          <a:prstGeom prst="roundRect">
            <a:avLst>
              <a:gd name="adj" fmla="val 10454"/>
            </a:avLst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/>
            <a:tailEnd/>
          </a:ln>
          <a:effectLst/>
        </p:spPr>
        <p:txBody>
          <a:bodyPr wrap="square" lIns="0" tIns="0" rIns="0" bIns="0" rtlCol="0" anchor="b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r>
              <a:rPr lang="ko-KR" altLang="en-US" sz="1000" b="0" smtClean="0">
                <a:latin typeface="+mn-lt"/>
                <a:ea typeface="+mn-ea"/>
              </a:rPr>
              <a:t>인터페이스</a:t>
            </a:r>
            <a:endParaRPr lang="ko-KR" altLang="en-US" sz="1000" b="0" dirty="0">
              <a:latin typeface="+mn-lt"/>
              <a:ea typeface="+mn-ea"/>
            </a:endParaRPr>
          </a:p>
        </p:txBody>
      </p:sp>
      <p:sp>
        <p:nvSpPr>
          <p:cNvPr id="360" name="모서리가 둥근 직사각형 359"/>
          <p:cNvSpPr/>
          <p:nvPr/>
        </p:nvSpPr>
        <p:spPr bwMode="auto">
          <a:xfrm>
            <a:off x="5820604" y="4652026"/>
            <a:ext cx="714380" cy="1440200"/>
          </a:xfrm>
          <a:prstGeom prst="roundRect">
            <a:avLst>
              <a:gd name="adj" fmla="val 10454"/>
            </a:avLst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/>
            <a:tailEnd/>
          </a:ln>
          <a:effectLst/>
        </p:spPr>
        <p:txBody>
          <a:bodyPr wrap="square" tIns="0" bIns="0" rtlCol="0" anchor="b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r>
              <a:rPr lang="ko-KR" altLang="en-US" sz="1000" b="0" dirty="0" smtClean="0">
                <a:latin typeface="+mn-lt"/>
                <a:ea typeface="+mn-ea"/>
              </a:rPr>
              <a:t>로직 객체</a:t>
            </a:r>
            <a:endParaRPr lang="ko-KR" altLang="en-US" sz="1000" b="0" dirty="0">
              <a:latin typeface="+mn-lt"/>
              <a:ea typeface="+mn-ea"/>
            </a:endParaRPr>
          </a:p>
        </p:txBody>
      </p:sp>
      <p:sp>
        <p:nvSpPr>
          <p:cNvPr id="361" name="타원 360"/>
          <p:cNvSpPr/>
          <p:nvPr/>
        </p:nvSpPr>
        <p:spPr bwMode="auto">
          <a:xfrm>
            <a:off x="5947608" y="4779030"/>
            <a:ext cx="444500" cy="444500"/>
          </a:xfrm>
          <a:prstGeom prst="ellipse">
            <a:avLst/>
          </a:prstGeom>
          <a:solidFill>
            <a:schemeClr val="accent2">
              <a:lumMod val="9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362" name="타원 361"/>
          <p:cNvSpPr/>
          <p:nvPr/>
        </p:nvSpPr>
        <p:spPr bwMode="auto">
          <a:xfrm>
            <a:off x="6053569" y="4884991"/>
            <a:ext cx="226289" cy="22628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363" name="타원 362"/>
          <p:cNvSpPr/>
          <p:nvPr/>
        </p:nvSpPr>
        <p:spPr bwMode="auto">
          <a:xfrm>
            <a:off x="6154142" y="4809562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364" name="타원 363"/>
          <p:cNvSpPr/>
          <p:nvPr/>
        </p:nvSpPr>
        <p:spPr bwMode="auto">
          <a:xfrm>
            <a:off x="5978140" y="4985564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365" name="타원 364"/>
          <p:cNvSpPr/>
          <p:nvPr/>
        </p:nvSpPr>
        <p:spPr bwMode="auto">
          <a:xfrm>
            <a:off x="6305002" y="4985564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366" name="타원 365"/>
          <p:cNvSpPr/>
          <p:nvPr/>
        </p:nvSpPr>
        <p:spPr bwMode="auto">
          <a:xfrm>
            <a:off x="6154142" y="5136424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367" name="타원 366"/>
          <p:cNvSpPr/>
          <p:nvPr/>
        </p:nvSpPr>
        <p:spPr bwMode="auto">
          <a:xfrm>
            <a:off x="6254716" y="5086138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368" name="타원 367"/>
          <p:cNvSpPr/>
          <p:nvPr/>
        </p:nvSpPr>
        <p:spPr bwMode="auto">
          <a:xfrm>
            <a:off x="6028426" y="5086138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369" name="타원 368"/>
          <p:cNvSpPr/>
          <p:nvPr/>
        </p:nvSpPr>
        <p:spPr bwMode="auto">
          <a:xfrm>
            <a:off x="6254716" y="4859848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370" name="타원 369"/>
          <p:cNvSpPr/>
          <p:nvPr/>
        </p:nvSpPr>
        <p:spPr bwMode="auto">
          <a:xfrm>
            <a:off x="6028426" y="4859848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371" name="타원 370"/>
          <p:cNvSpPr/>
          <p:nvPr/>
        </p:nvSpPr>
        <p:spPr bwMode="auto">
          <a:xfrm>
            <a:off x="5077600" y="4821536"/>
            <a:ext cx="373062" cy="35719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372" name="타원 371"/>
          <p:cNvSpPr/>
          <p:nvPr/>
        </p:nvSpPr>
        <p:spPr bwMode="auto">
          <a:xfrm>
            <a:off x="5166531" y="4906684"/>
            <a:ext cx="189921" cy="181841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373" name="타원 372"/>
          <p:cNvSpPr/>
          <p:nvPr/>
        </p:nvSpPr>
        <p:spPr bwMode="auto">
          <a:xfrm>
            <a:off x="5250941" y="4846071"/>
            <a:ext cx="42205" cy="4040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374" name="타원 373"/>
          <p:cNvSpPr/>
          <p:nvPr/>
        </p:nvSpPr>
        <p:spPr bwMode="auto">
          <a:xfrm>
            <a:off x="5103225" y="4987502"/>
            <a:ext cx="42205" cy="4040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375" name="타원 374"/>
          <p:cNvSpPr/>
          <p:nvPr/>
        </p:nvSpPr>
        <p:spPr bwMode="auto">
          <a:xfrm>
            <a:off x="5377555" y="4987502"/>
            <a:ext cx="42205" cy="4040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376" name="타원 375"/>
          <p:cNvSpPr/>
          <p:nvPr/>
        </p:nvSpPr>
        <p:spPr bwMode="auto">
          <a:xfrm>
            <a:off x="5250941" y="5108730"/>
            <a:ext cx="42205" cy="4040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377" name="타원 376"/>
          <p:cNvSpPr/>
          <p:nvPr/>
        </p:nvSpPr>
        <p:spPr bwMode="auto">
          <a:xfrm>
            <a:off x="5335351" y="5068321"/>
            <a:ext cx="42205" cy="4040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378" name="타원 377"/>
          <p:cNvSpPr/>
          <p:nvPr/>
        </p:nvSpPr>
        <p:spPr bwMode="auto">
          <a:xfrm>
            <a:off x="5145429" y="5068321"/>
            <a:ext cx="42205" cy="4040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379" name="타원 378"/>
          <p:cNvSpPr/>
          <p:nvPr/>
        </p:nvSpPr>
        <p:spPr bwMode="auto">
          <a:xfrm>
            <a:off x="5335351" y="4886479"/>
            <a:ext cx="42205" cy="4040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380" name="타원 379"/>
          <p:cNvSpPr/>
          <p:nvPr/>
        </p:nvSpPr>
        <p:spPr bwMode="auto">
          <a:xfrm>
            <a:off x="5145429" y="4886479"/>
            <a:ext cx="42205" cy="4040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381" name="직사각형 380"/>
          <p:cNvSpPr/>
          <p:nvPr/>
        </p:nvSpPr>
        <p:spPr bwMode="auto">
          <a:xfrm>
            <a:off x="5677728" y="4821536"/>
            <a:ext cx="71438" cy="357190"/>
          </a:xfrm>
          <a:prstGeom prst="rect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cxnSp>
        <p:nvCxnSpPr>
          <p:cNvPr id="382" name="직선 연결선 381"/>
          <p:cNvCxnSpPr>
            <a:stCxn id="371" idx="6"/>
            <a:endCxn id="381" idx="1"/>
          </p:cNvCxnSpPr>
          <p:nvPr/>
        </p:nvCxnSpPr>
        <p:spPr bwMode="auto">
          <a:xfrm>
            <a:off x="5450662" y="5000131"/>
            <a:ext cx="227066" cy="0"/>
          </a:xfrm>
          <a:prstGeom prst="line">
            <a:avLst/>
          </a:prstGeom>
          <a:noFill/>
          <a:ln w="15875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383" name="타원 382"/>
          <p:cNvSpPr/>
          <p:nvPr/>
        </p:nvSpPr>
        <p:spPr bwMode="auto">
          <a:xfrm>
            <a:off x="5077600" y="5431140"/>
            <a:ext cx="373062" cy="35719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384" name="타원 383"/>
          <p:cNvSpPr/>
          <p:nvPr/>
        </p:nvSpPr>
        <p:spPr bwMode="auto">
          <a:xfrm>
            <a:off x="5166531" y="5516288"/>
            <a:ext cx="189921" cy="181841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385" name="타원 384"/>
          <p:cNvSpPr/>
          <p:nvPr/>
        </p:nvSpPr>
        <p:spPr bwMode="auto">
          <a:xfrm>
            <a:off x="5250941" y="5455675"/>
            <a:ext cx="42205" cy="4040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386" name="타원 385"/>
          <p:cNvSpPr/>
          <p:nvPr/>
        </p:nvSpPr>
        <p:spPr bwMode="auto">
          <a:xfrm>
            <a:off x="5103225" y="5597106"/>
            <a:ext cx="42205" cy="4040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387" name="타원 386"/>
          <p:cNvSpPr/>
          <p:nvPr/>
        </p:nvSpPr>
        <p:spPr bwMode="auto">
          <a:xfrm>
            <a:off x="5377555" y="5597106"/>
            <a:ext cx="42205" cy="4040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388" name="타원 387"/>
          <p:cNvSpPr/>
          <p:nvPr/>
        </p:nvSpPr>
        <p:spPr bwMode="auto">
          <a:xfrm>
            <a:off x="5250941" y="5718334"/>
            <a:ext cx="42205" cy="4040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389" name="타원 388"/>
          <p:cNvSpPr/>
          <p:nvPr/>
        </p:nvSpPr>
        <p:spPr bwMode="auto">
          <a:xfrm>
            <a:off x="5335351" y="5677925"/>
            <a:ext cx="42205" cy="4040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390" name="타원 389"/>
          <p:cNvSpPr/>
          <p:nvPr/>
        </p:nvSpPr>
        <p:spPr bwMode="auto">
          <a:xfrm>
            <a:off x="5145429" y="5677925"/>
            <a:ext cx="42205" cy="4040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391" name="타원 390"/>
          <p:cNvSpPr/>
          <p:nvPr/>
        </p:nvSpPr>
        <p:spPr bwMode="auto">
          <a:xfrm>
            <a:off x="5335351" y="5496083"/>
            <a:ext cx="42205" cy="4040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392" name="타원 391"/>
          <p:cNvSpPr/>
          <p:nvPr/>
        </p:nvSpPr>
        <p:spPr bwMode="auto">
          <a:xfrm>
            <a:off x="5145429" y="5496083"/>
            <a:ext cx="42205" cy="4040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393" name="직사각형 392"/>
          <p:cNvSpPr/>
          <p:nvPr/>
        </p:nvSpPr>
        <p:spPr bwMode="auto">
          <a:xfrm>
            <a:off x="5677728" y="5431140"/>
            <a:ext cx="71438" cy="357190"/>
          </a:xfrm>
          <a:prstGeom prst="rect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cxnSp>
        <p:nvCxnSpPr>
          <p:cNvPr id="394" name="직선 연결선 393"/>
          <p:cNvCxnSpPr>
            <a:stCxn id="383" idx="6"/>
            <a:endCxn id="393" idx="1"/>
          </p:cNvCxnSpPr>
          <p:nvPr/>
        </p:nvCxnSpPr>
        <p:spPr bwMode="auto">
          <a:xfrm>
            <a:off x="5450662" y="5609735"/>
            <a:ext cx="227066" cy="0"/>
          </a:xfrm>
          <a:prstGeom prst="line">
            <a:avLst/>
          </a:prstGeom>
          <a:noFill/>
          <a:ln w="15875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395" name="타원 394"/>
          <p:cNvSpPr/>
          <p:nvPr/>
        </p:nvSpPr>
        <p:spPr bwMode="auto">
          <a:xfrm>
            <a:off x="5947608" y="5388634"/>
            <a:ext cx="444500" cy="444500"/>
          </a:xfrm>
          <a:prstGeom prst="ellipse">
            <a:avLst/>
          </a:prstGeom>
          <a:solidFill>
            <a:schemeClr val="accent2">
              <a:lumMod val="9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396" name="타원 395"/>
          <p:cNvSpPr/>
          <p:nvPr/>
        </p:nvSpPr>
        <p:spPr bwMode="auto">
          <a:xfrm>
            <a:off x="6053569" y="5494595"/>
            <a:ext cx="226289" cy="22628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397" name="타원 396"/>
          <p:cNvSpPr/>
          <p:nvPr/>
        </p:nvSpPr>
        <p:spPr bwMode="auto">
          <a:xfrm>
            <a:off x="6154142" y="5419166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398" name="타원 397"/>
          <p:cNvSpPr/>
          <p:nvPr/>
        </p:nvSpPr>
        <p:spPr bwMode="auto">
          <a:xfrm>
            <a:off x="5978140" y="5595168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399" name="타원 398"/>
          <p:cNvSpPr/>
          <p:nvPr/>
        </p:nvSpPr>
        <p:spPr bwMode="auto">
          <a:xfrm>
            <a:off x="6305002" y="5595168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400" name="타원 399"/>
          <p:cNvSpPr/>
          <p:nvPr/>
        </p:nvSpPr>
        <p:spPr bwMode="auto">
          <a:xfrm>
            <a:off x="6154142" y="5746028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401" name="타원 400"/>
          <p:cNvSpPr/>
          <p:nvPr/>
        </p:nvSpPr>
        <p:spPr bwMode="auto">
          <a:xfrm>
            <a:off x="6254716" y="5695742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402" name="타원 401"/>
          <p:cNvSpPr/>
          <p:nvPr/>
        </p:nvSpPr>
        <p:spPr bwMode="auto">
          <a:xfrm>
            <a:off x="6028426" y="5695742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403" name="타원 402"/>
          <p:cNvSpPr/>
          <p:nvPr/>
        </p:nvSpPr>
        <p:spPr bwMode="auto">
          <a:xfrm>
            <a:off x="6254716" y="5469452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404" name="타원 403"/>
          <p:cNvSpPr/>
          <p:nvPr/>
        </p:nvSpPr>
        <p:spPr bwMode="auto">
          <a:xfrm>
            <a:off x="6028426" y="5469452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cxnSp>
        <p:nvCxnSpPr>
          <p:cNvPr id="405" name="직선 연결선 404"/>
          <p:cNvCxnSpPr>
            <a:stCxn id="393" idx="3"/>
            <a:endCxn id="395" idx="2"/>
          </p:cNvCxnSpPr>
          <p:nvPr/>
        </p:nvCxnSpPr>
        <p:spPr bwMode="auto">
          <a:xfrm>
            <a:off x="5749166" y="5609735"/>
            <a:ext cx="198442" cy="1149"/>
          </a:xfrm>
          <a:prstGeom prst="line">
            <a:avLst/>
          </a:prstGeom>
          <a:noFill/>
          <a:ln w="15875" cap="flat" cmpd="sng" algn="ctr">
            <a:solidFill>
              <a:schemeClr val="accent1">
                <a:lumMod val="50000"/>
              </a:schemeClr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406" name="직선 연결선 405"/>
          <p:cNvCxnSpPr>
            <a:stCxn id="381" idx="3"/>
            <a:endCxn id="361" idx="2"/>
          </p:cNvCxnSpPr>
          <p:nvPr/>
        </p:nvCxnSpPr>
        <p:spPr bwMode="auto">
          <a:xfrm>
            <a:off x="5749166" y="5000131"/>
            <a:ext cx="198442" cy="1149"/>
          </a:xfrm>
          <a:prstGeom prst="line">
            <a:avLst/>
          </a:prstGeom>
          <a:noFill/>
          <a:ln w="15875" cap="flat" cmpd="sng" algn="ctr">
            <a:solidFill>
              <a:schemeClr val="accent1">
                <a:lumMod val="50000"/>
              </a:schemeClr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407" name="직선 화살표 연결선 406"/>
          <p:cNvCxnSpPr>
            <a:stCxn id="341" idx="6"/>
            <a:endCxn id="380" idx="1"/>
          </p:cNvCxnSpPr>
          <p:nvPr/>
        </p:nvCxnSpPr>
        <p:spPr bwMode="auto">
          <a:xfrm>
            <a:off x="3762929" y="2994428"/>
            <a:ext cx="1388681" cy="1897969"/>
          </a:xfrm>
          <a:prstGeom prst="straightConnector1">
            <a:avLst/>
          </a:prstGeom>
          <a:noFill/>
          <a:ln w="12700" cap="flat" cmpd="sng" algn="ctr">
            <a:solidFill>
              <a:srgbClr val="A50021"/>
            </a:solidFill>
            <a:prstDash val="sysDot"/>
            <a:round/>
            <a:headEnd type="none" w="med" len="med"/>
            <a:tailEnd type="arrow"/>
          </a:ln>
          <a:effectLst/>
        </p:spPr>
      </p:cxnSp>
      <p:sp>
        <p:nvSpPr>
          <p:cNvPr id="408" name="타원 407"/>
          <p:cNvSpPr/>
          <p:nvPr/>
        </p:nvSpPr>
        <p:spPr bwMode="auto">
          <a:xfrm>
            <a:off x="1843808" y="2698142"/>
            <a:ext cx="576080" cy="57608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lIns="0" rIns="0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r>
              <a:rPr lang="en-US" altLang="ko-KR" sz="1100" dirty="0" smtClean="0">
                <a:latin typeface="Optima" pitchFamily="2" charset="2"/>
              </a:rPr>
              <a:t>URI</a:t>
            </a:r>
            <a:endParaRPr lang="ko-KR" altLang="en-US" sz="1100" dirty="0" smtClean="0">
              <a:latin typeface="Optima" pitchFamily="2" charset="2"/>
            </a:endParaRPr>
          </a:p>
        </p:txBody>
      </p:sp>
      <p:cxnSp>
        <p:nvCxnSpPr>
          <p:cNvPr id="409" name="직선 연결선 408"/>
          <p:cNvCxnSpPr>
            <a:stCxn id="408" idx="6"/>
            <a:endCxn id="337" idx="2"/>
          </p:cNvCxnSpPr>
          <p:nvPr/>
        </p:nvCxnSpPr>
        <p:spPr bwMode="auto">
          <a:xfrm flipV="1">
            <a:off x="2419888" y="2985000"/>
            <a:ext cx="935360" cy="1182"/>
          </a:xfrm>
          <a:prstGeom prst="line">
            <a:avLst/>
          </a:prstGeom>
          <a:noFill/>
          <a:ln w="15875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410" name="모서리가 둥근 직사각형 409"/>
          <p:cNvSpPr/>
          <p:nvPr/>
        </p:nvSpPr>
        <p:spPr bwMode="auto">
          <a:xfrm>
            <a:off x="2932196" y="4509150"/>
            <a:ext cx="1296180" cy="1871116"/>
          </a:xfrm>
          <a:prstGeom prst="roundRect">
            <a:avLst>
              <a:gd name="adj" fmla="val 2508"/>
            </a:avLst>
          </a:prstGeom>
          <a:solidFill>
            <a:schemeClr val="bg1"/>
          </a:solidFill>
          <a:ln w="15875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b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r>
              <a:rPr lang="en-US" altLang="ko-KR" sz="1100" b="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WS</a:t>
            </a:r>
            <a:r>
              <a:rPr lang="en-US" altLang="ko-KR" sz="11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*</a:t>
            </a:r>
            <a:r>
              <a:rPr lang="ko-KR" altLang="en-US" sz="11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 </a:t>
            </a:r>
            <a:r>
              <a:rPr lang="ko-KR" altLang="en-US" sz="11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지원 </a:t>
            </a:r>
            <a:r>
              <a:rPr lang="en-US" altLang="ko-KR" sz="1100" b="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ESB</a:t>
            </a:r>
            <a:endParaRPr lang="ko-KR" altLang="en-US" sz="1100" b="0" dirty="0" smtClean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411" name="모서리가 둥근 직사각형 410"/>
          <p:cNvSpPr/>
          <p:nvPr/>
        </p:nvSpPr>
        <p:spPr bwMode="auto">
          <a:xfrm>
            <a:off x="3228244" y="4652026"/>
            <a:ext cx="714380" cy="1440200"/>
          </a:xfrm>
          <a:prstGeom prst="roundRect">
            <a:avLst>
              <a:gd name="adj" fmla="val 10454"/>
            </a:avLst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/>
            <a:tailEnd/>
          </a:ln>
          <a:effectLst/>
        </p:spPr>
        <p:txBody>
          <a:bodyPr wrap="square" tIns="0" bIns="0" rtlCol="0" anchor="b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r>
              <a:rPr lang="ko-KR" altLang="en-US" sz="1000" b="0" dirty="0" smtClean="0">
                <a:latin typeface="+mn-lt"/>
                <a:ea typeface="+mn-ea"/>
              </a:rPr>
              <a:t>자동변환</a:t>
            </a:r>
            <a:endParaRPr lang="ko-KR" altLang="en-US" sz="1000" b="0" dirty="0">
              <a:latin typeface="+mn-lt"/>
              <a:ea typeface="+mn-ea"/>
            </a:endParaRPr>
          </a:p>
        </p:txBody>
      </p:sp>
      <p:sp>
        <p:nvSpPr>
          <p:cNvPr id="412" name="타원 411"/>
          <p:cNvSpPr/>
          <p:nvPr/>
        </p:nvSpPr>
        <p:spPr bwMode="auto">
          <a:xfrm>
            <a:off x="3355248" y="4779030"/>
            <a:ext cx="444500" cy="444500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>
              <a:latin typeface="+mn-lt"/>
              <a:ea typeface="+mn-ea"/>
            </a:endParaRPr>
          </a:p>
        </p:txBody>
      </p:sp>
      <p:sp>
        <p:nvSpPr>
          <p:cNvPr id="413" name="타원 412"/>
          <p:cNvSpPr/>
          <p:nvPr/>
        </p:nvSpPr>
        <p:spPr bwMode="auto">
          <a:xfrm>
            <a:off x="3461209" y="4884991"/>
            <a:ext cx="226289" cy="22628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prstDash val="sysDot"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414" name="타원 413"/>
          <p:cNvSpPr/>
          <p:nvPr/>
        </p:nvSpPr>
        <p:spPr bwMode="auto">
          <a:xfrm>
            <a:off x="3561782" y="4809562"/>
            <a:ext cx="50287" cy="5028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/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415" name="타원 414"/>
          <p:cNvSpPr/>
          <p:nvPr/>
        </p:nvSpPr>
        <p:spPr bwMode="auto">
          <a:xfrm>
            <a:off x="3385780" y="4985564"/>
            <a:ext cx="50287" cy="5028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/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416" name="타원 415"/>
          <p:cNvSpPr/>
          <p:nvPr/>
        </p:nvSpPr>
        <p:spPr bwMode="auto">
          <a:xfrm>
            <a:off x="3712642" y="4985564"/>
            <a:ext cx="50287" cy="5028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/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417" name="타원 416"/>
          <p:cNvSpPr/>
          <p:nvPr/>
        </p:nvSpPr>
        <p:spPr bwMode="auto">
          <a:xfrm>
            <a:off x="3561782" y="5136424"/>
            <a:ext cx="50287" cy="5028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/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418" name="타원 417"/>
          <p:cNvSpPr/>
          <p:nvPr/>
        </p:nvSpPr>
        <p:spPr bwMode="auto">
          <a:xfrm>
            <a:off x="3662356" y="5086138"/>
            <a:ext cx="50287" cy="5028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/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419" name="타원 418"/>
          <p:cNvSpPr/>
          <p:nvPr/>
        </p:nvSpPr>
        <p:spPr bwMode="auto">
          <a:xfrm>
            <a:off x="3436066" y="5086138"/>
            <a:ext cx="50287" cy="5028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/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420" name="타원 419"/>
          <p:cNvSpPr/>
          <p:nvPr/>
        </p:nvSpPr>
        <p:spPr bwMode="auto">
          <a:xfrm>
            <a:off x="3662356" y="4859848"/>
            <a:ext cx="50287" cy="5028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/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421" name="타원 420"/>
          <p:cNvSpPr/>
          <p:nvPr/>
        </p:nvSpPr>
        <p:spPr bwMode="auto">
          <a:xfrm>
            <a:off x="3436066" y="4859848"/>
            <a:ext cx="50287" cy="5028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/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422" name="타원 421"/>
          <p:cNvSpPr/>
          <p:nvPr/>
        </p:nvSpPr>
        <p:spPr bwMode="auto">
          <a:xfrm>
            <a:off x="3355248" y="5388634"/>
            <a:ext cx="444500" cy="444500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>
              <a:latin typeface="+mn-lt"/>
              <a:ea typeface="+mn-ea"/>
            </a:endParaRPr>
          </a:p>
        </p:txBody>
      </p:sp>
      <p:sp>
        <p:nvSpPr>
          <p:cNvPr id="423" name="타원 422"/>
          <p:cNvSpPr/>
          <p:nvPr/>
        </p:nvSpPr>
        <p:spPr bwMode="auto">
          <a:xfrm>
            <a:off x="3461209" y="5494595"/>
            <a:ext cx="226289" cy="22628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prstDash val="sysDot"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424" name="타원 423"/>
          <p:cNvSpPr/>
          <p:nvPr/>
        </p:nvSpPr>
        <p:spPr bwMode="auto">
          <a:xfrm>
            <a:off x="3561782" y="5419166"/>
            <a:ext cx="50287" cy="5028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/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425" name="타원 424"/>
          <p:cNvSpPr/>
          <p:nvPr/>
        </p:nvSpPr>
        <p:spPr bwMode="auto">
          <a:xfrm>
            <a:off x="3385780" y="5595168"/>
            <a:ext cx="50287" cy="5028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/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426" name="타원 425"/>
          <p:cNvSpPr/>
          <p:nvPr/>
        </p:nvSpPr>
        <p:spPr bwMode="auto">
          <a:xfrm>
            <a:off x="3712642" y="5595168"/>
            <a:ext cx="50287" cy="5028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/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427" name="타원 426"/>
          <p:cNvSpPr/>
          <p:nvPr/>
        </p:nvSpPr>
        <p:spPr bwMode="auto">
          <a:xfrm>
            <a:off x="3561782" y="5746028"/>
            <a:ext cx="50287" cy="5028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/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428" name="타원 427"/>
          <p:cNvSpPr/>
          <p:nvPr/>
        </p:nvSpPr>
        <p:spPr bwMode="auto">
          <a:xfrm>
            <a:off x="3662356" y="5695742"/>
            <a:ext cx="50287" cy="5028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/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429" name="타원 428"/>
          <p:cNvSpPr/>
          <p:nvPr/>
        </p:nvSpPr>
        <p:spPr bwMode="auto">
          <a:xfrm>
            <a:off x="3436066" y="5695742"/>
            <a:ext cx="50287" cy="5028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/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430" name="타원 429"/>
          <p:cNvSpPr/>
          <p:nvPr/>
        </p:nvSpPr>
        <p:spPr bwMode="auto">
          <a:xfrm>
            <a:off x="3662356" y="5469452"/>
            <a:ext cx="50287" cy="5028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/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431" name="타원 430"/>
          <p:cNvSpPr/>
          <p:nvPr/>
        </p:nvSpPr>
        <p:spPr bwMode="auto">
          <a:xfrm>
            <a:off x="3436066" y="5469452"/>
            <a:ext cx="50287" cy="5028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/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432" name="타원 431"/>
          <p:cNvSpPr/>
          <p:nvPr/>
        </p:nvSpPr>
        <p:spPr bwMode="auto">
          <a:xfrm>
            <a:off x="1852046" y="4715798"/>
            <a:ext cx="576080" cy="57608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lIns="0" rIns="0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r>
              <a:rPr lang="en-US" altLang="ko-KR" sz="1100" dirty="0" smtClean="0">
                <a:latin typeface="Optima" pitchFamily="2" charset="2"/>
              </a:rPr>
              <a:t>WSDL</a:t>
            </a:r>
            <a:endParaRPr lang="ko-KR" altLang="en-US" sz="1100" dirty="0" smtClean="0">
              <a:latin typeface="Optima" pitchFamily="2" charset="2"/>
            </a:endParaRPr>
          </a:p>
        </p:txBody>
      </p:sp>
      <p:cxnSp>
        <p:nvCxnSpPr>
          <p:cNvPr id="433" name="직선 연결선 432"/>
          <p:cNvCxnSpPr>
            <a:stCxn id="432" idx="6"/>
            <a:endCxn id="412" idx="2"/>
          </p:cNvCxnSpPr>
          <p:nvPr/>
        </p:nvCxnSpPr>
        <p:spPr bwMode="auto">
          <a:xfrm flipV="1">
            <a:off x="2428126" y="5001280"/>
            <a:ext cx="927122" cy="2558"/>
          </a:xfrm>
          <a:prstGeom prst="line">
            <a:avLst/>
          </a:prstGeom>
          <a:noFill/>
          <a:ln w="15875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434" name="직선 화살표 연결선 433"/>
          <p:cNvCxnSpPr>
            <a:stCxn id="411" idx="3"/>
            <a:endCxn id="371" idx="2"/>
          </p:cNvCxnSpPr>
          <p:nvPr/>
        </p:nvCxnSpPr>
        <p:spPr bwMode="auto">
          <a:xfrm flipV="1">
            <a:off x="3942624" y="5000131"/>
            <a:ext cx="1134976" cy="371995"/>
          </a:xfrm>
          <a:prstGeom prst="straightConnector1">
            <a:avLst/>
          </a:prstGeom>
          <a:noFill/>
          <a:ln w="12700" cap="flat" cmpd="sng" algn="ctr">
            <a:solidFill>
              <a:srgbClr val="A50021"/>
            </a:solidFill>
            <a:prstDash val="sysDot"/>
            <a:round/>
            <a:headEnd type="none" w="med" len="med"/>
            <a:tailEnd type="arrow"/>
          </a:ln>
          <a:effectLst/>
        </p:spPr>
      </p:cxnSp>
      <p:cxnSp>
        <p:nvCxnSpPr>
          <p:cNvPr id="435" name="직선 화살표 연결선 434"/>
          <p:cNvCxnSpPr>
            <a:stCxn id="411" idx="3"/>
            <a:endCxn id="383" idx="2"/>
          </p:cNvCxnSpPr>
          <p:nvPr/>
        </p:nvCxnSpPr>
        <p:spPr bwMode="auto">
          <a:xfrm>
            <a:off x="3942624" y="5372126"/>
            <a:ext cx="1134976" cy="237609"/>
          </a:xfrm>
          <a:prstGeom prst="straightConnector1">
            <a:avLst/>
          </a:prstGeom>
          <a:noFill/>
          <a:ln w="12700" cap="flat" cmpd="sng" algn="ctr">
            <a:solidFill>
              <a:srgbClr val="A50021"/>
            </a:solidFill>
            <a:prstDash val="sysDot"/>
            <a:round/>
            <a:headEnd type="none" w="med" len="med"/>
            <a:tailEnd type="arrow"/>
          </a:ln>
          <a:effectLst/>
        </p:spPr>
      </p:cxnSp>
      <p:cxnSp>
        <p:nvCxnSpPr>
          <p:cNvPr id="436" name="직선 화살표 연결선 542"/>
          <p:cNvCxnSpPr>
            <a:stCxn id="412" idx="6"/>
            <a:endCxn id="437" idx="1"/>
          </p:cNvCxnSpPr>
          <p:nvPr/>
        </p:nvCxnSpPr>
        <p:spPr bwMode="auto">
          <a:xfrm>
            <a:off x="3799748" y="5001280"/>
            <a:ext cx="140588" cy="370846"/>
          </a:xfrm>
          <a:prstGeom prst="bentConnector3">
            <a:avLst>
              <a:gd name="adj1" fmla="val 50000"/>
            </a:avLst>
          </a:prstGeom>
          <a:noFill/>
          <a:ln w="12700" cap="flat" cmpd="sng" algn="ctr">
            <a:solidFill>
              <a:srgbClr val="A50021"/>
            </a:solidFill>
            <a:prstDash val="sysDot"/>
            <a:round/>
            <a:headEnd type="none" w="med" len="med"/>
            <a:tailEnd type="none"/>
          </a:ln>
          <a:effectLst/>
        </p:spPr>
      </p:cxnSp>
      <p:sp>
        <p:nvSpPr>
          <p:cNvPr id="437" name="직사각형 436"/>
          <p:cNvSpPr/>
          <p:nvPr/>
        </p:nvSpPr>
        <p:spPr bwMode="auto">
          <a:xfrm>
            <a:off x="3940336" y="5300116"/>
            <a:ext cx="45719" cy="144020"/>
          </a:xfrm>
          <a:prstGeom prst="rect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438" name="TextBox 437"/>
          <p:cNvSpPr txBox="1"/>
          <p:nvPr/>
        </p:nvSpPr>
        <p:spPr bwMode="auto">
          <a:xfrm>
            <a:off x="2428126" y="2996940"/>
            <a:ext cx="504070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0" rIns="0" rtlCol="0">
            <a:spAutoFit/>
          </a:bodyPr>
          <a:lstStyle/>
          <a:p>
            <a:pPr algn="ctr" defTabSz="708025" eaLnBrk="0" latinLnBrk="0" hangingPunct="0">
              <a:spcBef>
                <a:spcPts val="0"/>
              </a:spcBef>
              <a:buClr>
                <a:schemeClr val="folHlink"/>
              </a:buClr>
            </a:pPr>
            <a:r>
              <a:rPr lang="en-US" altLang="ko-KR" sz="1000" b="0" dirty="0" smtClean="0">
                <a:latin typeface="+mj-lt"/>
                <a:ea typeface="+mj-ea"/>
              </a:rPr>
              <a:t>HTTP</a:t>
            </a:r>
            <a:endParaRPr lang="ko-KR" altLang="en-US" sz="1000" b="0" dirty="0">
              <a:latin typeface="+mj-lt"/>
              <a:ea typeface="+mj-ea"/>
            </a:endParaRPr>
          </a:p>
        </p:txBody>
      </p:sp>
      <p:sp>
        <p:nvSpPr>
          <p:cNvPr id="439" name="TextBox 438"/>
          <p:cNvSpPr txBox="1"/>
          <p:nvPr/>
        </p:nvSpPr>
        <p:spPr bwMode="auto">
          <a:xfrm>
            <a:off x="2428126" y="5012076"/>
            <a:ext cx="504070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0" rIns="0" rtlCol="0">
            <a:spAutoFit/>
          </a:bodyPr>
          <a:lstStyle/>
          <a:p>
            <a:pPr algn="ctr" defTabSz="708025" eaLnBrk="0" latinLnBrk="0" hangingPunct="0">
              <a:spcBef>
                <a:spcPts val="0"/>
              </a:spcBef>
              <a:buClr>
                <a:schemeClr val="folHlink"/>
              </a:buClr>
            </a:pPr>
            <a:r>
              <a:rPr lang="en-US" altLang="ko-KR" sz="1000" b="0" dirty="0" smtClean="0">
                <a:latin typeface="+mj-lt"/>
                <a:ea typeface="+mj-ea"/>
              </a:rPr>
              <a:t>SOAP</a:t>
            </a:r>
            <a:endParaRPr lang="ko-KR" altLang="en-US" sz="1000" b="0" dirty="0">
              <a:latin typeface="+mj-lt"/>
              <a:ea typeface="+mj-ea"/>
            </a:endParaRPr>
          </a:p>
        </p:txBody>
      </p:sp>
      <p:cxnSp>
        <p:nvCxnSpPr>
          <p:cNvPr id="440" name="직선 화살표 연결선 439"/>
          <p:cNvCxnSpPr>
            <a:stCxn id="395" idx="6"/>
            <a:endCxn id="249" idx="2"/>
          </p:cNvCxnSpPr>
          <p:nvPr/>
        </p:nvCxnSpPr>
        <p:spPr bwMode="auto">
          <a:xfrm>
            <a:off x="6392108" y="5610884"/>
            <a:ext cx="871417" cy="6427"/>
          </a:xfrm>
          <a:prstGeom prst="straightConnector1">
            <a:avLst/>
          </a:prstGeom>
          <a:noFill/>
          <a:ln w="12700" cap="flat" cmpd="sng" algn="ctr">
            <a:solidFill>
              <a:srgbClr val="A50021"/>
            </a:solidFill>
            <a:prstDash val="sysDot"/>
            <a:round/>
            <a:headEnd type="none" w="med" len="med"/>
            <a:tailEnd type="arrow"/>
          </a:ln>
          <a:effectLst/>
        </p:spPr>
      </p:cxnSp>
      <p:sp>
        <p:nvSpPr>
          <p:cNvPr id="441" name="TextBox 440"/>
          <p:cNvSpPr txBox="1"/>
          <p:nvPr/>
        </p:nvSpPr>
        <p:spPr bwMode="auto">
          <a:xfrm>
            <a:off x="1708026" y="3789050"/>
            <a:ext cx="864120" cy="476726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>
            <a:noFill/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pPr algn="ctr" defTabSz="708025" eaLnBrk="0" latinLnBrk="0" hangingPunct="0">
              <a:spcBef>
                <a:spcPts val="0"/>
              </a:spcBef>
              <a:buClr>
                <a:schemeClr val="folHlink"/>
              </a:buClr>
            </a:pPr>
            <a:r>
              <a:rPr lang="ko-KR" altLang="en-US" sz="11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</a:rPr>
              <a:t>서비스</a:t>
            </a:r>
            <a:endParaRPr lang="en-US" altLang="ko-KR" sz="1100" b="0" dirty="0" smtClean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j-ea"/>
            </a:endParaRPr>
          </a:p>
          <a:p>
            <a:pPr algn="ctr" defTabSz="708025" eaLnBrk="0" latinLnBrk="0" hangingPunct="0">
              <a:spcBef>
                <a:spcPts val="0"/>
              </a:spcBef>
              <a:buClr>
                <a:schemeClr val="folHlink"/>
              </a:buClr>
            </a:pPr>
            <a:r>
              <a:rPr lang="en-US" altLang="ko-KR" sz="11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</a:rPr>
              <a:t>(OpenAPI)</a:t>
            </a:r>
            <a:endParaRPr lang="ko-KR" altLang="en-US" sz="1100" b="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j-ea"/>
            </a:endParaRPr>
          </a:p>
        </p:txBody>
      </p:sp>
      <p:cxnSp>
        <p:nvCxnSpPr>
          <p:cNvPr id="442" name="직선 화살표 연결선 441"/>
          <p:cNvCxnSpPr>
            <a:stCxn id="441" idx="2"/>
            <a:endCxn id="432" idx="0"/>
          </p:cNvCxnSpPr>
          <p:nvPr/>
        </p:nvCxnSpPr>
        <p:spPr bwMode="auto">
          <a:xfrm>
            <a:off x="2140086" y="4265776"/>
            <a:ext cx="0" cy="450022"/>
          </a:xfrm>
          <a:prstGeom prst="straightConnector1">
            <a:avLst/>
          </a:prstGeom>
          <a:noFill/>
          <a:ln w="9525" cap="flat" cmpd="sng" algn="ctr">
            <a:solidFill>
              <a:srgbClr val="A50021"/>
            </a:solidFill>
            <a:prstDash val="sysDot"/>
            <a:round/>
            <a:headEnd type="none" w="med" len="med"/>
            <a:tailEnd type="triangle"/>
          </a:ln>
          <a:effectLst/>
        </p:spPr>
      </p:cxnSp>
      <p:cxnSp>
        <p:nvCxnSpPr>
          <p:cNvPr id="443" name="직선 화살표 연결선 442"/>
          <p:cNvCxnSpPr>
            <a:stCxn id="441" idx="0"/>
            <a:endCxn id="408" idx="4"/>
          </p:cNvCxnSpPr>
          <p:nvPr/>
        </p:nvCxnSpPr>
        <p:spPr bwMode="auto">
          <a:xfrm flipH="1" flipV="1">
            <a:off x="2131848" y="3274222"/>
            <a:ext cx="8238" cy="514828"/>
          </a:xfrm>
          <a:prstGeom prst="straightConnector1">
            <a:avLst/>
          </a:prstGeom>
          <a:noFill/>
          <a:ln w="9525" cap="flat" cmpd="sng" algn="ctr">
            <a:solidFill>
              <a:srgbClr val="A50021"/>
            </a:solidFill>
            <a:prstDash val="sysDot"/>
            <a:round/>
            <a:headEnd type="none" w="med" len="med"/>
            <a:tailEnd type="triangle"/>
          </a:ln>
          <a:effectLst/>
        </p:spPr>
      </p:cxnSp>
      <p:sp>
        <p:nvSpPr>
          <p:cNvPr id="444" name="직사각형 443"/>
          <p:cNvSpPr/>
          <p:nvPr/>
        </p:nvSpPr>
        <p:spPr bwMode="auto">
          <a:xfrm>
            <a:off x="483800" y="3789050"/>
            <a:ext cx="792165" cy="50407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  <a:round/>
            <a:headEnd/>
            <a:tailEnd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folHlink"/>
              </a:buClr>
            </a:pP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서비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스</a:t>
            </a:r>
            <a:endParaRPr lang="en-US" altLang="ko-KR" dirty="0" smtClean="0">
              <a:solidFill>
                <a:schemeClr val="tx1">
                  <a:lumMod val="75000"/>
                  <a:lumOff val="25000"/>
                </a:schemeClr>
              </a:solidFill>
              <a:latin typeface="Optima" pitchFamily="2" charset="2"/>
            </a:endParaRPr>
          </a:p>
          <a:p>
            <a:pPr algn="ctr" eaLnBrk="0" latinLnBrk="0" hangingPunct="0">
              <a:spcBef>
                <a:spcPts val="0"/>
              </a:spcBef>
              <a:buClr>
                <a:schemeClr val="folHlink"/>
              </a:buClr>
            </a:pP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클라이언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트</a:t>
            </a:r>
            <a:endParaRPr lang="ko-KR" altLang="en-US" dirty="0" smtClean="0">
              <a:solidFill>
                <a:schemeClr val="tx1">
                  <a:lumMod val="75000"/>
                  <a:lumOff val="25000"/>
                </a:schemeClr>
              </a:solidFill>
              <a:latin typeface="Optima" pitchFamily="2" charset="2"/>
            </a:endParaRPr>
          </a:p>
        </p:txBody>
      </p:sp>
      <p:cxnSp>
        <p:nvCxnSpPr>
          <p:cNvPr id="445" name="구부러진 연결선 444"/>
          <p:cNvCxnSpPr>
            <a:stCxn id="444" idx="3"/>
            <a:endCxn id="408" idx="2"/>
          </p:cNvCxnSpPr>
          <p:nvPr/>
        </p:nvCxnSpPr>
        <p:spPr bwMode="auto">
          <a:xfrm flipV="1">
            <a:off x="1275965" y="2986182"/>
            <a:ext cx="567843" cy="1054903"/>
          </a:xfrm>
          <a:prstGeom prst="curvedConnector3">
            <a:avLst/>
          </a:prstGeom>
          <a:noFill/>
          <a:ln w="12700" cap="flat" cmpd="sng" algn="ctr">
            <a:solidFill>
              <a:schemeClr val="tx1">
                <a:lumMod val="75000"/>
                <a:lumOff val="25000"/>
              </a:schemeClr>
            </a:solidFill>
            <a:prstDash val="sysDot"/>
            <a:round/>
            <a:headEnd type="none" w="med" len="med"/>
            <a:tailEnd type="arrow"/>
          </a:ln>
          <a:effectLst/>
        </p:spPr>
      </p:cxnSp>
      <p:cxnSp>
        <p:nvCxnSpPr>
          <p:cNvPr id="446" name="구부러진 연결선 445"/>
          <p:cNvCxnSpPr>
            <a:stCxn id="444" idx="3"/>
            <a:endCxn id="432" idx="2"/>
          </p:cNvCxnSpPr>
          <p:nvPr/>
        </p:nvCxnSpPr>
        <p:spPr bwMode="auto">
          <a:xfrm>
            <a:off x="1275965" y="4041085"/>
            <a:ext cx="576081" cy="962753"/>
          </a:xfrm>
          <a:prstGeom prst="curvedConnector3">
            <a:avLst>
              <a:gd name="adj1" fmla="val 50000"/>
            </a:avLst>
          </a:prstGeom>
          <a:noFill/>
          <a:ln w="12700" cap="flat" cmpd="sng" algn="ctr">
            <a:solidFill>
              <a:schemeClr val="tx1">
                <a:lumMod val="75000"/>
                <a:lumOff val="25000"/>
              </a:schemeClr>
            </a:solidFill>
            <a:prstDash val="sysDot"/>
            <a:round/>
            <a:headEnd type="none" w="med" len="med"/>
            <a:tailEnd type="arrow"/>
          </a:ln>
          <a:effectLst/>
        </p:spPr>
      </p:cxnSp>
      <p:cxnSp>
        <p:nvCxnSpPr>
          <p:cNvPr id="447" name="직선 화살표 연결선 446"/>
          <p:cNvCxnSpPr>
            <a:stCxn id="361" idx="6"/>
            <a:endCxn id="58" idx="3"/>
          </p:cNvCxnSpPr>
          <p:nvPr/>
        </p:nvCxnSpPr>
        <p:spPr bwMode="auto">
          <a:xfrm flipV="1">
            <a:off x="6392108" y="3720521"/>
            <a:ext cx="900426" cy="1280759"/>
          </a:xfrm>
          <a:prstGeom prst="straightConnector1">
            <a:avLst/>
          </a:prstGeom>
          <a:noFill/>
          <a:ln w="12700" cap="flat" cmpd="sng" algn="ctr">
            <a:solidFill>
              <a:srgbClr val="A50021"/>
            </a:solidFill>
            <a:prstDash val="sysDot"/>
            <a:round/>
            <a:headEnd type="none" w="med" len="med"/>
            <a:tailEnd type="arrow"/>
          </a:ln>
          <a:effectLst/>
        </p:spPr>
      </p:cxnSp>
      <p:cxnSp>
        <p:nvCxnSpPr>
          <p:cNvPr id="448" name="직선 화살표 연결선 447"/>
          <p:cNvCxnSpPr>
            <a:stCxn id="361" idx="6"/>
            <a:endCxn id="234" idx="2"/>
          </p:cNvCxnSpPr>
          <p:nvPr/>
        </p:nvCxnSpPr>
        <p:spPr bwMode="auto">
          <a:xfrm flipV="1">
            <a:off x="6392108" y="5000131"/>
            <a:ext cx="845792" cy="1149"/>
          </a:xfrm>
          <a:prstGeom prst="straightConnector1">
            <a:avLst/>
          </a:prstGeom>
          <a:noFill/>
          <a:ln w="12700" cap="flat" cmpd="sng" algn="ctr">
            <a:solidFill>
              <a:srgbClr val="A50021"/>
            </a:solidFill>
            <a:prstDash val="sysDot"/>
            <a:round/>
            <a:headEnd type="none" w="med" len="med"/>
            <a:tailEnd type="arrow"/>
          </a:ln>
          <a:effectLst/>
        </p:spPr>
      </p:cxnSp>
      <p:cxnSp>
        <p:nvCxnSpPr>
          <p:cNvPr id="450" name="직선 화살표 연결선 542"/>
          <p:cNvCxnSpPr>
            <a:stCxn id="422" idx="6"/>
            <a:endCxn id="437" idx="1"/>
          </p:cNvCxnSpPr>
          <p:nvPr/>
        </p:nvCxnSpPr>
        <p:spPr bwMode="auto">
          <a:xfrm flipV="1">
            <a:off x="3799748" y="5372126"/>
            <a:ext cx="140588" cy="238758"/>
          </a:xfrm>
          <a:prstGeom prst="bentConnector3">
            <a:avLst>
              <a:gd name="adj1" fmla="val 50000"/>
            </a:avLst>
          </a:prstGeom>
          <a:noFill/>
          <a:ln w="12700" cap="flat" cmpd="sng" algn="ctr">
            <a:solidFill>
              <a:srgbClr val="A50021"/>
            </a:solidFill>
            <a:prstDash val="sysDot"/>
            <a:round/>
            <a:headEnd type="none" w="med" len="med"/>
            <a:tailEnd type="none"/>
          </a:ln>
          <a:effectLst/>
        </p:spPr>
      </p:cxnSp>
      <p:cxnSp>
        <p:nvCxnSpPr>
          <p:cNvPr id="451" name="직선 화살표 연결선 450"/>
          <p:cNvCxnSpPr>
            <a:stCxn id="347" idx="6"/>
            <a:endCxn id="196" idx="2"/>
          </p:cNvCxnSpPr>
          <p:nvPr/>
        </p:nvCxnSpPr>
        <p:spPr bwMode="auto">
          <a:xfrm flipV="1">
            <a:off x="3799748" y="3593455"/>
            <a:ext cx="1277852" cy="1149"/>
          </a:xfrm>
          <a:prstGeom prst="straightConnector1">
            <a:avLst/>
          </a:prstGeom>
          <a:noFill/>
          <a:ln w="12700" cap="flat" cmpd="sng" algn="ctr">
            <a:solidFill>
              <a:srgbClr val="A50021"/>
            </a:solidFill>
            <a:prstDash val="sysDot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3349852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3796758" y="1628750"/>
            <a:ext cx="4176082" cy="4945202"/>
          </a:xfrm>
          <a:noFill/>
        </p:spPr>
        <p:txBody>
          <a:bodyPr/>
          <a:lstStyle/>
          <a:p>
            <a:pPr indent="-441325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ko-KR" altLang="en-US" sz="1800" dirty="0" smtClean="0">
                <a:solidFill>
                  <a:srgbClr val="1C1C1C"/>
                </a:solidFill>
                <a:latin typeface="+mn-lt"/>
              </a:rPr>
              <a:t>소통의 중요성 </a:t>
            </a:r>
            <a:endParaRPr lang="en-US" altLang="ko-KR" sz="1800" dirty="0" smtClean="0">
              <a:solidFill>
                <a:srgbClr val="1C1C1C"/>
              </a:solidFill>
              <a:latin typeface="+mn-lt"/>
            </a:endParaRPr>
          </a:p>
          <a:p>
            <a:pPr marL="446088" indent="-446088">
              <a:spcBef>
                <a:spcPts val="0"/>
              </a:spcBef>
              <a:buFont typeface="+mj-lt"/>
              <a:buAutoNum type="arabicPeriod"/>
            </a:pPr>
            <a:r>
              <a:rPr lang="ko-KR" altLang="en-US" sz="1800" dirty="0" smtClean="0">
                <a:solidFill>
                  <a:srgbClr val="1C1C1C"/>
                </a:solidFill>
                <a:latin typeface="+mn-lt"/>
              </a:rPr>
              <a:t>표현 원칙</a:t>
            </a:r>
            <a:endParaRPr lang="en-US" altLang="ko-KR" sz="1800" dirty="0" smtClean="0">
              <a:solidFill>
                <a:srgbClr val="1C1C1C"/>
              </a:solidFill>
              <a:latin typeface="+mn-lt"/>
            </a:endParaRPr>
          </a:p>
          <a:p>
            <a:pPr marL="446088" indent="-446088">
              <a:spcBef>
                <a:spcPts val="0"/>
              </a:spcBef>
              <a:buFont typeface="+mj-lt"/>
              <a:buAutoNum type="arabicPeriod"/>
            </a:pPr>
            <a:r>
              <a:rPr lang="ko-KR" altLang="en-US" sz="1800" dirty="0" smtClean="0">
                <a:solidFill>
                  <a:srgbClr val="1C1C1C"/>
                </a:solidFill>
                <a:latin typeface="+mn-lt"/>
              </a:rPr>
              <a:t>실습 </a:t>
            </a:r>
            <a:r>
              <a:rPr lang="en-US" altLang="ko-KR" sz="1800" dirty="0" smtClean="0">
                <a:solidFill>
                  <a:srgbClr val="1C1C1C"/>
                </a:solidFill>
                <a:latin typeface="+mn-lt"/>
              </a:rPr>
              <a:t>#1 – </a:t>
            </a:r>
            <a:r>
              <a:rPr lang="ko-KR" altLang="en-US" sz="1800" dirty="0" smtClean="0">
                <a:solidFill>
                  <a:srgbClr val="1C1C1C"/>
                </a:solidFill>
                <a:latin typeface="+mn-lt"/>
              </a:rPr>
              <a:t>다름과 같음 </a:t>
            </a:r>
            <a:endParaRPr lang="en-US" altLang="ko-KR" sz="1800" dirty="0" smtClean="0">
              <a:solidFill>
                <a:srgbClr val="1C1C1C"/>
              </a:solidFill>
              <a:latin typeface="+mn-lt"/>
            </a:endParaRPr>
          </a:p>
          <a:p>
            <a:pPr marL="446088" indent="-446088">
              <a:spcBef>
                <a:spcPts val="0"/>
              </a:spcBef>
              <a:buFont typeface="+mj-lt"/>
              <a:buAutoNum type="arabicPeriod"/>
            </a:pPr>
            <a:r>
              <a:rPr lang="ko-KR" altLang="en-US" sz="1800" dirty="0" smtClean="0">
                <a:solidFill>
                  <a:srgbClr val="1C1C1C"/>
                </a:solidFill>
                <a:latin typeface="+mn-lt"/>
              </a:rPr>
              <a:t>기본 그리기</a:t>
            </a:r>
            <a:endParaRPr lang="en-US" altLang="ko-KR" sz="1800" dirty="0" smtClean="0">
              <a:solidFill>
                <a:srgbClr val="1C1C1C"/>
              </a:solidFill>
              <a:latin typeface="+mn-lt"/>
            </a:endParaRPr>
          </a:p>
          <a:p>
            <a:pPr marL="446088" indent="-446088">
              <a:spcBef>
                <a:spcPts val="0"/>
              </a:spcBef>
              <a:buFont typeface="+mj-lt"/>
              <a:buAutoNum type="arabicPeriod"/>
            </a:pPr>
            <a:r>
              <a:rPr lang="ko-KR" altLang="en-US" sz="1800" dirty="0" smtClean="0">
                <a:solidFill>
                  <a:srgbClr val="1C1C1C"/>
                </a:solidFill>
                <a:latin typeface="+mn-lt"/>
              </a:rPr>
              <a:t>실습 </a:t>
            </a:r>
            <a:r>
              <a:rPr lang="en-US" altLang="ko-KR" sz="1800" dirty="0" smtClean="0">
                <a:solidFill>
                  <a:srgbClr val="1C1C1C"/>
                </a:solidFill>
                <a:latin typeface="+mn-lt"/>
              </a:rPr>
              <a:t>#2 – </a:t>
            </a:r>
            <a:r>
              <a:rPr lang="ko-KR" altLang="en-US" sz="1800" dirty="0" smtClean="0">
                <a:solidFill>
                  <a:srgbClr val="1C1C1C"/>
                </a:solidFill>
                <a:latin typeface="+mn-lt"/>
              </a:rPr>
              <a:t>레이아웃</a:t>
            </a:r>
            <a:endParaRPr lang="en-US" altLang="ko-KR" sz="1800" dirty="0" smtClean="0">
              <a:solidFill>
                <a:srgbClr val="1C1C1C"/>
              </a:solidFill>
              <a:latin typeface="+mn-lt"/>
            </a:endParaRPr>
          </a:p>
          <a:p>
            <a:pPr marL="446088" indent="-446088">
              <a:spcBef>
                <a:spcPts val="0"/>
              </a:spcBef>
              <a:buFont typeface="+mj-lt"/>
              <a:buAutoNum type="arabicPeriod"/>
            </a:pPr>
            <a:r>
              <a:rPr lang="ko-KR" altLang="en-US" sz="1800" dirty="0" smtClean="0">
                <a:solidFill>
                  <a:srgbClr val="1C1C1C"/>
                </a:solidFill>
                <a:latin typeface="+mn-lt"/>
              </a:rPr>
              <a:t>실습 </a:t>
            </a:r>
            <a:r>
              <a:rPr lang="en-US" altLang="ko-KR" sz="1800" dirty="0" smtClean="0">
                <a:solidFill>
                  <a:srgbClr val="1C1C1C"/>
                </a:solidFill>
                <a:latin typeface="+mn-lt"/>
              </a:rPr>
              <a:t>#3 – </a:t>
            </a:r>
            <a:r>
              <a:rPr lang="ko-KR" altLang="en-US" sz="1800" dirty="0" smtClean="0">
                <a:solidFill>
                  <a:srgbClr val="1C1C1C"/>
                </a:solidFill>
                <a:latin typeface="+mn-lt"/>
              </a:rPr>
              <a:t>도표</a:t>
            </a:r>
            <a:endParaRPr lang="en-US" altLang="ko-KR" sz="1800" dirty="0" smtClean="0">
              <a:solidFill>
                <a:srgbClr val="1C1C1C"/>
              </a:solidFill>
              <a:latin typeface="+mn-lt"/>
            </a:endParaRPr>
          </a:p>
          <a:p>
            <a:pPr marL="446088" indent="-446088">
              <a:spcBef>
                <a:spcPts val="0"/>
              </a:spcBef>
              <a:buFont typeface="+mj-lt"/>
              <a:buAutoNum type="arabicPeriod"/>
            </a:pPr>
            <a:r>
              <a:rPr lang="ko-KR" altLang="en-US" sz="1800" dirty="0" smtClean="0">
                <a:solidFill>
                  <a:srgbClr val="1C1C1C"/>
                </a:solidFill>
                <a:latin typeface="+mn-lt"/>
              </a:rPr>
              <a:t>실습 </a:t>
            </a:r>
            <a:r>
              <a:rPr lang="en-US" altLang="ko-KR" sz="1800" dirty="0" smtClean="0">
                <a:solidFill>
                  <a:srgbClr val="1C1C1C"/>
                </a:solidFill>
                <a:latin typeface="+mn-lt"/>
              </a:rPr>
              <a:t>#4 – </a:t>
            </a:r>
            <a:r>
              <a:rPr lang="ko-KR" altLang="en-US" sz="1800" dirty="0" smtClean="0">
                <a:solidFill>
                  <a:srgbClr val="1C1C1C"/>
                </a:solidFill>
                <a:latin typeface="+mn-lt"/>
              </a:rPr>
              <a:t>텍스트 표현 </a:t>
            </a:r>
            <a:endParaRPr lang="en-US" altLang="ko-KR" sz="1800" dirty="0" smtClean="0">
              <a:solidFill>
                <a:srgbClr val="1C1C1C"/>
              </a:solidFill>
              <a:latin typeface="+mn-lt"/>
            </a:endParaRPr>
          </a:p>
          <a:p>
            <a:pPr marL="446088" indent="-446088">
              <a:spcBef>
                <a:spcPts val="0"/>
              </a:spcBef>
              <a:buFont typeface="+mj-lt"/>
              <a:buAutoNum type="arabicPeriod"/>
            </a:pPr>
            <a:r>
              <a:rPr lang="ko-KR" altLang="en-US" sz="1800" dirty="0" smtClean="0">
                <a:solidFill>
                  <a:srgbClr val="1C1C1C"/>
                </a:solidFill>
                <a:latin typeface="+mn-lt"/>
              </a:rPr>
              <a:t>실습 </a:t>
            </a:r>
            <a:r>
              <a:rPr lang="en-US" altLang="ko-KR" sz="1800" dirty="0" smtClean="0">
                <a:solidFill>
                  <a:srgbClr val="1C1C1C"/>
                </a:solidFill>
                <a:latin typeface="+mn-lt"/>
              </a:rPr>
              <a:t>#5 – </a:t>
            </a:r>
            <a:r>
              <a:rPr lang="ko-KR" altLang="en-US" sz="1800" dirty="0" smtClean="0">
                <a:solidFill>
                  <a:srgbClr val="1C1C1C"/>
                </a:solidFill>
                <a:latin typeface="+mn-lt"/>
              </a:rPr>
              <a:t>다이어그램과 그래프 </a:t>
            </a:r>
            <a:endParaRPr lang="en-US" altLang="ko-KR" sz="1800" dirty="0" smtClean="0">
              <a:solidFill>
                <a:srgbClr val="1C1C1C"/>
              </a:solidFill>
              <a:latin typeface="+mn-lt"/>
            </a:endParaRPr>
          </a:p>
          <a:p>
            <a:pPr marL="446088" indent="-446088">
              <a:spcBef>
                <a:spcPts val="0"/>
              </a:spcBef>
              <a:buFont typeface="+mj-lt"/>
              <a:buAutoNum type="arabicPeriod"/>
            </a:pPr>
            <a:r>
              <a:rPr lang="ko-KR" altLang="en-US" sz="1800" dirty="0" smtClean="0">
                <a:solidFill>
                  <a:srgbClr val="1C1C1C"/>
                </a:solidFill>
                <a:latin typeface="+mn-lt"/>
              </a:rPr>
              <a:t>유용한 팁 </a:t>
            </a:r>
            <a:endParaRPr lang="en-US" altLang="ko-KR" sz="1800" dirty="0" smtClean="0">
              <a:solidFill>
                <a:srgbClr val="1C1C1C"/>
              </a:solidFill>
              <a:latin typeface="+mn-lt"/>
            </a:endParaRPr>
          </a:p>
          <a:p>
            <a:pPr marL="446088" indent="-446088">
              <a:spcBef>
                <a:spcPts val="0"/>
              </a:spcBef>
              <a:buFont typeface="+mj-lt"/>
              <a:buAutoNum type="arabicPeriod"/>
            </a:pPr>
            <a:r>
              <a:rPr lang="ko-KR" altLang="en-US" sz="1800" dirty="0" smtClean="0">
                <a:solidFill>
                  <a:srgbClr val="1C1C1C"/>
                </a:solidFill>
                <a:latin typeface="+mn-lt"/>
              </a:rPr>
              <a:t>템플</a:t>
            </a:r>
            <a:r>
              <a:rPr lang="ko-KR" altLang="en-US" sz="1800" dirty="0">
                <a:solidFill>
                  <a:srgbClr val="1C1C1C"/>
                </a:solidFill>
                <a:latin typeface="+mn-lt"/>
              </a:rPr>
              <a:t>릿</a:t>
            </a:r>
            <a:r>
              <a:rPr lang="ko-KR" altLang="en-US" sz="1800" dirty="0" smtClean="0">
                <a:solidFill>
                  <a:srgbClr val="1C1C1C"/>
                </a:solidFill>
                <a:latin typeface="+mn-lt"/>
              </a:rPr>
              <a:t> </a:t>
            </a:r>
            <a:endParaRPr lang="en-US" altLang="ko-KR" sz="1800" dirty="0" smtClean="0">
              <a:solidFill>
                <a:srgbClr val="1C1C1C"/>
              </a:solidFill>
              <a:latin typeface="+mn-lt"/>
            </a:endParaRPr>
          </a:p>
          <a:p>
            <a:pPr marL="446088" indent="-446088">
              <a:spcBef>
                <a:spcPts val="0"/>
              </a:spcBef>
              <a:buFont typeface="+mj-lt"/>
              <a:buAutoNum type="arabicPeriod"/>
            </a:pPr>
            <a:r>
              <a:rPr lang="ko-KR" altLang="en-US" sz="1800" dirty="0" smtClean="0">
                <a:solidFill>
                  <a:srgbClr val="1C1C1C"/>
                </a:solidFill>
                <a:latin typeface="+mn-lt"/>
              </a:rPr>
              <a:t>문장 </a:t>
            </a:r>
            <a:endParaRPr lang="en-US" altLang="ko-KR" sz="1800" dirty="0" smtClean="0">
              <a:solidFill>
                <a:srgbClr val="1C1C1C"/>
              </a:solidFill>
              <a:latin typeface="+mn-lt"/>
            </a:endParaRPr>
          </a:p>
          <a:p>
            <a:pPr marL="446088" indent="-446088">
              <a:spcBef>
                <a:spcPts val="0"/>
              </a:spcBef>
              <a:buFont typeface="+mj-lt"/>
              <a:buAutoNum type="arabicPeriod"/>
            </a:pPr>
            <a:r>
              <a:rPr lang="ko-KR" altLang="en-US" sz="1800" dirty="0" smtClean="0">
                <a:solidFill>
                  <a:srgbClr val="1C1C1C"/>
                </a:solidFill>
                <a:latin typeface="+mn-lt"/>
              </a:rPr>
              <a:t>전달</a:t>
            </a:r>
            <a:r>
              <a:rPr lang="en-US" altLang="ko-KR" sz="1800" dirty="0" smtClean="0">
                <a:solidFill>
                  <a:srgbClr val="1C1C1C"/>
                </a:solidFill>
                <a:latin typeface="+mn-lt"/>
              </a:rPr>
              <a:t>(presentation)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목차 </a:t>
            </a:r>
            <a:r>
              <a:rPr lang="en-US" altLang="ko-KR" dirty="0"/>
              <a:t>(Table of Contents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53224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모서리가 둥근 직사각형 137"/>
          <p:cNvSpPr/>
          <p:nvPr/>
        </p:nvSpPr>
        <p:spPr bwMode="auto">
          <a:xfrm>
            <a:off x="7180730" y="2780910"/>
            <a:ext cx="288040" cy="2664370"/>
          </a:xfrm>
          <a:prstGeom prst="roundRect">
            <a:avLst/>
          </a:prstGeom>
          <a:solidFill>
            <a:schemeClr val="accent6"/>
          </a:solidFill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137" name="모서리가 둥근 직사각형 136"/>
          <p:cNvSpPr/>
          <p:nvPr/>
        </p:nvSpPr>
        <p:spPr bwMode="auto">
          <a:xfrm>
            <a:off x="4228320" y="2780910"/>
            <a:ext cx="288040" cy="2664370"/>
          </a:xfrm>
          <a:prstGeom prst="roundRect">
            <a:avLst/>
          </a:prstGeom>
          <a:solidFill>
            <a:schemeClr val="accent6"/>
          </a:solidFill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8" name="모서리가 둥근 직사각형 7"/>
          <p:cNvSpPr/>
          <p:nvPr/>
        </p:nvSpPr>
        <p:spPr bwMode="auto">
          <a:xfrm>
            <a:off x="1347920" y="2781560"/>
            <a:ext cx="288040" cy="2663720"/>
          </a:xfrm>
          <a:prstGeom prst="roundRect">
            <a:avLst/>
          </a:prstGeom>
          <a:solidFill>
            <a:schemeClr val="accent6"/>
          </a:solidFill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2.3 </a:t>
            </a:r>
            <a:r>
              <a:rPr lang="ko-KR" altLang="en-US" dirty="0" smtClean="0"/>
              <a:t>원칙 </a:t>
            </a:r>
            <a:r>
              <a:rPr lang="en-US" altLang="ko-KR" dirty="0" smtClean="0"/>
              <a:t>2 - </a:t>
            </a:r>
            <a:r>
              <a:rPr lang="ko-KR" altLang="en-US" dirty="0" smtClean="0"/>
              <a:t>시나리오 </a:t>
            </a:r>
            <a:r>
              <a:rPr lang="en-US" altLang="ko-KR" dirty="0" smtClean="0"/>
              <a:t>(1/2)</a:t>
            </a:r>
            <a:r>
              <a:rPr lang="ko-KR" altLang="en-US" dirty="0" smtClean="0"/>
              <a:t>  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시나리오는 이야기입니다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이해관계자들이 듣고 싶어하는 내용을 어떤 순서로 이야기해 줄까를 정합니다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r>
              <a:rPr lang="ko-KR" altLang="en-US" dirty="0" smtClean="0">
                <a:solidFill>
                  <a:srgbClr val="C00000"/>
                </a:solidFill>
              </a:rPr>
              <a:t>초기에 전체 시나리오를 완성하고 자료를 만드는 경우는 별로 없습니다</a:t>
            </a:r>
            <a:r>
              <a:rPr lang="en-US" altLang="ko-KR" dirty="0" smtClean="0">
                <a:solidFill>
                  <a:srgbClr val="C00000"/>
                </a:solidFill>
              </a:rPr>
              <a:t>. </a:t>
            </a:r>
            <a:r>
              <a:rPr lang="ko-KR" altLang="en-US" dirty="0">
                <a:solidFill>
                  <a:srgbClr val="C00000"/>
                </a:solidFill>
              </a:rPr>
              <a:t> </a:t>
            </a:r>
            <a:r>
              <a:rPr lang="ko-KR" altLang="en-US" dirty="0" smtClean="0">
                <a:solidFill>
                  <a:srgbClr val="C00000"/>
                </a:solidFill>
              </a:rPr>
              <a:t>중요한 자료 순으로</a:t>
            </a:r>
            <a:r>
              <a:rPr lang="en-US" altLang="ko-KR" dirty="0" smtClean="0">
                <a:solidFill>
                  <a:srgbClr val="C00000"/>
                </a:solidFill>
              </a:rPr>
              <a:t>, </a:t>
            </a:r>
            <a:r>
              <a:rPr lang="ko-KR" altLang="en-US" dirty="0" smtClean="0">
                <a:solidFill>
                  <a:srgbClr val="C00000"/>
                </a:solidFill>
              </a:rPr>
              <a:t>또는 만들기 편한 자료 순으로 자료를 만들어 가다 보면</a:t>
            </a:r>
            <a:r>
              <a:rPr lang="en-US" altLang="ko-KR" dirty="0" smtClean="0">
                <a:solidFill>
                  <a:srgbClr val="C00000"/>
                </a:solidFill>
              </a:rPr>
              <a:t>, </a:t>
            </a:r>
            <a:r>
              <a:rPr lang="ko-KR" altLang="en-US" dirty="0" smtClean="0">
                <a:solidFill>
                  <a:srgbClr val="C00000"/>
                </a:solidFill>
              </a:rPr>
              <a:t>부분적으로 완성된 자료를 어떻게 연결해야 할 지 아이디어가 떠오릅니다</a:t>
            </a:r>
            <a:r>
              <a:rPr lang="en-US" altLang="ko-KR" dirty="0" smtClean="0">
                <a:solidFill>
                  <a:srgbClr val="C00000"/>
                </a:solidFill>
              </a:rPr>
              <a:t>. </a:t>
            </a:r>
          </a:p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발표자가 하고 싶은 이야기와 청중이 듣고 싶은 이야기가 잘 조화를 이루어야 합니다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</p:txBody>
      </p:sp>
      <p:sp>
        <p:nvSpPr>
          <p:cNvPr id="133" name="텍스트 개체 틀 2"/>
          <p:cNvSpPr txBox="1">
            <a:spLocks/>
          </p:cNvSpPr>
          <p:nvPr/>
        </p:nvSpPr>
        <p:spPr bwMode="auto">
          <a:xfrm>
            <a:off x="843850" y="2733434"/>
            <a:ext cx="3935231" cy="2334861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vert="horz" wrap="square" lIns="36000" tIns="36000" rIns="36000" bIns="36000" numCol="1" anchor="t" anchorCtr="0" compatLnSpc="1">
            <a:prstTxWarp prst="textNoShape">
              <a:avLst/>
            </a:prstTxWarp>
            <a:spAutoFit/>
          </a:bodyPr>
          <a:lstStyle>
            <a:lvl1pPr marL="2286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Wingdings" panose="05000000000000000000" pitchFamily="2" charset="2"/>
              <a:buChar char="ü"/>
              <a:defRPr kumimoji="1" sz="1800" b="1" baseline="0">
                <a:solidFill>
                  <a:srgbClr val="000000"/>
                </a:solidFill>
                <a:latin typeface="+mn-lt"/>
                <a:ea typeface="+mj-ea"/>
                <a:cs typeface="+mn-cs"/>
              </a:defRPr>
            </a:lvl1pPr>
            <a:lvl2pPr marL="455613" indent="-225425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Wingdings" panose="05000000000000000000" pitchFamily="2" charset="2"/>
              <a:buChar char="§"/>
              <a:defRPr kumimoji="1" sz="1600" baseline="0">
                <a:solidFill>
                  <a:srgbClr val="000000"/>
                </a:solidFill>
                <a:latin typeface="+mn-lt"/>
                <a:ea typeface="+mj-ea"/>
              </a:defRPr>
            </a:lvl2pPr>
            <a:lvl3pPr marL="684213" indent="-227013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가는각진제목체" panose="02030600000101010101" pitchFamily="18" charset="-127"/>
              <a:buChar char="-"/>
              <a:defRPr kumimoji="1" sz="1400" baseline="0">
                <a:solidFill>
                  <a:srgbClr val="000000"/>
                </a:solidFill>
                <a:latin typeface="+mn-lt"/>
                <a:ea typeface="+mj-ea"/>
              </a:defRPr>
            </a:lvl3pPr>
            <a:lvl4pPr marL="898525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Optima" panose="00000400000000000000" pitchFamily="2" charset="2"/>
              <a:buChar char=""/>
              <a:defRPr kumimoji="1" sz="1200" baseline="0">
                <a:solidFill>
                  <a:schemeClr val="tx1"/>
                </a:solidFill>
                <a:latin typeface="+mn-lt"/>
                <a:ea typeface="+mn-ea"/>
              </a:defRPr>
            </a:lvl4pPr>
            <a:lvl5pPr marL="4271963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None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4957763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5414963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5872163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6329363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898525" indent="-342900">
              <a:spcBef>
                <a:spcPts val="600"/>
              </a:spcBef>
              <a:buFont typeface="+mj-lt"/>
              <a:buAutoNum type="arabicPeriod"/>
            </a:pPr>
            <a:r>
              <a:rPr lang="ko-KR" altLang="en-US" sz="1400" kern="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컨설팅 개요</a:t>
            </a:r>
            <a:endParaRPr lang="en-US" altLang="ko-KR" sz="1400" kern="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898525" indent="-342900">
              <a:spcBef>
                <a:spcPts val="600"/>
              </a:spcBef>
              <a:buFont typeface="+mj-lt"/>
              <a:buAutoNum type="arabicPeriod"/>
            </a:pPr>
            <a:r>
              <a:rPr lang="ko-KR" altLang="en-US" sz="1400" kern="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인터뷰</a:t>
            </a:r>
            <a:endParaRPr lang="en-US" altLang="ko-KR" sz="1400" kern="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898525" indent="-342900">
              <a:spcBef>
                <a:spcPts val="600"/>
              </a:spcBef>
              <a:buFont typeface="+mj-lt"/>
              <a:buAutoNum type="arabicPeriod"/>
            </a:pPr>
            <a:r>
              <a:rPr lang="ko-KR" altLang="en-US" sz="1400" kern="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역할</a:t>
            </a:r>
            <a:r>
              <a:rPr lang="en-US" altLang="ko-KR" sz="1400" kern="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(Role)</a:t>
            </a:r>
            <a:r>
              <a:rPr lang="ko-KR" altLang="en-US" sz="1400" kern="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lang="en-US" altLang="ko-KR" sz="1400" kern="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898525" indent="-342900">
              <a:spcBef>
                <a:spcPts val="600"/>
              </a:spcBef>
              <a:buFont typeface="+mj-lt"/>
              <a:buAutoNum type="arabicPeriod"/>
            </a:pPr>
            <a:r>
              <a:rPr lang="ko-KR" altLang="en-US" sz="1400" kern="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기술</a:t>
            </a:r>
            <a:r>
              <a:rPr lang="en-US" altLang="ko-KR" sz="1400" kern="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(Skill)</a:t>
            </a:r>
          </a:p>
          <a:p>
            <a:pPr marL="898525" indent="-342900">
              <a:spcBef>
                <a:spcPts val="600"/>
              </a:spcBef>
              <a:buFont typeface="+mj-lt"/>
              <a:buAutoNum type="arabicPeriod"/>
            </a:pPr>
            <a:r>
              <a:rPr lang="ko-KR" altLang="en-US" sz="1400" kern="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로드맵</a:t>
            </a:r>
            <a:r>
              <a:rPr lang="en-US" altLang="ko-KR" sz="1400" kern="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(Roadmap)</a:t>
            </a:r>
          </a:p>
          <a:p>
            <a:pPr marL="898525" indent="-342900">
              <a:spcBef>
                <a:spcPts val="600"/>
              </a:spcBef>
              <a:buFont typeface="+mj-lt"/>
              <a:buAutoNum type="arabicPeriod"/>
            </a:pPr>
            <a:r>
              <a:rPr lang="ko-KR" altLang="en-US" sz="1400" kern="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역량 분석</a:t>
            </a:r>
            <a:r>
              <a:rPr lang="en-US" altLang="ko-KR" sz="1400" kern="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(Assessment)</a:t>
            </a:r>
          </a:p>
          <a:p>
            <a:pPr marL="898525" indent="-342900">
              <a:spcBef>
                <a:spcPts val="600"/>
              </a:spcBef>
              <a:buFont typeface="+mj-lt"/>
              <a:buAutoNum type="arabicPeriod"/>
            </a:pPr>
            <a:r>
              <a:rPr lang="ko-KR" altLang="en-US" sz="1400" kern="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교육훈련</a:t>
            </a:r>
            <a:r>
              <a:rPr lang="en-US" altLang="ko-KR" sz="1400" kern="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(Training)</a:t>
            </a:r>
          </a:p>
          <a:p>
            <a:pPr marL="898525" indent="-342900">
              <a:spcBef>
                <a:spcPts val="600"/>
              </a:spcBef>
              <a:buFont typeface="+mj-lt"/>
              <a:buAutoNum type="arabicPeriod"/>
            </a:pPr>
            <a:r>
              <a:rPr lang="ko-KR" altLang="en-US" sz="1400" kern="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로드맵 실행</a:t>
            </a:r>
            <a:endParaRPr lang="en-US" altLang="ko-KR" sz="1400" kern="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4" name="Rectangle 3"/>
          <p:cNvSpPr>
            <a:spLocks noChangeArrowheads="1"/>
          </p:cNvSpPr>
          <p:nvPr/>
        </p:nvSpPr>
        <p:spPr bwMode="gray">
          <a:xfrm>
            <a:off x="3724250" y="2781560"/>
            <a:ext cx="4392610" cy="2627249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vert="horz" wrap="square" lIns="36000" tIns="36000" rIns="36000" bIns="36000" numCol="1" anchor="t" anchorCtr="0" compatLnSpc="1">
            <a:prstTxWarp prst="textNoShape">
              <a:avLst/>
            </a:prstTxWarp>
            <a:spAutoFit/>
          </a:bodyPr>
          <a:lstStyle/>
          <a:p>
            <a:pPr marL="898525" indent="-342900" eaLnBrk="0" hangingPunct="0">
              <a:spcBef>
                <a:spcPts val="600"/>
              </a:spcBef>
              <a:buClr>
                <a:srgbClr val="000000"/>
              </a:buClr>
              <a:buSzPct val="100000"/>
              <a:buFont typeface="+mj-lt"/>
              <a:buAutoNum type="arabicPeriod"/>
            </a:pPr>
            <a:r>
              <a:rPr kumimoji="1"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j-ea"/>
              </a:rPr>
              <a:t>T map </a:t>
            </a:r>
            <a:r>
              <a:rPr kumimoji="1"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j-ea"/>
              </a:rPr>
              <a:t>시스템 아키텍처 목표</a:t>
            </a:r>
            <a:endParaRPr kumimoji="1" lang="en-US" altLang="ko-KR" sz="1400" kern="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j-ea"/>
            </a:endParaRPr>
          </a:p>
          <a:p>
            <a:pPr marL="898525" indent="-342900" eaLnBrk="0" hangingPunct="0">
              <a:spcBef>
                <a:spcPts val="600"/>
              </a:spcBef>
              <a:buClr>
                <a:srgbClr val="000000"/>
              </a:buClr>
              <a:buSzPct val="100000"/>
              <a:buFont typeface="+mj-lt"/>
              <a:buAutoNum type="arabicPeriod"/>
            </a:pPr>
            <a:r>
              <a:rPr kumimoji="1"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j-ea"/>
              </a:rPr>
              <a:t>T map </a:t>
            </a:r>
            <a:r>
              <a:rPr kumimoji="1"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j-ea"/>
              </a:rPr>
              <a:t>시스템 개선방향 </a:t>
            </a:r>
            <a:endParaRPr kumimoji="1" lang="en-US" altLang="ko-KR" sz="1400" kern="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j-ea"/>
            </a:endParaRPr>
          </a:p>
          <a:p>
            <a:pPr marL="898525" indent="-342900" eaLnBrk="0" hangingPunct="0">
              <a:spcBef>
                <a:spcPts val="600"/>
              </a:spcBef>
              <a:buClr>
                <a:srgbClr val="000000"/>
              </a:buClr>
              <a:buSzPct val="100000"/>
              <a:buFont typeface="+mj-lt"/>
              <a:buAutoNum type="arabicPeriod"/>
            </a:pPr>
            <a:r>
              <a:rPr kumimoji="1"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j-ea"/>
              </a:rPr>
              <a:t>아키텍처 요구사항</a:t>
            </a:r>
            <a:endParaRPr kumimoji="1" lang="en-US" altLang="ko-KR" sz="1400" kern="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j-ea"/>
            </a:endParaRPr>
          </a:p>
          <a:p>
            <a:pPr marL="898525" indent="-342900" eaLnBrk="0" hangingPunct="0">
              <a:spcBef>
                <a:spcPts val="600"/>
              </a:spcBef>
              <a:buClr>
                <a:srgbClr val="000000"/>
              </a:buClr>
              <a:buSzPct val="100000"/>
              <a:buFont typeface="+mj-lt"/>
              <a:buAutoNum type="arabicPeriod"/>
            </a:pPr>
            <a:r>
              <a:rPr kumimoji="1"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j-ea"/>
              </a:rPr>
              <a:t>아키텍처 설계전략</a:t>
            </a:r>
            <a:endParaRPr kumimoji="1" lang="en-US" altLang="ko-KR" sz="1400" kern="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j-ea"/>
            </a:endParaRPr>
          </a:p>
          <a:p>
            <a:pPr marL="898525" indent="-342900" eaLnBrk="0" hangingPunct="0">
              <a:spcBef>
                <a:spcPts val="600"/>
              </a:spcBef>
              <a:buClr>
                <a:srgbClr val="000000"/>
              </a:buClr>
              <a:buSzPct val="100000"/>
              <a:buFont typeface="+mj-lt"/>
              <a:buAutoNum type="arabicPeriod"/>
            </a:pPr>
            <a:r>
              <a:rPr kumimoji="1"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j-ea"/>
              </a:rPr>
              <a:t>시스템 식별</a:t>
            </a:r>
            <a:endParaRPr kumimoji="1" lang="en-US" altLang="ko-KR" sz="1400" kern="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j-ea"/>
            </a:endParaRPr>
          </a:p>
          <a:p>
            <a:pPr marL="898525" indent="-342900" eaLnBrk="0" hangingPunct="0">
              <a:spcBef>
                <a:spcPts val="600"/>
              </a:spcBef>
              <a:buClr>
                <a:srgbClr val="000000"/>
              </a:buClr>
              <a:buSzPct val="100000"/>
              <a:buFont typeface="+mj-lt"/>
              <a:buAutoNum type="arabicPeriod"/>
            </a:pPr>
            <a:r>
              <a:rPr kumimoji="1"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j-ea"/>
              </a:rPr>
              <a:t>언어 및 플랫폼 </a:t>
            </a:r>
            <a:endParaRPr kumimoji="1" lang="en-US" altLang="ko-KR" sz="1400" kern="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j-ea"/>
            </a:endParaRPr>
          </a:p>
          <a:p>
            <a:pPr marL="898525" indent="-342900" eaLnBrk="0" hangingPunct="0">
              <a:spcBef>
                <a:spcPts val="600"/>
              </a:spcBef>
              <a:buClr>
                <a:srgbClr val="000000"/>
              </a:buClr>
              <a:buSzPct val="100000"/>
              <a:buFont typeface="+mj-lt"/>
              <a:buAutoNum type="arabicPeriod"/>
            </a:pPr>
            <a:r>
              <a:rPr kumimoji="1"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j-ea"/>
              </a:rPr>
              <a:t>시스템 구조 설계</a:t>
            </a:r>
            <a:endParaRPr kumimoji="1" lang="en-US" altLang="ko-KR" sz="1400" kern="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j-ea"/>
            </a:endParaRPr>
          </a:p>
          <a:p>
            <a:pPr marL="898525" indent="-342900" eaLnBrk="0" hangingPunct="0">
              <a:spcBef>
                <a:spcPts val="600"/>
              </a:spcBef>
              <a:buClr>
                <a:srgbClr val="000000"/>
              </a:buClr>
              <a:buSzPct val="100000"/>
              <a:buFont typeface="+mj-lt"/>
              <a:buAutoNum type="arabicPeriod"/>
            </a:pPr>
            <a:r>
              <a:rPr kumimoji="1" lang="en-US" altLang="ko-KR" sz="14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j-ea"/>
              </a:rPr>
              <a:t>Open API </a:t>
            </a:r>
            <a:r>
              <a:rPr kumimoji="1"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j-ea"/>
              </a:rPr>
              <a:t>설계 </a:t>
            </a:r>
            <a:endParaRPr kumimoji="1" lang="en-US" altLang="ko-KR" sz="1400" kern="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j-ea"/>
            </a:endParaRPr>
          </a:p>
          <a:p>
            <a:pPr marL="898525" indent="-342900" eaLnBrk="0" hangingPunct="0">
              <a:spcBef>
                <a:spcPts val="600"/>
              </a:spcBef>
              <a:buClr>
                <a:srgbClr val="000000"/>
              </a:buClr>
              <a:buSzPct val="100000"/>
              <a:buFont typeface="+mj-lt"/>
              <a:buAutoNum type="arabicPeriod"/>
            </a:pPr>
            <a:r>
              <a:rPr kumimoji="1" lang="en-US" altLang="ko-KR" sz="14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j-ea"/>
              </a:rPr>
              <a:t>End-to-End </a:t>
            </a:r>
            <a:r>
              <a:rPr kumimoji="1"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j-ea"/>
              </a:rPr>
              <a:t>흐름구조</a:t>
            </a:r>
            <a:endParaRPr kumimoji="1" lang="en-US" altLang="ko-KR" sz="1400" kern="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j-ea"/>
            </a:endParaRPr>
          </a:p>
        </p:txBody>
      </p:sp>
      <p:sp>
        <p:nvSpPr>
          <p:cNvPr id="135" name="Rectangle 3"/>
          <p:cNvSpPr>
            <a:spLocks noChangeArrowheads="1"/>
          </p:cNvSpPr>
          <p:nvPr/>
        </p:nvSpPr>
        <p:spPr bwMode="gray">
          <a:xfrm>
            <a:off x="7108720" y="2733434"/>
            <a:ext cx="3816530" cy="2652267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square" lIns="98505" tIns="48388" rIns="98505" bIns="48388">
            <a:spAutoFit/>
          </a:bodyPr>
          <a:lstStyle/>
          <a:p>
            <a:pPr marL="342900" indent="-342900" eaLnBrk="0" latinLnBrk="0" hangingPunct="0">
              <a:spcBef>
                <a:spcPts val="600"/>
              </a:spcBef>
              <a:buClr>
                <a:schemeClr val="tx1"/>
              </a:buClr>
              <a:buAutoNum type="arabicPeriod"/>
            </a:pP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기업의 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IT 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영역 </a:t>
            </a:r>
            <a:endParaRPr lang="en-US" altLang="ko-KR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marL="342900" indent="-342900" eaLnBrk="0" latinLnBrk="0" hangingPunct="0">
              <a:spcBef>
                <a:spcPts val="600"/>
              </a:spcBef>
              <a:buClr>
                <a:schemeClr val="tx1"/>
              </a:buClr>
              <a:buAutoNum type="arabicPeriod"/>
            </a:pP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비즈니스 분석 컨텍스트</a:t>
            </a:r>
            <a:endParaRPr lang="en-US" altLang="ko-KR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marL="342900" indent="-342900" eaLnBrk="0" latinLnBrk="0" hangingPunct="0">
              <a:spcBef>
                <a:spcPts val="600"/>
              </a:spcBef>
              <a:buClr>
                <a:schemeClr val="tx1"/>
              </a:buClr>
              <a:buAutoNum type="arabicPeriod"/>
            </a:pP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비즈니스 모델링 리뷰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(BPR, </a:t>
            </a:r>
            <a:r>
              <a:rPr lang="en-US" altLang="ko-KR" sz="14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ARIS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, PWC)</a:t>
            </a:r>
          </a:p>
          <a:p>
            <a:pPr marL="342900" indent="-342900" eaLnBrk="0" latinLnBrk="0" hangingPunct="0">
              <a:spcBef>
                <a:spcPts val="600"/>
              </a:spcBef>
              <a:buClr>
                <a:schemeClr val="tx1"/>
              </a:buClr>
              <a:buAutoNum type="arabicPeriod"/>
            </a:pP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비즈니스 모델링의 목표 </a:t>
            </a:r>
            <a:endParaRPr lang="en-US" altLang="ko-KR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marL="342900" indent="-342900" eaLnBrk="0" latinLnBrk="0" hangingPunct="0">
              <a:spcBef>
                <a:spcPts val="600"/>
              </a:spcBef>
              <a:buClr>
                <a:schemeClr val="tx1"/>
              </a:buClr>
              <a:buAutoNum type="arabicPeriod"/>
            </a:pP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비즈니스 모델링 트랜드 </a:t>
            </a:r>
            <a:endParaRPr lang="en-US" altLang="ko-KR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marL="342900" indent="-342900" eaLnBrk="0" latinLnBrk="0" hangingPunct="0">
              <a:spcBef>
                <a:spcPts val="600"/>
              </a:spcBef>
              <a:buClr>
                <a:schemeClr val="tx1"/>
              </a:buClr>
              <a:buAutoNum type="arabicPeriod"/>
            </a:pP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IT 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기술 트랜드 </a:t>
            </a:r>
            <a:endParaRPr lang="en-US" altLang="ko-KR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marL="342900" indent="-342900" eaLnBrk="0" latinLnBrk="0" hangingPunct="0">
              <a:spcBef>
                <a:spcPts val="600"/>
              </a:spcBef>
              <a:buClr>
                <a:schemeClr val="tx1"/>
              </a:buClr>
              <a:buAutoNum type="arabicPeriod"/>
            </a:pP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IT 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기술 트랜드와 개발방법론</a:t>
            </a:r>
            <a:endParaRPr lang="en-US" altLang="ko-KR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marL="342900" indent="-342900" eaLnBrk="0" latinLnBrk="0" hangingPunct="0">
              <a:spcBef>
                <a:spcPts val="600"/>
              </a:spcBef>
              <a:buClr>
                <a:schemeClr val="tx1"/>
              </a:buClr>
              <a:buAutoNum type="arabicPeriod"/>
            </a:pP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[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비즈니스 분석영역에서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] 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서비스 개념 </a:t>
            </a:r>
            <a:endParaRPr lang="en-US" altLang="ko-KR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marL="342900" indent="-342900" eaLnBrk="0" latinLnBrk="0" hangingPunct="0">
              <a:spcBef>
                <a:spcPts val="600"/>
              </a:spcBef>
              <a:buClr>
                <a:schemeClr val="tx1"/>
              </a:buClr>
              <a:buAutoNum type="arabicPeriod"/>
            </a:pP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요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약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 </a:t>
            </a:r>
            <a:endParaRPr lang="en-US" altLang="ko-KR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2" name="모서리가 둥근 직사각형 1"/>
          <p:cNvSpPr/>
          <p:nvPr/>
        </p:nvSpPr>
        <p:spPr bwMode="auto">
          <a:xfrm>
            <a:off x="1347920" y="2349500"/>
            <a:ext cx="2592360" cy="359400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sz="1300" dirty="0" smtClean="0">
                <a:solidFill>
                  <a:schemeClr val="bg1"/>
                </a:solidFill>
                <a:latin typeface="Optima" pitchFamily="2" charset="2"/>
              </a:rPr>
              <a:t>시나리오 예제 </a:t>
            </a:r>
            <a:r>
              <a:rPr lang="en-US" altLang="ko-KR" sz="1300" dirty="0" smtClean="0">
                <a:solidFill>
                  <a:schemeClr val="bg1"/>
                </a:solidFill>
                <a:latin typeface="Optima" pitchFamily="2" charset="2"/>
              </a:rPr>
              <a:t>#1</a:t>
            </a:r>
            <a:endParaRPr lang="ko-KR" altLang="en-US" sz="1300" dirty="0" smtClean="0">
              <a:solidFill>
                <a:schemeClr val="bg1"/>
              </a:solidFill>
              <a:latin typeface="Optima" pitchFamily="2" charset="2"/>
            </a:endParaRPr>
          </a:p>
        </p:txBody>
      </p:sp>
      <p:sp>
        <p:nvSpPr>
          <p:cNvPr id="11" name="모서리가 둥근 직사각형 10"/>
          <p:cNvSpPr/>
          <p:nvPr/>
        </p:nvSpPr>
        <p:spPr bwMode="auto">
          <a:xfrm>
            <a:off x="4228320" y="2349500"/>
            <a:ext cx="2592360" cy="359400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sz="1300" dirty="0" smtClean="0">
                <a:solidFill>
                  <a:schemeClr val="bg1"/>
                </a:solidFill>
                <a:latin typeface="Optima" pitchFamily="2" charset="2"/>
              </a:rPr>
              <a:t>시나리오 예제 </a:t>
            </a:r>
            <a:r>
              <a:rPr lang="en-US" altLang="ko-KR" sz="1300" dirty="0" smtClean="0">
                <a:solidFill>
                  <a:schemeClr val="bg1"/>
                </a:solidFill>
                <a:latin typeface="Optima" pitchFamily="2" charset="2"/>
              </a:rPr>
              <a:t>#2</a:t>
            </a:r>
            <a:endParaRPr lang="ko-KR" altLang="en-US" sz="1300" dirty="0" smtClean="0">
              <a:solidFill>
                <a:schemeClr val="bg1"/>
              </a:solidFill>
              <a:latin typeface="Optima" pitchFamily="2" charset="2"/>
            </a:endParaRPr>
          </a:p>
        </p:txBody>
      </p:sp>
      <p:sp>
        <p:nvSpPr>
          <p:cNvPr id="12" name="모서리가 둥근 직사각형 11"/>
          <p:cNvSpPr/>
          <p:nvPr/>
        </p:nvSpPr>
        <p:spPr bwMode="auto">
          <a:xfrm>
            <a:off x="7180730" y="2348850"/>
            <a:ext cx="2592360" cy="359400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sz="1300" dirty="0" smtClean="0">
                <a:solidFill>
                  <a:schemeClr val="bg1"/>
                </a:solidFill>
                <a:latin typeface="Optima" pitchFamily="2" charset="2"/>
              </a:rPr>
              <a:t>시나리오 예제 </a:t>
            </a:r>
            <a:r>
              <a:rPr lang="en-US" altLang="ko-KR" sz="1300" dirty="0" smtClean="0">
                <a:solidFill>
                  <a:schemeClr val="bg1"/>
                </a:solidFill>
                <a:latin typeface="Optima" pitchFamily="2" charset="2"/>
              </a:rPr>
              <a:t>#3</a:t>
            </a:r>
            <a:endParaRPr lang="ko-KR" altLang="en-US" sz="1300" dirty="0" smtClean="0">
              <a:solidFill>
                <a:schemeClr val="bg1"/>
              </a:solidFill>
              <a:latin typeface="Optima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613615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2.3 </a:t>
            </a:r>
            <a:r>
              <a:rPr lang="ko-KR" altLang="en-US" dirty="0" smtClean="0"/>
              <a:t>원칙 </a:t>
            </a:r>
            <a:r>
              <a:rPr lang="en-US" altLang="ko-KR" dirty="0" smtClean="0"/>
              <a:t>2 - </a:t>
            </a:r>
            <a:r>
              <a:rPr lang="ko-KR" altLang="en-US" dirty="0" smtClean="0"/>
              <a:t>시나리오 </a:t>
            </a:r>
            <a:r>
              <a:rPr lang="en-US" altLang="ko-KR" dirty="0" smtClean="0"/>
              <a:t>(2/2)</a:t>
            </a:r>
            <a:r>
              <a:rPr lang="ko-KR" altLang="en-US" dirty="0" smtClean="0"/>
              <a:t>  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좋은 시나리오를 얻기 위해서는 많은 생각이 필요합니다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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시나리오는 지식보다는 논리를 바탕으로 하는 생각입니다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초기에 스케치 북을 이용하면 생각의 흐름을 정리하는데 많은 도움이 됩니다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초기부터 애플리케이션 도구를 사용하면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생각의 흐름을 정리하는 것이 아니라 도구와 싸움으로 흐르는 경우가 많습니다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스케치 북에서 이야기의 흐름이 완성되거나 아이디어가 구체화 되면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도구로 옮겨서 작업을 합니다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400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8201" y="2349500"/>
            <a:ext cx="6892597" cy="3077745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79181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725" y="2996940"/>
            <a:ext cx="3629025" cy="962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2.4 </a:t>
            </a:r>
            <a:r>
              <a:rPr lang="ko-KR" altLang="en-US" dirty="0" smtClean="0"/>
              <a:t>원칙 </a:t>
            </a:r>
            <a:r>
              <a:rPr lang="en-US" altLang="ko-KR" dirty="0" smtClean="0"/>
              <a:t>3 - </a:t>
            </a:r>
            <a:r>
              <a:rPr lang="ko-KR" altLang="en-US" dirty="0" smtClean="0"/>
              <a:t>레이아웃 </a:t>
            </a:r>
            <a:r>
              <a:rPr lang="en-US" altLang="ko-KR" dirty="0" smtClean="0"/>
              <a:t>(1/2)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레이아웃은 페이지의 아키텍처 입니다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전체 페이지에 걸쳐서 가급적 통일된 구조를 가져가야 합니다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레이아웃이 없을 경우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컨텐츠의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위치는 불규칙하여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페이지를 전개할 때 혼란스러운 느낌을 줍니다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전체 페이지의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7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0%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이상을 팀의 기본 페이지 레이아웃을 사용하면 표현의 안정감을 높일 수 있습니다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텍스트와 다이어그램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/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그림 모두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각자의 규칙을 가져야 합니다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텍스트는 가급적 라인 수를 채우고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그림은 균형을 갖춥니다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395" y="2349500"/>
            <a:ext cx="6084210" cy="3802631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 bwMode="auto">
          <a:xfrm>
            <a:off x="2356060" y="2780910"/>
            <a:ext cx="6408890" cy="648090"/>
          </a:xfrm>
          <a:prstGeom prst="rect">
            <a:avLst/>
          </a:prstGeom>
          <a:solidFill>
            <a:srgbClr val="DEE9EE">
              <a:alpha val="70000"/>
            </a:srgbClr>
          </a:solidFill>
          <a:ln w="19050">
            <a:solidFill>
              <a:srgbClr val="993300"/>
            </a:solidFill>
            <a:prstDash val="sysDot"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2000" dirty="0" smtClean="0">
                <a:latin typeface="Optima" pitchFamily="2" charset="2"/>
              </a:rPr>
              <a:t>Text</a:t>
            </a:r>
            <a:endParaRPr lang="ko-KR" altLang="en-US" sz="2000" dirty="0">
              <a:latin typeface="Optima" pitchFamily="2" charset="2"/>
            </a:endParaRPr>
          </a:p>
        </p:txBody>
      </p:sp>
      <p:sp>
        <p:nvSpPr>
          <p:cNvPr id="12" name="직사각형 11"/>
          <p:cNvSpPr/>
          <p:nvPr/>
        </p:nvSpPr>
        <p:spPr bwMode="auto">
          <a:xfrm>
            <a:off x="2356060" y="3501010"/>
            <a:ext cx="6408890" cy="2376330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 w="19050">
            <a:solidFill>
              <a:srgbClr val="993300"/>
            </a:solidFill>
            <a:prstDash val="sysDot"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>
              <a:latin typeface="Optima" pitchFamily="2" charset="2"/>
            </a:endParaRPr>
          </a:p>
        </p:txBody>
      </p:sp>
      <p:sp>
        <p:nvSpPr>
          <p:cNvPr id="13" name="타원 12"/>
          <p:cNvSpPr/>
          <p:nvPr/>
        </p:nvSpPr>
        <p:spPr bwMode="auto">
          <a:xfrm>
            <a:off x="5236460" y="4293120"/>
            <a:ext cx="576080" cy="576080"/>
          </a:xfrm>
          <a:prstGeom prst="ellipse">
            <a:avLst/>
          </a:prstGeom>
          <a:solidFill>
            <a:srgbClr val="FFFFE1"/>
          </a:solidFill>
          <a:ln w="12700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2000" dirty="0" smtClean="0">
                <a:solidFill>
                  <a:schemeClr val="accent2">
                    <a:lumMod val="25000"/>
                  </a:schemeClr>
                </a:solidFill>
                <a:latin typeface="Optima" pitchFamily="2" charset="2"/>
              </a:rPr>
              <a:t>1</a:t>
            </a:r>
            <a:endParaRPr lang="ko-KR" altLang="en-US" sz="2000" dirty="0" smtClean="0">
              <a:solidFill>
                <a:schemeClr val="accent2">
                  <a:lumMod val="25000"/>
                </a:schemeClr>
              </a:solidFill>
              <a:latin typeface="Optima" pitchFamily="2" charset="2"/>
            </a:endParaRPr>
          </a:p>
        </p:txBody>
      </p:sp>
      <p:sp>
        <p:nvSpPr>
          <p:cNvPr id="4" name="타원 3"/>
          <p:cNvSpPr/>
          <p:nvPr/>
        </p:nvSpPr>
        <p:spPr bwMode="auto">
          <a:xfrm>
            <a:off x="51740" y="3212970"/>
            <a:ext cx="936130" cy="504070"/>
          </a:xfrm>
          <a:prstGeom prst="ellipse">
            <a:avLst/>
          </a:prstGeom>
          <a:noFill/>
          <a:ln w="19050">
            <a:solidFill>
              <a:srgbClr val="C00000"/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994405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2.4 </a:t>
            </a:r>
            <a:r>
              <a:rPr lang="ko-KR" altLang="en-US" dirty="0" smtClean="0"/>
              <a:t>원칙 </a:t>
            </a:r>
            <a:r>
              <a:rPr lang="en-US" altLang="ko-KR" dirty="0" smtClean="0"/>
              <a:t>3 - </a:t>
            </a:r>
            <a:r>
              <a:rPr lang="ko-KR" altLang="en-US" dirty="0" smtClean="0"/>
              <a:t>레이아웃 </a:t>
            </a:r>
            <a:r>
              <a:rPr lang="en-US" altLang="ko-KR" dirty="0" smtClean="0"/>
              <a:t>(2/2)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비교하거나 대안을 제시할 경우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좌측 하단의 레이아웃을 사용합니다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다이어그램이나 그림이 클 경우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우측 하단의 레이아웃을 사용합니다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어떤 경우든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텍스트가 포함되는 것이 좋습니다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endParaRPr lang="en-US" altLang="ko-KR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다이어그램이나 그림만으로 페이지를 채우면 안됩니다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텍스트를 포함하여 내용을 이해하기 쉽도록 해야 합니다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미리 레이아웃을 그려 놓고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도형이나 다이어그램을 채우는 것 보다는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다 그려 놓고 조정하는 것이 효율적입니다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801" y="2349500"/>
            <a:ext cx="4896680" cy="310338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3" name="직사각형 2"/>
          <p:cNvSpPr/>
          <p:nvPr/>
        </p:nvSpPr>
        <p:spPr bwMode="auto">
          <a:xfrm>
            <a:off x="483800" y="2780910"/>
            <a:ext cx="4896681" cy="648090"/>
          </a:xfrm>
          <a:prstGeom prst="rect">
            <a:avLst/>
          </a:prstGeom>
          <a:solidFill>
            <a:srgbClr val="DEE9EE">
              <a:alpha val="70000"/>
            </a:srgbClr>
          </a:solidFill>
          <a:ln w="19050">
            <a:solidFill>
              <a:srgbClr val="993300"/>
            </a:solidFill>
            <a:prstDash val="sysDot"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2000" dirty="0" smtClean="0">
                <a:latin typeface="Optima" pitchFamily="2" charset="2"/>
              </a:rPr>
              <a:t>Text</a:t>
            </a:r>
            <a:endParaRPr lang="ko-KR" altLang="en-US" sz="2000" dirty="0" smtClean="0">
              <a:latin typeface="Optima" pitchFamily="2" charset="2"/>
            </a:endParaRPr>
          </a:p>
        </p:txBody>
      </p:sp>
      <p:sp>
        <p:nvSpPr>
          <p:cNvPr id="12" name="직사각형 11"/>
          <p:cNvSpPr/>
          <p:nvPr/>
        </p:nvSpPr>
        <p:spPr bwMode="auto">
          <a:xfrm>
            <a:off x="483801" y="3501010"/>
            <a:ext cx="1584220" cy="1944270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 w="19050">
            <a:solidFill>
              <a:srgbClr val="993300"/>
            </a:solidFill>
            <a:prstDash val="sysDot"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7" name="직사각형 6"/>
          <p:cNvSpPr/>
          <p:nvPr/>
        </p:nvSpPr>
        <p:spPr bwMode="auto">
          <a:xfrm>
            <a:off x="2140031" y="3501010"/>
            <a:ext cx="1584220" cy="1944270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 w="19050">
            <a:solidFill>
              <a:srgbClr val="993300"/>
            </a:solidFill>
            <a:prstDash val="sysDot"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8" name="직사각형 7"/>
          <p:cNvSpPr/>
          <p:nvPr/>
        </p:nvSpPr>
        <p:spPr bwMode="auto">
          <a:xfrm>
            <a:off x="3796261" y="3501010"/>
            <a:ext cx="1584220" cy="1944270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 w="19050">
            <a:solidFill>
              <a:srgbClr val="993300"/>
            </a:solidFill>
            <a:prstDash val="sysDot"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4" name="타원 3"/>
          <p:cNvSpPr/>
          <p:nvPr/>
        </p:nvSpPr>
        <p:spPr bwMode="auto">
          <a:xfrm>
            <a:off x="1059881" y="4221110"/>
            <a:ext cx="576080" cy="576080"/>
          </a:xfrm>
          <a:prstGeom prst="ellipse">
            <a:avLst/>
          </a:prstGeom>
          <a:solidFill>
            <a:srgbClr val="FFFFE1"/>
          </a:solidFill>
          <a:ln w="12700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2000" dirty="0" smtClean="0">
                <a:solidFill>
                  <a:schemeClr val="accent2">
                    <a:lumMod val="25000"/>
                  </a:schemeClr>
                </a:solidFill>
                <a:latin typeface="Optima" pitchFamily="2" charset="2"/>
              </a:rPr>
              <a:t>1</a:t>
            </a:r>
            <a:endParaRPr lang="ko-KR" altLang="en-US" sz="2000" dirty="0" smtClean="0">
              <a:solidFill>
                <a:schemeClr val="accent2">
                  <a:lumMod val="25000"/>
                </a:schemeClr>
              </a:solidFill>
              <a:latin typeface="Optima" pitchFamily="2" charset="2"/>
            </a:endParaRPr>
          </a:p>
        </p:txBody>
      </p:sp>
      <p:sp>
        <p:nvSpPr>
          <p:cNvPr id="10" name="타원 9"/>
          <p:cNvSpPr/>
          <p:nvPr/>
        </p:nvSpPr>
        <p:spPr bwMode="auto">
          <a:xfrm>
            <a:off x="2572091" y="4221110"/>
            <a:ext cx="576080" cy="576080"/>
          </a:xfrm>
          <a:prstGeom prst="ellipse">
            <a:avLst/>
          </a:prstGeom>
          <a:solidFill>
            <a:srgbClr val="FFFFE1"/>
          </a:solidFill>
          <a:ln w="12700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2000" dirty="0">
                <a:solidFill>
                  <a:schemeClr val="accent2">
                    <a:lumMod val="25000"/>
                  </a:schemeClr>
                </a:solidFill>
                <a:latin typeface="Optima" pitchFamily="2" charset="2"/>
              </a:rPr>
              <a:t>2</a:t>
            </a:r>
            <a:endParaRPr lang="ko-KR" altLang="en-US" sz="2000" dirty="0" smtClean="0">
              <a:solidFill>
                <a:schemeClr val="accent2">
                  <a:lumMod val="25000"/>
                </a:schemeClr>
              </a:solidFill>
              <a:latin typeface="Optima" pitchFamily="2" charset="2"/>
            </a:endParaRPr>
          </a:p>
        </p:txBody>
      </p:sp>
      <p:sp>
        <p:nvSpPr>
          <p:cNvPr id="11" name="타원 10"/>
          <p:cNvSpPr/>
          <p:nvPr/>
        </p:nvSpPr>
        <p:spPr bwMode="auto">
          <a:xfrm>
            <a:off x="4372341" y="4221110"/>
            <a:ext cx="576080" cy="576080"/>
          </a:xfrm>
          <a:prstGeom prst="ellipse">
            <a:avLst/>
          </a:prstGeom>
          <a:solidFill>
            <a:srgbClr val="FFFFE1"/>
          </a:solidFill>
          <a:ln w="12700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2000" dirty="0">
                <a:solidFill>
                  <a:schemeClr val="accent2">
                    <a:lumMod val="25000"/>
                  </a:schemeClr>
                </a:solidFill>
                <a:latin typeface="Optima" pitchFamily="2" charset="2"/>
              </a:rPr>
              <a:t>3</a:t>
            </a:r>
            <a:endParaRPr lang="ko-KR" altLang="en-US" sz="2000" dirty="0" smtClean="0">
              <a:solidFill>
                <a:schemeClr val="accent2">
                  <a:lumMod val="25000"/>
                </a:schemeClr>
              </a:solidFill>
              <a:latin typeface="Optima" pitchFamily="2" charset="2"/>
            </a:endParaRPr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8521" y="2349500"/>
            <a:ext cx="4896680" cy="310338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32" name="직사각형 31"/>
          <p:cNvSpPr/>
          <p:nvPr/>
        </p:nvSpPr>
        <p:spPr bwMode="auto">
          <a:xfrm>
            <a:off x="5668521" y="2780910"/>
            <a:ext cx="2448339" cy="648090"/>
          </a:xfrm>
          <a:prstGeom prst="rect">
            <a:avLst/>
          </a:prstGeom>
          <a:solidFill>
            <a:srgbClr val="DEE9EE">
              <a:alpha val="70000"/>
            </a:srgbClr>
          </a:solidFill>
          <a:ln w="19050">
            <a:solidFill>
              <a:srgbClr val="993300"/>
            </a:solidFill>
            <a:prstDash val="sysDot"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2000" dirty="0" smtClean="0">
                <a:latin typeface="Optima" pitchFamily="2" charset="2"/>
              </a:rPr>
              <a:t>Text</a:t>
            </a:r>
            <a:endParaRPr lang="ko-KR" altLang="en-US" sz="2000" dirty="0" smtClean="0">
              <a:latin typeface="Optima" pitchFamily="2" charset="2"/>
            </a:endParaRPr>
          </a:p>
        </p:txBody>
      </p:sp>
      <p:sp>
        <p:nvSpPr>
          <p:cNvPr id="33" name="직사각형 32"/>
          <p:cNvSpPr/>
          <p:nvPr/>
        </p:nvSpPr>
        <p:spPr bwMode="auto">
          <a:xfrm>
            <a:off x="5668520" y="3501010"/>
            <a:ext cx="2448339" cy="1944270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 w="19050">
            <a:solidFill>
              <a:srgbClr val="993300"/>
            </a:solidFill>
            <a:prstDash val="sysDot"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35" name="직사각형 34"/>
          <p:cNvSpPr/>
          <p:nvPr/>
        </p:nvSpPr>
        <p:spPr bwMode="auto">
          <a:xfrm>
            <a:off x="8188870" y="2780910"/>
            <a:ext cx="2376331" cy="2664370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 w="19050">
            <a:solidFill>
              <a:srgbClr val="993300"/>
            </a:solidFill>
            <a:prstDash val="sysDot"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36" name="타원 35"/>
          <p:cNvSpPr/>
          <p:nvPr/>
        </p:nvSpPr>
        <p:spPr bwMode="auto">
          <a:xfrm>
            <a:off x="6676660" y="4221110"/>
            <a:ext cx="576080" cy="576080"/>
          </a:xfrm>
          <a:prstGeom prst="ellipse">
            <a:avLst/>
          </a:prstGeom>
          <a:solidFill>
            <a:srgbClr val="FFFFE1"/>
          </a:solidFill>
          <a:ln w="12700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2000" dirty="0" smtClean="0">
                <a:solidFill>
                  <a:schemeClr val="accent2">
                    <a:lumMod val="25000"/>
                  </a:schemeClr>
                </a:solidFill>
                <a:latin typeface="Optima" pitchFamily="2" charset="2"/>
              </a:rPr>
              <a:t>1</a:t>
            </a:r>
            <a:endParaRPr lang="ko-KR" altLang="en-US" sz="2000" dirty="0" smtClean="0">
              <a:solidFill>
                <a:schemeClr val="accent2">
                  <a:lumMod val="25000"/>
                </a:schemeClr>
              </a:solidFill>
              <a:latin typeface="Optima" pitchFamily="2" charset="2"/>
            </a:endParaRPr>
          </a:p>
        </p:txBody>
      </p:sp>
      <p:sp>
        <p:nvSpPr>
          <p:cNvPr id="38" name="타원 37"/>
          <p:cNvSpPr/>
          <p:nvPr/>
        </p:nvSpPr>
        <p:spPr bwMode="auto">
          <a:xfrm>
            <a:off x="9125000" y="3861060"/>
            <a:ext cx="576080" cy="576080"/>
          </a:xfrm>
          <a:prstGeom prst="ellipse">
            <a:avLst/>
          </a:prstGeom>
          <a:solidFill>
            <a:srgbClr val="FFFFE1"/>
          </a:solidFill>
          <a:ln w="12700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2000" dirty="0" smtClean="0">
                <a:solidFill>
                  <a:schemeClr val="accent2">
                    <a:lumMod val="25000"/>
                  </a:schemeClr>
                </a:solidFill>
                <a:latin typeface="Optima" pitchFamily="2" charset="2"/>
              </a:rPr>
              <a:t>2</a:t>
            </a:r>
            <a:endParaRPr lang="ko-KR" altLang="en-US" sz="2000" dirty="0" smtClean="0">
              <a:solidFill>
                <a:schemeClr val="accent2">
                  <a:lumMod val="25000"/>
                </a:schemeClr>
              </a:solidFill>
              <a:latin typeface="Optima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463130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2.5 </a:t>
            </a:r>
            <a:r>
              <a:rPr lang="ko-KR" altLang="en-US" dirty="0" smtClean="0"/>
              <a:t>원칙 </a:t>
            </a:r>
            <a:r>
              <a:rPr lang="en-US" altLang="ko-KR" dirty="0" smtClean="0"/>
              <a:t>4</a:t>
            </a:r>
            <a:r>
              <a:rPr lang="ko-KR" altLang="en-US" dirty="0" smtClean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간격 </a:t>
            </a:r>
            <a:r>
              <a:rPr lang="en-US" altLang="ko-KR" dirty="0" smtClean="0"/>
              <a:t>(1/2)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도형과 다이어그램의 간격은 전체적인 균형을 제공함으로써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안정적일 뿐만 아니라 아름답게 보이게 합니다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“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동일 간격의 원칙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”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을 준수하면 단정한 모양을 유지하여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눈에 잘 들어올 뿐만 아니라 정보를 더 잘 전달할 수 있습니다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어떤 곳이든 간격이 있는 곳은 대등한 요소를 찾아서 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“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동일 간격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”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을 유지하도록 노력합니다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눈금 및 안내선 화면에서 눈금 설정 값을 팀에서 공유하지 않으면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팀 작업에서 간격을 맞추기 어려우므로 주의합니다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en-US" altLang="ko-KR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497" y="2348850"/>
            <a:ext cx="3620005" cy="4115375"/>
          </a:xfrm>
          <a:prstGeom prst="flowChartDocument">
            <a:avLst/>
          </a:prstGeom>
        </p:spPr>
      </p:pic>
      <p:sp>
        <p:nvSpPr>
          <p:cNvPr id="115" name="타원 114"/>
          <p:cNvSpPr/>
          <p:nvPr/>
        </p:nvSpPr>
        <p:spPr bwMode="auto">
          <a:xfrm>
            <a:off x="3796260" y="3068950"/>
            <a:ext cx="216030" cy="216030"/>
          </a:xfrm>
          <a:prstGeom prst="ellipse">
            <a:avLst/>
          </a:prstGeom>
          <a:noFill/>
          <a:ln w="12700">
            <a:solidFill>
              <a:srgbClr val="C00000"/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116" name="타원 115"/>
          <p:cNvSpPr/>
          <p:nvPr/>
        </p:nvSpPr>
        <p:spPr bwMode="auto">
          <a:xfrm>
            <a:off x="4084300" y="2780910"/>
            <a:ext cx="216030" cy="216030"/>
          </a:xfrm>
          <a:prstGeom prst="ellipse">
            <a:avLst/>
          </a:prstGeom>
          <a:noFill/>
          <a:ln w="12700">
            <a:solidFill>
              <a:srgbClr val="C00000"/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118" name="타원 117"/>
          <p:cNvSpPr/>
          <p:nvPr/>
        </p:nvSpPr>
        <p:spPr bwMode="auto">
          <a:xfrm>
            <a:off x="4084300" y="4797190"/>
            <a:ext cx="216030" cy="216030"/>
          </a:xfrm>
          <a:prstGeom prst="ellipse">
            <a:avLst/>
          </a:prstGeom>
          <a:noFill/>
          <a:ln w="12700">
            <a:solidFill>
              <a:srgbClr val="C00000"/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119" name="타원 118"/>
          <p:cNvSpPr/>
          <p:nvPr/>
        </p:nvSpPr>
        <p:spPr bwMode="auto">
          <a:xfrm>
            <a:off x="3796260" y="5085230"/>
            <a:ext cx="216030" cy="216030"/>
          </a:xfrm>
          <a:prstGeom prst="ellipse">
            <a:avLst/>
          </a:prstGeom>
          <a:noFill/>
          <a:ln w="12700">
            <a:solidFill>
              <a:srgbClr val="C00000"/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120" name="타원 119"/>
          <p:cNvSpPr/>
          <p:nvPr/>
        </p:nvSpPr>
        <p:spPr bwMode="auto">
          <a:xfrm>
            <a:off x="5524500" y="4797190"/>
            <a:ext cx="216030" cy="216030"/>
          </a:xfrm>
          <a:prstGeom prst="ellipse">
            <a:avLst/>
          </a:prstGeom>
          <a:noFill/>
          <a:ln w="12700">
            <a:solidFill>
              <a:srgbClr val="C00000"/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121" name="타원 120"/>
          <p:cNvSpPr/>
          <p:nvPr/>
        </p:nvSpPr>
        <p:spPr bwMode="auto">
          <a:xfrm>
            <a:off x="5524500" y="2780910"/>
            <a:ext cx="216030" cy="216030"/>
          </a:xfrm>
          <a:prstGeom prst="ellipse">
            <a:avLst/>
          </a:prstGeom>
          <a:noFill/>
          <a:ln w="12700">
            <a:solidFill>
              <a:srgbClr val="C00000"/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122" name="타원 121"/>
          <p:cNvSpPr/>
          <p:nvPr/>
        </p:nvSpPr>
        <p:spPr bwMode="auto">
          <a:xfrm>
            <a:off x="6748670" y="3068950"/>
            <a:ext cx="216030" cy="216030"/>
          </a:xfrm>
          <a:prstGeom prst="ellipse">
            <a:avLst/>
          </a:prstGeom>
          <a:noFill/>
          <a:ln w="12700">
            <a:solidFill>
              <a:srgbClr val="C00000"/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123" name="타원 122"/>
          <p:cNvSpPr/>
          <p:nvPr/>
        </p:nvSpPr>
        <p:spPr bwMode="auto">
          <a:xfrm>
            <a:off x="5524500" y="4149100"/>
            <a:ext cx="216030" cy="216030"/>
          </a:xfrm>
          <a:prstGeom prst="ellipse">
            <a:avLst/>
          </a:prstGeom>
          <a:noFill/>
          <a:ln w="12700">
            <a:solidFill>
              <a:srgbClr val="C00000"/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124" name="타원 123"/>
          <p:cNvSpPr/>
          <p:nvPr/>
        </p:nvSpPr>
        <p:spPr bwMode="auto">
          <a:xfrm>
            <a:off x="4084300" y="4149100"/>
            <a:ext cx="216030" cy="216030"/>
          </a:xfrm>
          <a:prstGeom prst="ellipse">
            <a:avLst/>
          </a:prstGeom>
          <a:noFill/>
          <a:ln w="12700">
            <a:solidFill>
              <a:srgbClr val="C00000"/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14" name="타원 13"/>
          <p:cNvSpPr/>
          <p:nvPr/>
        </p:nvSpPr>
        <p:spPr bwMode="auto">
          <a:xfrm>
            <a:off x="3652240" y="3861060"/>
            <a:ext cx="216030" cy="216030"/>
          </a:xfrm>
          <a:prstGeom prst="ellipse">
            <a:avLst/>
          </a:prstGeom>
          <a:noFill/>
          <a:ln w="12700">
            <a:solidFill>
              <a:srgbClr val="C00000"/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15" name="타원 14"/>
          <p:cNvSpPr/>
          <p:nvPr/>
        </p:nvSpPr>
        <p:spPr bwMode="auto">
          <a:xfrm>
            <a:off x="3652240" y="5733320"/>
            <a:ext cx="216030" cy="216030"/>
          </a:xfrm>
          <a:prstGeom prst="ellipse">
            <a:avLst/>
          </a:prstGeom>
          <a:noFill/>
          <a:ln w="12700">
            <a:solidFill>
              <a:srgbClr val="C00000"/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16" name="타원 15"/>
          <p:cNvSpPr/>
          <p:nvPr/>
        </p:nvSpPr>
        <p:spPr bwMode="auto">
          <a:xfrm>
            <a:off x="4732390" y="4293120"/>
            <a:ext cx="216030" cy="216030"/>
          </a:xfrm>
          <a:prstGeom prst="ellipse">
            <a:avLst/>
          </a:prstGeom>
          <a:noFill/>
          <a:ln w="12700">
            <a:solidFill>
              <a:srgbClr val="C00000"/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063061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2.5 </a:t>
            </a:r>
            <a:r>
              <a:rPr lang="ko-KR" altLang="en-US" dirty="0" smtClean="0"/>
              <a:t>원칙 </a:t>
            </a:r>
            <a:r>
              <a:rPr lang="en-US" altLang="ko-KR" dirty="0" smtClean="0"/>
              <a:t>4</a:t>
            </a:r>
            <a:r>
              <a:rPr lang="ko-KR" altLang="en-US" dirty="0" smtClean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간격 </a:t>
            </a:r>
            <a:r>
              <a:rPr lang="en-US" altLang="ko-KR" dirty="0" smtClean="0"/>
              <a:t>(2/2)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“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동일 간격의 원칙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”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은 도형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다이어그램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테이블 등 어떤 요소든 가리지 않고 적용할 수 있습니다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좌우 여백도 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“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동일 간격의 원칙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”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을 적용해야 합니다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따라서 그림의 테두리가 없더라도 가상의 테두리를 가정해야 합니다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아래 화살표는 도형의 한 가운데 위치함으로써 상하로 동일 간격을 유지할 수 있습니다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심지어는 아래 그림의 </a:t>
            </a:r>
            <a:r>
              <a:rPr lang="en-US" altLang="ko-KR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RSD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원과 도형 간의 간격도 유사한 도형 간의 간격과 동일하게 유지합니다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 </a:t>
            </a:r>
            <a:endParaRPr lang="en-US" altLang="ko-KR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 bwMode="auto">
          <a:xfrm>
            <a:off x="2716110" y="2348850"/>
            <a:ext cx="1368190" cy="1656230"/>
          </a:xfrm>
          <a:prstGeom prst="roundRect">
            <a:avLst>
              <a:gd name="adj" fmla="val 4832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t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r>
              <a:rPr lang="ko-KR" altLang="en-US" smtClean="0">
                <a:solidFill>
                  <a:schemeClr val="tx1">
                    <a:lumMod val="85000"/>
                    <a:lumOff val="15000"/>
                  </a:schemeClr>
                </a:solidFill>
                <a:latin typeface="Optima" pitchFamily="2" charset="2"/>
              </a:rPr>
              <a:t>현</a:t>
            </a: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latin typeface="Optima" pitchFamily="2" charset="2"/>
              </a:rPr>
              <a:t>황</a:t>
            </a:r>
            <a:endParaRPr lang="ko-KR" altLang="en-US" smtClean="0">
              <a:solidFill>
                <a:schemeClr val="tx1">
                  <a:lumMod val="85000"/>
                  <a:lumOff val="15000"/>
                </a:schemeClr>
              </a:solidFill>
              <a:latin typeface="Optima" pitchFamily="2" charset="2"/>
            </a:endParaRPr>
          </a:p>
        </p:txBody>
      </p:sp>
      <p:sp>
        <p:nvSpPr>
          <p:cNvPr id="16" name="모서리가 둥근 직사각형 15"/>
          <p:cNvSpPr/>
          <p:nvPr/>
        </p:nvSpPr>
        <p:spPr bwMode="auto">
          <a:xfrm>
            <a:off x="4516360" y="2348850"/>
            <a:ext cx="1368190" cy="1656230"/>
          </a:xfrm>
          <a:prstGeom prst="roundRect">
            <a:avLst>
              <a:gd name="adj" fmla="val 4136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t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r>
              <a:rPr lang="ko-KR" altLang="en-US" smtClean="0">
                <a:solidFill>
                  <a:schemeClr val="tx1">
                    <a:lumMod val="85000"/>
                    <a:lumOff val="15000"/>
                  </a:schemeClr>
                </a:solidFill>
                <a:latin typeface="Optima" pitchFamily="2" charset="2"/>
              </a:rPr>
              <a:t>이슈 및 개선 포인트</a:t>
            </a:r>
          </a:p>
        </p:txBody>
      </p:sp>
      <p:sp>
        <p:nvSpPr>
          <p:cNvPr id="17" name="모서리가 둥근 직사각형 16"/>
          <p:cNvSpPr/>
          <p:nvPr/>
        </p:nvSpPr>
        <p:spPr bwMode="auto">
          <a:xfrm>
            <a:off x="6316610" y="2852920"/>
            <a:ext cx="1368190" cy="2376330"/>
          </a:xfrm>
          <a:prstGeom prst="roundRect">
            <a:avLst>
              <a:gd name="adj" fmla="val 4832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b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r>
              <a:rPr lang="ko-KR" altLang="en-US" smtClean="0">
                <a:solidFill>
                  <a:schemeClr val="tx1">
                    <a:lumMod val="85000"/>
                    <a:lumOff val="15000"/>
                  </a:schemeClr>
                </a:solidFill>
                <a:latin typeface="Optima" pitchFamily="2" charset="2"/>
              </a:rPr>
              <a:t>설계 주제 </a:t>
            </a:r>
          </a:p>
        </p:txBody>
      </p:sp>
      <p:sp>
        <p:nvSpPr>
          <p:cNvPr id="18" name="모서리가 둥근 직사각형 17"/>
          <p:cNvSpPr/>
          <p:nvPr/>
        </p:nvSpPr>
        <p:spPr bwMode="auto">
          <a:xfrm>
            <a:off x="2860130" y="2636890"/>
            <a:ext cx="1080150" cy="288040"/>
          </a:xfrm>
          <a:prstGeom prst="roundRect">
            <a:avLst/>
          </a:prstGeom>
          <a:solidFill>
            <a:schemeClr val="accent2"/>
          </a:solidFill>
          <a:ln w="12700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r>
              <a:rPr lang="en-US" altLang="ko-KR" sz="1100" b="0" smtClean="0">
                <a:solidFill>
                  <a:schemeClr val="tx1">
                    <a:lumMod val="85000"/>
                    <a:lumOff val="15000"/>
                  </a:schemeClr>
                </a:solidFill>
                <a:latin typeface="Optima" pitchFamily="2" charset="2"/>
              </a:rPr>
              <a:t>Biz (</a:t>
            </a:r>
            <a:r>
              <a:rPr lang="ko-KR" altLang="en-US" sz="1100" b="0" smtClean="0">
                <a:solidFill>
                  <a:schemeClr val="tx1">
                    <a:lumMod val="85000"/>
                    <a:lumOff val="15000"/>
                  </a:schemeClr>
                </a:solidFill>
                <a:latin typeface="Optima" pitchFamily="2" charset="2"/>
              </a:rPr>
              <a:t>기능</a:t>
            </a:r>
            <a:r>
              <a:rPr lang="en-US" altLang="ko-KR" sz="1100" b="0" smtClean="0">
                <a:solidFill>
                  <a:schemeClr val="tx1">
                    <a:lumMod val="85000"/>
                    <a:lumOff val="15000"/>
                  </a:schemeClr>
                </a:solidFill>
                <a:latin typeface="Optima" pitchFamily="2" charset="2"/>
              </a:rPr>
              <a:t>/</a:t>
            </a:r>
            <a:r>
              <a:rPr lang="ko-KR" altLang="en-US" sz="1100" b="0" smtClean="0">
                <a:solidFill>
                  <a:schemeClr val="tx1">
                    <a:lumMod val="85000"/>
                    <a:lumOff val="15000"/>
                  </a:schemeClr>
                </a:solidFill>
                <a:latin typeface="Optima" pitchFamily="2" charset="2"/>
              </a:rPr>
              <a:t>품질</a:t>
            </a:r>
            <a:r>
              <a:rPr lang="en-US" altLang="ko-KR" sz="1100" b="0" smtClean="0">
                <a:solidFill>
                  <a:schemeClr val="tx1">
                    <a:lumMod val="85000"/>
                    <a:lumOff val="15000"/>
                  </a:schemeClr>
                </a:solidFill>
                <a:latin typeface="Optima" pitchFamily="2" charset="2"/>
              </a:rPr>
              <a:t>)</a:t>
            </a:r>
            <a:endParaRPr lang="ko-KR" altLang="en-US" sz="1100" b="0" smtClean="0">
              <a:solidFill>
                <a:schemeClr val="tx1">
                  <a:lumMod val="85000"/>
                  <a:lumOff val="15000"/>
                </a:schemeClr>
              </a:solidFill>
              <a:latin typeface="Optima" pitchFamily="2" charset="2"/>
            </a:endParaRPr>
          </a:p>
        </p:txBody>
      </p:sp>
      <p:sp>
        <p:nvSpPr>
          <p:cNvPr id="19" name="모서리가 둥근 직사각형 18"/>
          <p:cNvSpPr/>
          <p:nvPr/>
        </p:nvSpPr>
        <p:spPr bwMode="auto">
          <a:xfrm>
            <a:off x="2860130" y="3068950"/>
            <a:ext cx="1080150" cy="288040"/>
          </a:xfrm>
          <a:prstGeom prst="roundRect">
            <a:avLst/>
          </a:prstGeom>
          <a:solidFill>
            <a:schemeClr val="accent2"/>
          </a:solidFill>
          <a:ln w="12700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r>
              <a:rPr lang="en-US" altLang="ko-KR" sz="1100" b="0" smtClean="0">
                <a:solidFill>
                  <a:schemeClr val="tx1">
                    <a:lumMod val="85000"/>
                    <a:lumOff val="15000"/>
                  </a:schemeClr>
                </a:solidFill>
                <a:latin typeface="Optima" pitchFamily="2" charset="2"/>
              </a:rPr>
              <a:t>System(S/W)</a:t>
            </a:r>
            <a:endParaRPr lang="ko-KR" altLang="en-US" sz="1100" b="0" smtClean="0">
              <a:solidFill>
                <a:schemeClr val="tx1">
                  <a:lumMod val="85000"/>
                  <a:lumOff val="15000"/>
                </a:schemeClr>
              </a:solidFill>
              <a:latin typeface="Optima" pitchFamily="2" charset="2"/>
            </a:endParaRPr>
          </a:p>
        </p:txBody>
      </p:sp>
      <p:sp>
        <p:nvSpPr>
          <p:cNvPr id="20" name="모서리가 둥근 직사각형 19"/>
          <p:cNvSpPr/>
          <p:nvPr/>
        </p:nvSpPr>
        <p:spPr bwMode="auto">
          <a:xfrm>
            <a:off x="2860130" y="3501010"/>
            <a:ext cx="1080150" cy="288040"/>
          </a:xfrm>
          <a:prstGeom prst="roundRect">
            <a:avLst/>
          </a:prstGeom>
          <a:solidFill>
            <a:schemeClr val="accent2"/>
          </a:solidFill>
          <a:ln w="12700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r>
              <a:rPr lang="en-US" altLang="ko-KR" sz="1100" b="0" smtClean="0">
                <a:solidFill>
                  <a:schemeClr val="tx1">
                    <a:lumMod val="85000"/>
                    <a:lumOff val="15000"/>
                  </a:schemeClr>
                </a:solidFill>
                <a:latin typeface="Optima" pitchFamily="2" charset="2"/>
              </a:rPr>
              <a:t>System(H/W)</a:t>
            </a:r>
            <a:endParaRPr lang="ko-KR" altLang="en-US" sz="1100" b="0" smtClean="0">
              <a:solidFill>
                <a:schemeClr val="tx1">
                  <a:lumMod val="85000"/>
                  <a:lumOff val="15000"/>
                </a:schemeClr>
              </a:solidFill>
              <a:latin typeface="Optima" pitchFamily="2" charset="2"/>
            </a:endParaRPr>
          </a:p>
        </p:txBody>
      </p:sp>
      <p:sp>
        <p:nvSpPr>
          <p:cNvPr id="21" name="모서리가 둥근 직사각형 20"/>
          <p:cNvSpPr/>
          <p:nvPr/>
        </p:nvSpPr>
        <p:spPr bwMode="auto">
          <a:xfrm>
            <a:off x="4660380" y="2636890"/>
            <a:ext cx="1080150" cy="288040"/>
          </a:xfrm>
          <a:prstGeom prst="roundRect">
            <a:avLst/>
          </a:prstGeom>
          <a:solidFill>
            <a:schemeClr val="accent2"/>
          </a:solidFill>
          <a:ln w="12700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r>
              <a:rPr lang="en-US" altLang="ko-KR" sz="1100" b="0" smtClean="0">
                <a:solidFill>
                  <a:schemeClr val="tx1">
                    <a:lumMod val="85000"/>
                    <a:lumOff val="15000"/>
                  </a:schemeClr>
                </a:solidFill>
                <a:latin typeface="Optima" pitchFamily="2" charset="2"/>
              </a:rPr>
              <a:t>Biz (</a:t>
            </a:r>
            <a:r>
              <a:rPr lang="ko-KR" altLang="en-US" sz="1100" b="0" smtClean="0">
                <a:solidFill>
                  <a:schemeClr val="tx1">
                    <a:lumMod val="85000"/>
                    <a:lumOff val="15000"/>
                  </a:schemeClr>
                </a:solidFill>
                <a:latin typeface="Optima" pitchFamily="2" charset="2"/>
              </a:rPr>
              <a:t>미래요</a:t>
            </a:r>
            <a:r>
              <a:rPr lang="ko-KR" altLang="en-US" sz="1100" b="0">
                <a:solidFill>
                  <a:schemeClr val="tx1">
                    <a:lumMod val="85000"/>
                    <a:lumOff val="15000"/>
                  </a:schemeClr>
                </a:solidFill>
                <a:latin typeface="Optima" pitchFamily="2" charset="2"/>
              </a:rPr>
              <a:t>구</a:t>
            </a:r>
            <a:r>
              <a:rPr lang="en-US" altLang="ko-KR" sz="1100" b="0" smtClean="0">
                <a:solidFill>
                  <a:schemeClr val="tx1">
                    <a:lumMod val="85000"/>
                    <a:lumOff val="15000"/>
                  </a:schemeClr>
                </a:solidFill>
                <a:latin typeface="Optima" pitchFamily="2" charset="2"/>
              </a:rPr>
              <a:t>)</a:t>
            </a:r>
            <a:endParaRPr lang="ko-KR" altLang="en-US" sz="1100" b="0" smtClean="0">
              <a:solidFill>
                <a:schemeClr val="tx1">
                  <a:lumMod val="85000"/>
                  <a:lumOff val="15000"/>
                </a:schemeClr>
              </a:solidFill>
              <a:latin typeface="Optima" pitchFamily="2" charset="2"/>
            </a:endParaRPr>
          </a:p>
        </p:txBody>
      </p:sp>
      <p:sp>
        <p:nvSpPr>
          <p:cNvPr id="22" name="모서리가 둥근 직사각형 21"/>
          <p:cNvSpPr/>
          <p:nvPr/>
        </p:nvSpPr>
        <p:spPr bwMode="auto">
          <a:xfrm>
            <a:off x="4660380" y="3068950"/>
            <a:ext cx="1080150" cy="288040"/>
          </a:xfrm>
          <a:prstGeom prst="roundRect">
            <a:avLst/>
          </a:prstGeom>
          <a:solidFill>
            <a:schemeClr val="accent2"/>
          </a:solidFill>
          <a:ln w="12700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r>
              <a:rPr lang="en-US" altLang="ko-KR" sz="1100" b="0" smtClean="0">
                <a:solidFill>
                  <a:schemeClr val="tx1">
                    <a:lumMod val="85000"/>
                    <a:lumOff val="15000"/>
                  </a:schemeClr>
                </a:solidFill>
                <a:latin typeface="Optima" pitchFamily="2" charset="2"/>
              </a:rPr>
              <a:t>SW </a:t>
            </a:r>
            <a:r>
              <a:rPr lang="ko-KR" altLang="en-US" sz="1100" b="0" smtClean="0">
                <a:solidFill>
                  <a:schemeClr val="tx1">
                    <a:lumMod val="85000"/>
                    <a:lumOff val="15000"/>
                  </a:schemeClr>
                </a:solidFill>
                <a:latin typeface="Optima" pitchFamily="2" charset="2"/>
              </a:rPr>
              <a:t>뷰</a:t>
            </a:r>
          </a:p>
        </p:txBody>
      </p:sp>
      <p:sp>
        <p:nvSpPr>
          <p:cNvPr id="23" name="모서리가 둥근 직사각형 22"/>
          <p:cNvSpPr/>
          <p:nvPr/>
        </p:nvSpPr>
        <p:spPr bwMode="auto">
          <a:xfrm>
            <a:off x="4660380" y="3501010"/>
            <a:ext cx="1080150" cy="288040"/>
          </a:xfrm>
          <a:prstGeom prst="roundRect">
            <a:avLst/>
          </a:prstGeom>
          <a:solidFill>
            <a:schemeClr val="accent2"/>
          </a:solidFill>
          <a:ln w="12700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r>
              <a:rPr lang="en-US" altLang="ko-KR" sz="1100" b="0" smtClean="0">
                <a:solidFill>
                  <a:schemeClr val="tx1">
                    <a:lumMod val="85000"/>
                    <a:lumOff val="15000"/>
                  </a:schemeClr>
                </a:solidFill>
                <a:latin typeface="Optima" pitchFamily="2" charset="2"/>
              </a:rPr>
              <a:t>HW </a:t>
            </a:r>
            <a:r>
              <a:rPr lang="ko-KR" altLang="en-US" sz="1100" b="0">
                <a:solidFill>
                  <a:schemeClr val="tx1">
                    <a:lumMod val="85000"/>
                    <a:lumOff val="15000"/>
                  </a:schemeClr>
                </a:solidFill>
                <a:latin typeface="Optima" pitchFamily="2" charset="2"/>
              </a:rPr>
              <a:t>뷰</a:t>
            </a:r>
            <a:endParaRPr lang="ko-KR" altLang="en-US" sz="1100" b="0" smtClean="0">
              <a:solidFill>
                <a:schemeClr val="tx1">
                  <a:lumMod val="85000"/>
                  <a:lumOff val="15000"/>
                </a:schemeClr>
              </a:solidFill>
              <a:latin typeface="Optima" pitchFamily="2" charset="2"/>
            </a:endParaRPr>
          </a:p>
        </p:txBody>
      </p:sp>
      <p:sp>
        <p:nvSpPr>
          <p:cNvPr id="24" name="모서리가 둥근 직사각형 23"/>
          <p:cNvSpPr/>
          <p:nvPr/>
        </p:nvSpPr>
        <p:spPr bwMode="auto">
          <a:xfrm>
            <a:off x="6460630" y="2996940"/>
            <a:ext cx="1080150" cy="504070"/>
          </a:xfrm>
          <a:prstGeom prst="roundRect">
            <a:avLst/>
          </a:prstGeom>
          <a:solidFill>
            <a:srgbClr val="DAD9B0"/>
          </a:solidFill>
          <a:ln w="12700"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r>
              <a:rPr lang="ko-KR" altLang="en-US" b="0" smtClean="0">
                <a:solidFill>
                  <a:schemeClr val="tx1">
                    <a:lumMod val="85000"/>
                    <a:lumOff val="15000"/>
                  </a:schemeClr>
                </a:solidFill>
                <a:latin typeface="Optima" pitchFamily="2" charset="2"/>
              </a:rPr>
              <a:t>틀과 원칙</a:t>
            </a:r>
          </a:p>
        </p:txBody>
      </p:sp>
      <p:sp>
        <p:nvSpPr>
          <p:cNvPr id="25" name="모서리가 둥근 직사각형 24"/>
          <p:cNvSpPr/>
          <p:nvPr/>
        </p:nvSpPr>
        <p:spPr bwMode="auto">
          <a:xfrm>
            <a:off x="6460630" y="3645030"/>
            <a:ext cx="1080150" cy="504070"/>
          </a:xfrm>
          <a:prstGeom prst="roundRect">
            <a:avLst/>
          </a:prstGeom>
          <a:solidFill>
            <a:srgbClr val="DAD9B0"/>
          </a:solidFill>
          <a:ln w="12700"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r>
              <a:rPr lang="ko-KR" altLang="en-US" b="0" smtClean="0">
                <a:solidFill>
                  <a:schemeClr val="tx1">
                    <a:lumMod val="85000"/>
                    <a:lumOff val="15000"/>
                  </a:schemeClr>
                </a:solidFill>
                <a:latin typeface="Optima" pitchFamily="2" charset="2"/>
              </a:rPr>
              <a:t>주제별 아키텍처 설계</a:t>
            </a:r>
          </a:p>
        </p:txBody>
      </p:sp>
      <p:sp>
        <p:nvSpPr>
          <p:cNvPr id="26" name="모서리가 둥근 직사각형 25"/>
          <p:cNvSpPr/>
          <p:nvPr/>
        </p:nvSpPr>
        <p:spPr bwMode="auto">
          <a:xfrm>
            <a:off x="6460630" y="4293120"/>
            <a:ext cx="1080150" cy="504070"/>
          </a:xfrm>
          <a:prstGeom prst="roundRect">
            <a:avLst/>
          </a:prstGeom>
          <a:solidFill>
            <a:srgbClr val="DAD9B0"/>
          </a:solidFill>
          <a:ln w="12700"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r>
              <a:rPr lang="ko-KR" altLang="en-US" b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Optima" pitchFamily="2" charset="2"/>
              </a:rPr>
              <a:t>기술 </a:t>
            </a:r>
            <a:r>
              <a:rPr lang="ko-KR" altLang="en-US" b="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Optima" pitchFamily="2" charset="2"/>
              </a:rPr>
              <a:t>검토의견</a:t>
            </a:r>
            <a:endParaRPr lang="ko-KR" altLang="en-US" b="0" dirty="0" smtClean="0">
              <a:solidFill>
                <a:schemeClr val="tx1">
                  <a:lumMod val="85000"/>
                  <a:lumOff val="15000"/>
                </a:schemeClr>
              </a:solidFill>
              <a:latin typeface="Optima" pitchFamily="2" charset="2"/>
            </a:endParaRPr>
          </a:p>
        </p:txBody>
      </p:sp>
      <p:sp>
        <p:nvSpPr>
          <p:cNvPr id="27" name="모서리가 둥근 직사각형 26"/>
          <p:cNvSpPr/>
          <p:nvPr/>
        </p:nvSpPr>
        <p:spPr bwMode="auto">
          <a:xfrm>
            <a:off x="8116860" y="2852920"/>
            <a:ext cx="1368190" cy="2376330"/>
          </a:xfrm>
          <a:prstGeom prst="roundRect">
            <a:avLst>
              <a:gd name="adj" fmla="val 4136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b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r>
              <a:rPr lang="ko-KR" altLang="en-US" smtClean="0">
                <a:solidFill>
                  <a:schemeClr val="tx1">
                    <a:lumMod val="85000"/>
                    <a:lumOff val="15000"/>
                  </a:schemeClr>
                </a:solidFill>
                <a:latin typeface="Optima" pitchFamily="2" charset="2"/>
              </a:rPr>
              <a:t>구조 반영 및 구현</a:t>
            </a:r>
          </a:p>
        </p:txBody>
      </p:sp>
      <p:sp>
        <p:nvSpPr>
          <p:cNvPr id="28" name="모서리가 둥근 직사각형 27"/>
          <p:cNvSpPr/>
          <p:nvPr/>
        </p:nvSpPr>
        <p:spPr bwMode="auto">
          <a:xfrm>
            <a:off x="8260880" y="2996940"/>
            <a:ext cx="1080150" cy="504070"/>
          </a:xfrm>
          <a:prstGeom prst="roundRect">
            <a:avLst/>
          </a:prstGeom>
          <a:solidFill>
            <a:srgbClr val="DAD9B0"/>
          </a:solidFill>
          <a:ln w="12700"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r>
              <a:rPr lang="ko-KR" altLang="en-US" b="0" smtClean="0">
                <a:solidFill>
                  <a:schemeClr val="tx1">
                    <a:lumMod val="85000"/>
                    <a:lumOff val="15000"/>
                  </a:schemeClr>
                </a:solidFill>
                <a:latin typeface="Optima" pitchFamily="2" charset="2"/>
              </a:rPr>
              <a:t>틀과 원칙 </a:t>
            </a:r>
            <a:r>
              <a:rPr lang="en-US" altLang="ko-KR" b="0" smtClean="0">
                <a:solidFill>
                  <a:schemeClr val="tx1">
                    <a:lumMod val="85000"/>
                    <a:lumOff val="15000"/>
                  </a:schemeClr>
                </a:solidFill>
                <a:latin typeface="Optima" pitchFamily="2" charset="2"/>
              </a:rPr>
              <a:t>(</a:t>
            </a:r>
            <a:r>
              <a:rPr lang="ko-KR" altLang="en-US" b="0" smtClean="0">
                <a:solidFill>
                  <a:schemeClr val="tx1">
                    <a:lumMod val="85000"/>
                    <a:lumOff val="15000"/>
                  </a:schemeClr>
                </a:solidFill>
                <a:latin typeface="Optima" pitchFamily="2" charset="2"/>
              </a:rPr>
              <a:t>업데이트</a:t>
            </a:r>
            <a:r>
              <a:rPr lang="en-US" altLang="ko-KR" b="0" smtClean="0">
                <a:solidFill>
                  <a:schemeClr val="tx1">
                    <a:lumMod val="85000"/>
                    <a:lumOff val="15000"/>
                  </a:schemeClr>
                </a:solidFill>
                <a:latin typeface="Optima" pitchFamily="2" charset="2"/>
              </a:rPr>
              <a:t>)</a:t>
            </a:r>
            <a:endParaRPr lang="ko-KR" altLang="en-US" b="0" smtClean="0">
              <a:solidFill>
                <a:schemeClr val="tx1">
                  <a:lumMod val="85000"/>
                  <a:lumOff val="15000"/>
                </a:schemeClr>
              </a:solidFill>
              <a:latin typeface="Optima" pitchFamily="2" charset="2"/>
            </a:endParaRPr>
          </a:p>
        </p:txBody>
      </p:sp>
      <p:sp>
        <p:nvSpPr>
          <p:cNvPr id="29" name="모서리가 둥근 직사각형 28"/>
          <p:cNvSpPr/>
          <p:nvPr/>
        </p:nvSpPr>
        <p:spPr bwMode="auto">
          <a:xfrm>
            <a:off x="8260880" y="3645030"/>
            <a:ext cx="1080150" cy="504070"/>
          </a:xfrm>
          <a:prstGeom prst="roundRect">
            <a:avLst/>
          </a:prstGeom>
          <a:solidFill>
            <a:srgbClr val="DAD9B0"/>
          </a:solidFill>
          <a:ln w="12700"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r>
              <a:rPr lang="ko-KR" altLang="en-US" b="0" smtClean="0">
                <a:solidFill>
                  <a:schemeClr val="tx1">
                    <a:lumMod val="85000"/>
                    <a:lumOff val="15000"/>
                  </a:schemeClr>
                </a:solidFill>
                <a:latin typeface="Optima" pitchFamily="2" charset="2"/>
              </a:rPr>
              <a:t>모</a:t>
            </a:r>
            <a:r>
              <a:rPr lang="ko-KR" altLang="en-US" b="0">
                <a:solidFill>
                  <a:schemeClr val="tx1">
                    <a:lumMod val="85000"/>
                    <a:lumOff val="15000"/>
                  </a:schemeClr>
                </a:solidFill>
                <a:latin typeface="Optima" pitchFamily="2" charset="2"/>
              </a:rPr>
              <a:t>델</a:t>
            </a:r>
            <a:endParaRPr lang="ko-KR" altLang="en-US" b="0" smtClean="0">
              <a:solidFill>
                <a:schemeClr val="tx1">
                  <a:lumMod val="85000"/>
                  <a:lumOff val="15000"/>
                </a:schemeClr>
              </a:solidFill>
              <a:latin typeface="Optima" pitchFamily="2" charset="2"/>
            </a:endParaRPr>
          </a:p>
        </p:txBody>
      </p:sp>
      <p:sp>
        <p:nvSpPr>
          <p:cNvPr id="30" name="모서리가 둥근 직사각형 29"/>
          <p:cNvSpPr/>
          <p:nvPr/>
        </p:nvSpPr>
        <p:spPr bwMode="auto">
          <a:xfrm>
            <a:off x="8260880" y="4293120"/>
            <a:ext cx="1080150" cy="504070"/>
          </a:xfrm>
          <a:prstGeom prst="roundRect">
            <a:avLst/>
          </a:prstGeom>
          <a:solidFill>
            <a:srgbClr val="DAD9B0"/>
          </a:solidFill>
          <a:ln w="12700"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r>
              <a:rPr lang="en-US" altLang="ko-KR" b="0" smtClean="0">
                <a:solidFill>
                  <a:schemeClr val="tx1">
                    <a:lumMod val="85000"/>
                    <a:lumOff val="15000"/>
                  </a:schemeClr>
                </a:solidFill>
                <a:latin typeface="Optima" pitchFamily="2" charset="2"/>
              </a:rPr>
              <a:t>RI</a:t>
            </a:r>
            <a:endParaRPr lang="ko-KR" altLang="en-US" b="0" smtClean="0">
              <a:solidFill>
                <a:schemeClr val="tx1">
                  <a:lumMod val="85000"/>
                  <a:lumOff val="15000"/>
                </a:schemeClr>
              </a:solidFill>
              <a:latin typeface="Optima" pitchFamily="2" charset="2"/>
            </a:endParaRPr>
          </a:p>
        </p:txBody>
      </p:sp>
      <p:sp>
        <p:nvSpPr>
          <p:cNvPr id="31" name="오른쪽 화살표 30"/>
          <p:cNvSpPr/>
          <p:nvPr/>
        </p:nvSpPr>
        <p:spPr bwMode="auto">
          <a:xfrm>
            <a:off x="4156310" y="2924930"/>
            <a:ext cx="288040" cy="504070"/>
          </a:xfrm>
          <a:prstGeom prst="rightArrow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bg1"/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32" name="오른쪽 화살표 31"/>
          <p:cNvSpPr/>
          <p:nvPr/>
        </p:nvSpPr>
        <p:spPr bwMode="auto">
          <a:xfrm>
            <a:off x="5956560" y="2924930"/>
            <a:ext cx="288040" cy="504070"/>
          </a:xfrm>
          <a:prstGeom prst="rightArrow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bg1"/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33" name="오른쪽 화살표 32"/>
          <p:cNvSpPr/>
          <p:nvPr/>
        </p:nvSpPr>
        <p:spPr bwMode="auto">
          <a:xfrm>
            <a:off x="7756810" y="3717040"/>
            <a:ext cx="288040" cy="648090"/>
          </a:xfrm>
          <a:prstGeom prst="rightArrow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bg1"/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34" name="모서리가 둥근 직사각형 33"/>
          <p:cNvSpPr/>
          <p:nvPr/>
        </p:nvSpPr>
        <p:spPr bwMode="auto">
          <a:xfrm>
            <a:off x="2716110" y="4077090"/>
            <a:ext cx="1368190" cy="1656230"/>
          </a:xfrm>
          <a:prstGeom prst="roundRect">
            <a:avLst>
              <a:gd name="adj" fmla="val 4832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b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r>
              <a:rPr lang="ko-KR" altLang="en-US" smtClean="0">
                <a:solidFill>
                  <a:schemeClr val="tx1">
                    <a:lumMod val="85000"/>
                    <a:lumOff val="15000"/>
                  </a:schemeClr>
                </a:solidFill>
                <a:latin typeface="Optima" pitchFamily="2" charset="2"/>
              </a:rPr>
              <a:t>현</a:t>
            </a: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latin typeface="Optima" pitchFamily="2" charset="2"/>
              </a:rPr>
              <a:t>황</a:t>
            </a:r>
            <a:endParaRPr lang="ko-KR" altLang="en-US" smtClean="0">
              <a:solidFill>
                <a:schemeClr val="tx1">
                  <a:lumMod val="85000"/>
                  <a:lumOff val="15000"/>
                </a:schemeClr>
              </a:solidFill>
              <a:latin typeface="Optima" pitchFamily="2" charset="2"/>
            </a:endParaRPr>
          </a:p>
        </p:txBody>
      </p:sp>
      <p:sp>
        <p:nvSpPr>
          <p:cNvPr id="35" name="모서리가 둥근 직사각형 34"/>
          <p:cNvSpPr/>
          <p:nvPr/>
        </p:nvSpPr>
        <p:spPr bwMode="auto">
          <a:xfrm>
            <a:off x="4516360" y="4077090"/>
            <a:ext cx="1368190" cy="1656230"/>
          </a:xfrm>
          <a:prstGeom prst="roundRect">
            <a:avLst>
              <a:gd name="adj" fmla="val 4136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b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r>
              <a:rPr lang="ko-KR" altLang="en-US" smtClean="0">
                <a:solidFill>
                  <a:schemeClr val="tx1">
                    <a:lumMod val="85000"/>
                    <a:lumOff val="15000"/>
                  </a:schemeClr>
                </a:solidFill>
                <a:latin typeface="Optima" pitchFamily="2" charset="2"/>
              </a:rPr>
              <a:t>이슈 및 개선 포인트</a:t>
            </a:r>
          </a:p>
        </p:txBody>
      </p:sp>
      <p:sp>
        <p:nvSpPr>
          <p:cNvPr id="36" name="모서리가 둥근 직사각형 35"/>
          <p:cNvSpPr/>
          <p:nvPr/>
        </p:nvSpPr>
        <p:spPr bwMode="auto">
          <a:xfrm>
            <a:off x="2860130" y="4221110"/>
            <a:ext cx="1080150" cy="288040"/>
          </a:xfrm>
          <a:prstGeom prst="roundRect">
            <a:avLst/>
          </a:prstGeom>
          <a:solidFill>
            <a:schemeClr val="accent2"/>
          </a:solidFill>
          <a:ln w="12700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r>
              <a:rPr lang="en-US" altLang="ko-KR" sz="1100" b="0" smtClean="0">
                <a:solidFill>
                  <a:schemeClr val="tx1">
                    <a:lumMod val="85000"/>
                    <a:lumOff val="15000"/>
                  </a:schemeClr>
                </a:solidFill>
                <a:latin typeface="Optima" pitchFamily="2" charset="2"/>
              </a:rPr>
              <a:t>Biz (</a:t>
            </a:r>
            <a:r>
              <a:rPr lang="ko-KR" altLang="en-US" sz="1100" b="0" smtClean="0">
                <a:solidFill>
                  <a:schemeClr val="tx1">
                    <a:lumMod val="85000"/>
                    <a:lumOff val="15000"/>
                  </a:schemeClr>
                </a:solidFill>
                <a:latin typeface="Optima" pitchFamily="2" charset="2"/>
              </a:rPr>
              <a:t>기능</a:t>
            </a:r>
            <a:r>
              <a:rPr lang="en-US" altLang="ko-KR" sz="1100" b="0" smtClean="0">
                <a:solidFill>
                  <a:schemeClr val="tx1">
                    <a:lumMod val="85000"/>
                    <a:lumOff val="15000"/>
                  </a:schemeClr>
                </a:solidFill>
                <a:latin typeface="Optima" pitchFamily="2" charset="2"/>
              </a:rPr>
              <a:t>/</a:t>
            </a:r>
            <a:r>
              <a:rPr lang="ko-KR" altLang="en-US" sz="1100" b="0" smtClean="0">
                <a:solidFill>
                  <a:schemeClr val="tx1">
                    <a:lumMod val="85000"/>
                    <a:lumOff val="15000"/>
                  </a:schemeClr>
                </a:solidFill>
                <a:latin typeface="Optima" pitchFamily="2" charset="2"/>
              </a:rPr>
              <a:t>품질</a:t>
            </a:r>
            <a:r>
              <a:rPr lang="en-US" altLang="ko-KR" sz="1100" b="0" smtClean="0">
                <a:solidFill>
                  <a:schemeClr val="tx1">
                    <a:lumMod val="85000"/>
                    <a:lumOff val="15000"/>
                  </a:schemeClr>
                </a:solidFill>
                <a:latin typeface="Optima" pitchFamily="2" charset="2"/>
              </a:rPr>
              <a:t>)</a:t>
            </a:r>
            <a:endParaRPr lang="ko-KR" altLang="en-US" sz="1100" b="0" smtClean="0">
              <a:solidFill>
                <a:schemeClr val="tx1">
                  <a:lumMod val="85000"/>
                  <a:lumOff val="15000"/>
                </a:schemeClr>
              </a:solidFill>
              <a:latin typeface="Optima" pitchFamily="2" charset="2"/>
            </a:endParaRPr>
          </a:p>
        </p:txBody>
      </p:sp>
      <p:sp>
        <p:nvSpPr>
          <p:cNvPr id="37" name="모서리가 둥근 직사각형 36"/>
          <p:cNvSpPr/>
          <p:nvPr/>
        </p:nvSpPr>
        <p:spPr bwMode="auto">
          <a:xfrm>
            <a:off x="2860130" y="4653170"/>
            <a:ext cx="1080150" cy="288040"/>
          </a:xfrm>
          <a:prstGeom prst="roundRect">
            <a:avLst/>
          </a:prstGeom>
          <a:solidFill>
            <a:schemeClr val="accent2"/>
          </a:solidFill>
          <a:ln w="12700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r>
              <a:rPr lang="en-US" altLang="ko-KR" sz="1100" b="0" smtClean="0">
                <a:solidFill>
                  <a:schemeClr val="tx1">
                    <a:lumMod val="85000"/>
                    <a:lumOff val="15000"/>
                  </a:schemeClr>
                </a:solidFill>
                <a:latin typeface="Optima" pitchFamily="2" charset="2"/>
              </a:rPr>
              <a:t>System(S/W)</a:t>
            </a:r>
            <a:endParaRPr lang="ko-KR" altLang="en-US" sz="1100" b="0" smtClean="0">
              <a:solidFill>
                <a:schemeClr val="tx1">
                  <a:lumMod val="85000"/>
                  <a:lumOff val="15000"/>
                </a:schemeClr>
              </a:solidFill>
              <a:latin typeface="Optima" pitchFamily="2" charset="2"/>
            </a:endParaRPr>
          </a:p>
        </p:txBody>
      </p:sp>
      <p:sp>
        <p:nvSpPr>
          <p:cNvPr id="38" name="모서리가 둥근 직사각형 37"/>
          <p:cNvSpPr/>
          <p:nvPr/>
        </p:nvSpPr>
        <p:spPr bwMode="auto">
          <a:xfrm>
            <a:off x="2860130" y="5085230"/>
            <a:ext cx="1080150" cy="288040"/>
          </a:xfrm>
          <a:prstGeom prst="roundRect">
            <a:avLst/>
          </a:prstGeom>
          <a:solidFill>
            <a:schemeClr val="accent2"/>
          </a:solidFill>
          <a:ln w="12700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r>
              <a:rPr lang="en-US" altLang="ko-KR" sz="1100" b="0" smtClean="0">
                <a:solidFill>
                  <a:schemeClr val="tx1">
                    <a:lumMod val="85000"/>
                    <a:lumOff val="15000"/>
                  </a:schemeClr>
                </a:solidFill>
                <a:latin typeface="Optima" pitchFamily="2" charset="2"/>
              </a:rPr>
              <a:t>System(H/W)</a:t>
            </a:r>
            <a:endParaRPr lang="ko-KR" altLang="en-US" sz="1100" b="0" smtClean="0">
              <a:solidFill>
                <a:schemeClr val="tx1">
                  <a:lumMod val="85000"/>
                  <a:lumOff val="15000"/>
                </a:schemeClr>
              </a:solidFill>
              <a:latin typeface="Optima" pitchFamily="2" charset="2"/>
            </a:endParaRPr>
          </a:p>
        </p:txBody>
      </p:sp>
      <p:sp>
        <p:nvSpPr>
          <p:cNvPr id="39" name="모서리가 둥근 직사각형 38"/>
          <p:cNvSpPr/>
          <p:nvPr/>
        </p:nvSpPr>
        <p:spPr bwMode="auto">
          <a:xfrm>
            <a:off x="4660380" y="4221110"/>
            <a:ext cx="1080150" cy="288040"/>
          </a:xfrm>
          <a:prstGeom prst="roundRect">
            <a:avLst/>
          </a:prstGeom>
          <a:solidFill>
            <a:schemeClr val="accent2"/>
          </a:solidFill>
          <a:ln w="12700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r>
              <a:rPr lang="en-US" altLang="ko-KR" sz="1100" b="0" smtClean="0">
                <a:solidFill>
                  <a:schemeClr val="tx1">
                    <a:lumMod val="85000"/>
                    <a:lumOff val="15000"/>
                  </a:schemeClr>
                </a:solidFill>
                <a:latin typeface="Optima" pitchFamily="2" charset="2"/>
              </a:rPr>
              <a:t>Biz (</a:t>
            </a:r>
            <a:r>
              <a:rPr lang="ko-KR" altLang="en-US" sz="1100" b="0" smtClean="0">
                <a:solidFill>
                  <a:schemeClr val="tx1">
                    <a:lumMod val="85000"/>
                    <a:lumOff val="15000"/>
                  </a:schemeClr>
                </a:solidFill>
                <a:latin typeface="Optima" pitchFamily="2" charset="2"/>
              </a:rPr>
              <a:t>미래요</a:t>
            </a:r>
            <a:r>
              <a:rPr lang="ko-KR" altLang="en-US" sz="1100" b="0">
                <a:solidFill>
                  <a:schemeClr val="tx1">
                    <a:lumMod val="85000"/>
                    <a:lumOff val="15000"/>
                  </a:schemeClr>
                </a:solidFill>
                <a:latin typeface="Optima" pitchFamily="2" charset="2"/>
              </a:rPr>
              <a:t>구</a:t>
            </a:r>
            <a:r>
              <a:rPr lang="en-US" altLang="ko-KR" sz="1100" b="0" smtClean="0">
                <a:solidFill>
                  <a:schemeClr val="tx1">
                    <a:lumMod val="85000"/>
                    <a:lumOff val="15000"/>
                  </a:schemeClr>
                </a:solidFill>
                <a:latin typeface="Optima" pitchFamily="2" charset="2"/>
              </a:rPr>
              <a:t>)</a:t>
            </a:r>
            <a:endParaRPr lang="ko-KR" altLang="en-US" sz="1100" b="0" smtClean="0">
              <a:solidFill>
                <a:schemeClr val="tx1">
                  <a:lumMod val="85000"/>
                  <a:lumOff val="15000"/>
                </a:schemeClr>
              </a:solidFill>
              <a:latin typeface="Optima" pitchFamily="2" charset="2"/>
            </a:endParaRPr>
          </a:p>
        </p:txBody>
      </p:sp>
      <p:sp>
        <p:nvSpPr>
          <p:cNvPr id="40" name="모서리가 둥근 직사각형 39"/>
          <p:cNvSpPr/>
          <p:nvPr/>
        </p:nvSpPr>
        <p:spPr bwMode="auto">
          <a:xfrm>
            <a:off x="4660380" y="4653170"/>
            <a:ext cx="1080150" cy="288040"/>
          </a:xfrm>
          <a:prstGeom prst="roundRect">
            <a:avLst/>
          </a:prstGeom>
          <a:solidFill>
            <a:schemeClr val="accent2"/>
          </a:solidFill>
          <a:ln w="12700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r>
              <a:rPr lang="en-US" altLang="ko-KR" sz="1100" b="0" smtClean="0">
                <a:solidFill>
                  <a:schemeClr val="tx1">
                    <a:lumMod val="85000"/>
                    <a:lumOff val="15000"/>
                  </a:schemeClr>
                </a:solidFill>
                <a:latin typeface="Optima" pitchFamily="2" charset="2"/>
              </a:rPr>
              <a:t>SW </a:t>
            </a:r>
            <a:r>
              <a:rPr lang="ko-KR" altLang="en-US" sz="1100" b="0" smtClean="0">
                <a:solidFill>
                  <a:schemeClr val="tx1">
                    <a:lumMod val="85000"/>
                    <a:lumOff val="15000"/>
                  </a:schemeClr>
                </a:solidFill>
                <a:latin typeface="Optima" pitchFamily="2" charset="2"/>
              </a:rPr>
              <a:t>뷰</a:t>
            </a:r>
          </a:p>
        </p:txBody>
      </p:sp>
      <p:sp>
        <p:nvSpPr>
          <p:cNvPr id="41" name="모서리가 둥근 직사각형 40"/>
          <p:cNvSpPr/>
          <p:nvPr/>
        </p:nvSpPr>
        <p:spPr bwMode="auto">
          <a:xfrm>
            <a:off x="4660380" y="5085230"/>
            <a:ext cx="1080150" cy="288040"/>
          </a:xfrm>
          <a:prstGeom prst="roundRect">
            <a:avLst/>
          </a:prstGeom>
          <a:solidFill>
            <a:schemeClr val="accent2"/>
          </a:solidFill>
          <a:ln w="12700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r>
              <a:rPr lang="en-US" altLang="ko-KR" sz="1100" b="0" smtClean="0">
                <a:solidFill>
                  <a:schemeClr val="tx1">
                    <a:lumMod val="85000"/>
                    <a:lumOff val="15000"/>
                  </a:schemeClr>
                </a:solidFill>
                <a:latin typeface="Optima" pitchFamily="2" charset="2"/>
              </a:rPr>
              <a:t>HW </a:t>
            </a:r>
            <a:r>
              <a:rPr lang="ko-KR" altLang="en-US" sz="1100" b="0">
                <a:solidFill>
                  <a:schemeClr val="tx1">
                    <a:lumMod val="85000"/>
                    <a:lumOff val="15000"/>
                  </a:schemeClr>
                </a:solidFill>
                <a:latin typeface="Optima" pitchFamily="2" charset="2"/>
              </a:rPr>
              <a:t>뷰</a:t>
            </a:r>
            <a:endParaRPr lang="ko-KR" altLang="en-US" sz="1100" b="0" smtClean="0">
              <a:solidFill>
                <a:schemeClr val="tx1">
                  <a:lumMod val="85000"/>
                  <a:lumOff val="15000"/>
                </a:schemeClr>
              </a:solidFill>
              <a:latin typeface="Optima" pitchFamily="2" charset="2"/>
            </a:endParaRPr>
          </a:p>
        </p:txBody>
      </p:sp>
      <p:sp>
        <p:nvSpPr>
          <p:cNvPr id="42" name="오른쪽 화살표 41"/>
          <p:cNvSpPr/>
          <p:nvPr/>
        </p:nvSpPr>
        <p:spPr bwMode="auto">
          <a:xfrm>
            <a:off x="4156310" y="4653170"/>
            <a:ext cx="288040" cy="504070"/>
          </a:xfrm>
          <a:prstGeom prst="rightArrow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bg1"/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43" name="오른쪽 화살표 42"/>
          <p:cNvSpPr/>
          <p:nvPr/>
        </p:nvSpPr>
        <p:spPr bwMode="auto">
          <a:xfrm>
            <a:off x="5956560" y="4653170"/>
            <a:ext cx="288040" cy="504070"/>
          </a:xfrm>
          <a:prstGeom prst="rightArrow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bg1"/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44" name="타원 43"/>
          <p:cNvSpPr/>
          <p:nvPr/>
        </p:nvSpPr>
        <p:spPr bwMode="auto">
          <a:xfrm>
            <a:off x="1491940" y="2780910"/>
            <a:ext cx="792110" cy="792110"/>
          </a:xfrm>
          <a:prstGeom prst="ellipse">
            <a:avLst/>
          </a:prstGeom>
          <a:solidFill>
            <a:schemeClr val="bg1"/>
          </a:solidFill>
          <a:ln w="12700">
            <a:noFill/>
            <a:round/>
            <a:headEnd/>
            <a:tailEnd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r>
              <a:rPr lang="en-US" altLang="ko-KR" sz="1400" smtClean="0">
                <a:latin typeface="Optima" pitchFamily="2" charset="2"/>
              </a:rPr>
              <a:t>RSD</a:t>
            </a:r>
            <a:endParaRPr lang="ko-KR" altLang="en-US" sz="1400" smtClean="0">
              <a:latin typeface="Optima" pitchFamily="2" charset="2"/>
            </a:endParaRPr>
          </a:p>
        </p:txBody>
      </p:sp>
      <p:sp>
        <p:nvSpPr>
          <p:cNvPr id="45" name="타원 44"/>
          <p:cNvSpPr/>
          <p:nvPr/>
        </p:nvSpPr>
        <p:spPr bwMode="auto">
          <a:xfrm>
            <a:off x="1491940" y="4509150"/>
            <a:ext cx="792110" cy="792110"/>
          </a:xfrm>
          <a:prstGeom prst="ellipse">
            <a:avLst/>
          </a:prstGeom>
          <a:solidFill>
            <a:schemeClr val="bg1"/>
          </a:solidFill>
          <a:ln w="12700">
            <a:noFill/>
            <a:round/>
            <a:headEnd/>
            <a:tailEnd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r>
              <a:rPr lang="en-US" altLang="ko-KR" sz="1400" smtClean="0">
                <a:latin typeface="Optima" pitchFamily="2" charset="2"/>
              </a:rPr>
              <a:t>POI</a:t>
            </a:r>
            <a:endParaRPr lang="ko-KR" altLang="en-US" sz="1400" smtClean="0">
              <a:latin typeface="Optima" pitchFamily="2" charset="2"/>
            </a:endParaRPr>
          </a:p>
        </p:txBody>
      </p:sp>
      <p:cxnSp>
        <p:nvCxnSpPr>
          <p:cNvPr id="46" name="직선 화살표 연결선 45"/>
          <p:cNvCxnSpPr>
            <a:stCxn id="44" idx="6"/>
            <a:endCxn id="15" idx="1"/>
          </p:cNvCxnSpPr>
          <p:nvPr/>
        </p:nvCxnSpPr>
        <p:spPr bwMode="auto">
          <a:xfrm>
            <a:off x="2284050" y="3176965"/>
            <a:ext cx="432060" cy="0"/>
          </a:xfrm>
          <a:prstGeom prst="straightConnector1">
            <a:avLst/>
          </a:prstGeom>
          <a:noFill/>
          <a:ln w="15875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47" name="직선 화살표 연결선 46"/>
          <p:cNvCxnSpPr>
            <a:stCxn id="45" idx="6"/>
            <a:endCxn id="34" idx="1"/>
          </p:cNvCxnSpPr>
          <p:nvPr/>
        </p:nvCxnSpPr>
        <p:spPr bwMode="auto">
          <a:xfrm>
            <a:off x="2284050" y="4905205"/>
            <a:ext cx="432060" cy="0"/>
          </a:xfrm>
          <a:prstGeom prst="straightConnector1">
            <a:avLst/>
          </a:prstGeom>
          <a:noFill/>
          <a:ln w="15875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51" name="모서리가 둥근 직사각형 50"/>
          <p:cNvSpPr/>
          <p:nvPr/>
        </p:nvSpPr>
        <p:spPr bwMode="auto">
          <a:xfrm>
            <a:off x="3724250" y="2564880"/>
            <a:ext cx="288040" cy="144020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6350">
            <a:solidFill>
              <a:schemeClr val="bg1"/>
            </a:solidFill>
            <a:round/>
            <a:headEnd/>
            <a:tailEnd/>
          </a:ln>
          <a:effectLst/>
        </p:spPr>
        <p:txBody>
          <a:bodyPr wrap="square" lIns="0" rIns="0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r>
              <a:rPr lang="en-US" altLang="ko-KR" sz="900" b="0" smtClean="0">
                <a:solidFill>
                  <a:schemeClr val="bg1"/>
                </a:solidFill>
                <a:latin typeface="Optima" pitchFamily="2" charset="2"/>
              </a:rPr>
              <a:t>PPT</a:t>
            </a:r>
            <a:endParaRPr lang="ko-KR" altLang="en-US" sz="900" b="0" smtClean="0">
              <a:solidFill>
                <a:schemeClr val="bg1"/>
              </a:solidFill>
              <a:latin typeface="Optima" pitchFamily="2" charset="2"/>
            </a:endParaRPr>
          </a:p>
        </p:txBody>
      </p:sp>
      <p:sp>
        <p:nvSpPr>
          <p:cNvPr id="52" name="모서리가 둥근 직사각형 51"/>
          <p:cNvSpPr/>
          <p:nvPr/>
        </p:nvSpPr>
        <p:spPr bwMode="auto">
          <a:xfrm>
            <a:off x="3724250" y="2996940"/>
            <a:ext cx="288040" cy="144020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6350">
            <a:solidFill>
              <a:schemeClr val="bg1"/>
            </a:solidFill>
            <a:round/>
            <a:headEnd/>
            <a:tailEnd/>
          </a:ln>
          <a:effectLst/>
        </p:spPr>
        <p:txBody>
          <a:bodyPr wrap="square" lIns="0" rIns="0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r>
              <a:rPr lang="en-US" altLang="ko-KR" sz="900" b="0" smtClean="0">
                <a:solidFill>
                  <a:schemeClr val="bg1"/>
                </a:solidFill>
                <a:latin typeface="Optima" pitchFamily="2" charset="2"/>
              </a:rPr>
              <a:t>PPT</a:t>
            </a:r>
            <a:endParaRPr lang="ko-KR" altLang="en-US" sz="900" b="0" smtClean="0">
              <a:solidFill>
                <a:schemeClr val="bg1"/>
              </a:solidFill>
              <a:latin typeface="Optima" pitchFamily="2" charset="2"/>
            </a:endParaRPr>
          </a:p>
        </p:txBody>
      </p:sp>
      <p:sp>
        <p:nvSpPr>
          <p:cNvPr id="53" name="모서리가 둥근 직사각형 52"/>
          <p:cNvSpPr/>
          <p:nvPr/>
        </p:nvSpPr>
        <p:spPr bwMode="auto">
          <a:xfrm>
            <a:off x="3724250" y="3429000"/>
            <a:ext cx="288040" cy="144020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6350">
            <a:solidFill>
              <a:schemeClr val="bg1"/>
            </a:solidFill>
            <a:round/>
            <a:headEnd/>
            <a:tailEnd/>
          </a:ln>
          <a:effectLst/>
        </p:spPr>
        <p:txBody>
          <a:bodyPr wrap="square" lIns="0" rIns="0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r>
              <a:rPr lang="en-US" altLang="ko-KR" sz="900" b="0" smtClean="0">
                <a:solidFill>
                  <a:schemeClr val="bg1"/>
                </a:solidFill>
                <a:latin typeface="Optima" pitchFamily="2" charset="2"/>
              </a:rPr>
              <a:t>PPT</a:t>
            </a:r>
            <a:endParaRPr lang="ko-KR" altLang="en-US" sz="900" b="0" smtClean="0">
              <a:solidFill>
                <a:schemeClr val="bg1"/>
              </a:solidFill>
              <a:latin typeface="Optima" pitchFamily="2" charset="2"/>
            </a:endParaRPr>
          </a:p>
        </p:txBody>
      </p:sp>
      <p:sp>
        <p:nvSpPr>
          <p:cNvPr id="54" name="모서리가 둥근 직사각형 53"/>
          <p:cNvSpPr/>
          <p:nvPr/>
        </p:nvSpPr>
        <p:spPr bwMode="auto">
          <a:xfrm>
            <a:off x="3724250" y="4149100"/>
            <a:ext cx="288040" cy="144020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6350">
            <a:solidFill>
              <a:schemeClr val="bg1"/>
            </a:solidFill>
            <a:round/>
            <a:headEnd/>
            <a:tailEnd/>
          </a:ln>
          <a:effectLst/>
        </p:spPr>
        <p:txBody>
          <a:bodyPr wrap="square" lIns="0" rIns="0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r>
              <a:rPr lang="en-US" altLang="ko-KR" sz="900" b="0" smtClean="0">
                <a:solidFill>
                  <a:schemeClr val="bg1"/>
                </a:solidFill>
                <a:latin typeface="Optima" pitchFamily="2" charset="2"/>
              </a:rPr>
              <a:t>PPT</a:t>
            </a:r>
            <a:endParaRPr lang="ko-KR" altLang="en-US" sz="900" b="0" smtClean="0">
              <a:solidFill>
                <a:schemeClr val="bg1"/>
              </a:solidFill>
              <a:latin typeface="Optima" pitchFamily="2" charset="2"/>
            </a:endParaRPr>
          </a:p>
        </p:txBody>
      </p:sp>
      <p:sp>
        <p:nvSpPr>
          <p:cNvPr id="55" name="모서리가 둥근 직사각형 54"/>
          <p:cNvSpPr/>
          <p:nvPr/>
        </p:nvSpPr>
        <p:spPr bwMode="auto">
          <a:xfrm>
            <a:off x="3724250" y="4581160"/>
            <a:ext cx="288040" cy="144020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6350">
            <a:solidFill>
              <a:schemeClr val="bg1"/>
            </a:solidFill>
            <a:round/>
            <a:headEnd/>
            <a:tailEnd/>
          </a:ln>
          <a:effectLst/>
        </p:spPr>
        <p:txBody>
          <a:bodyPr wrap="square" lIns="0" rIns="0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r>
              <a:rPr lang="en-US" altLang="ko-KR" sz="900" b="0" smtClean="0">
                <a:solidFill>
                  <a:schemeClr val="bg1"/>
                </a:solidFill>
                <a:latin typeface="Optima" pitchFamily="2" charset="2"/>
              </a:rPr>
              <a:t>PPT</a:t>
            </a:r>
            <a:endParaRPr lang="ko-KR" altLang="en-US" sz="900" b="0" smtClean="0">
              <a:solidFill>
                <a:schemeClr val="bg1"/>
              </a:solidFill>
              <a:latin typeface="Optima" pitchFamily="2" charset="2"/>
            </a:endParaRPr>
          </a:p>
        </p:txBody>
      </p:sp>
      <p:sp>
        <p:nvSpPr>
          <p:cNvPr id="56" name="모서리가 둥근 직사각형 55"/>
          <p:cNvSpPr/>
          <p:nvPr/>
        </p:nvSpPr>
        <p:spPr bwMode="auto">
          <a:xfrm>
            <a:off x="3724250" y="5013220"/>
            <a:ext cx="288040" cy="144020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6350">
            <a:solidFill>
              <a:schemeClr val="bg1"/>
            </a:solidFill>
            <a:round/>
            <a:headEnd/>
            <a:tailEnd/>
          </a:ln>
          <a:effectLst/>
        </p:spPr>
        <p:txBody>
          <a:bodyPr wrap="square" lIns="0" rIns="0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r>
              <a:rPr lang="en-US" altLang="ko-KR" sz="900" b="0" smtClean="0">
                <a:solidFill>
                  <a:schemeClr val="bg1"/>
                </a:solidFill>
                <a:latin typeface="Optima" pitchFamily="2" charset="2"/>
              </a:rPr>
              <a:t>PPT</a:t>
            </a:r>
            <a:endParaRPr lang="ko-KR" altLang="en-US" sz="900" b="0" smtClean="0">
              <a:solidFill>
                <a:schemeClr val="bg1"/>
              </a:solidFill>
              <a:latin typeface="Optima" pitchFamily="2" charset="2"/>
            </a:endParaRPr>
          </a:p>
        </p:txBody>
      </p:sp>
      <p:sp>
        <p:nvSpPr>
          <p:cNvPr id="57" name="모서리가 둥근 직사각형 56"/>
          <p:cNvSpPr/>
          <p:nvPr/>
        </p:nvSpPr>
        <p:spPr bwMode="auto">
          <a:xfrm>
            <a:off x="5524500" y="2564880"/>
            <a:ext cx="288040" cy="144020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6350">
            <a:solidFill>
              <a:schemeClr val="bg1"/>
            </a:solidFill>
            <a:round/>
            <a:headEnd/>
            <a:tailEnd/>
          </a:ln>
          <a:effectLst/>
        </p:spPr>
        <p:txBody>
          <a:bodyPr wrap="square" lIns="0" rIns="0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r>
              <a:rPr lang="en-US" altLang="ko-KR" sz="900" b="0" smtClean="0">
                <a:solidFill>
                  <a:schemeClr val="bg1"/>
                </a:solidFill>
                <a:latin typeface="Optima" pitchFamily="2" charset="2"/>
              </a:rPr>
              <a:t>PPT</a:t>
            </a:r>
            <a:endParaRPr lang="ko-KR" altLang="en-US" sz="900" b="0" smtClean="0">
              <a:solidFill>
                <a:schemeClr val="bg1"/>
              </a:solidFill>
              <a:latin typeface="Optima" pitchFamily="2" charset="2"/>
            </a:endParaRPr>
          </a:p>
        </p:txBody>
      </p:sp>
      <p:sp>
        <p:nvSpPr>
          <p:cNvPr id="58" name="모서리가 둥근 직사각형 57"/>
          <p:cNvSpPr/>
          <p:nvPr/>
        </p:nvSpPr>
        <p:spPr bwMode="auto">
          <a:xfrm>
            <a:off x="5524500" y="2996940"/>
            <a:ext cx="288040" cy="144020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6350">
            <a:solidFill>
              <a:schemeClr val="bg1"/>
            </a:solidFill>
            <a:round/>
            <a:headEnd/>
            <a:tailEnd/>
          </a:ln>
          <a:effectLst/>
        </p:spPr>
        <p:txBody>
          <a:bodyPr wrap="square" lIns="0" rIns="0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r>
              <a:rPr lang="en-US" altLang="ko-KR" sz="900" b="0" smtClean="0">
                <a:solidFill>
                  <a:schemeClr val="bg1"/>
                </a:solidFill>
                <a:latin typeface="Optima" pitchFamily="2" charset="2"/>
              </a:rPr>
              <a:t>PPT</a:t>
            </a:r>
            <a:endParaRPr lang="ko-KR" altLang="en-US" sz="900" b="0" smtClean="0">
              <a:solidFill>
                <a:schemeClr val="bg1"/>
              </a:solidFill>
              <a:latin typeface="Optima" pitchFamily="2" charset="2"/>
            </a:endParaRPr>
          </a:p>
        </p:txBody>
      </p:sp>
      <p:sp>
        <p:nvSpPr>
          <p:cNvPr id="59" name="모서리가 둥근 직사각형 58"/>
          <p:cNvSpPr/>
          <p:nvPr/>
        </p:nvSpPr>
        <p:spPr bwMode="auto">
          <a:xfrm>
            <a:off x="5524500" y="3429000"/>
            <a:ext cx="288040" cy="144020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6350">
            <a:solidFill>
              <a:schemeClr val="bg1"/>
            </a:solidFill>
            <a:round/>
            <a:headEnd/>
            <a:tailEnd/>
          </a:ln>
          <a:effectLst/>
        </p:spPr>
        <p:txBody>
          <a:bodyPr wrap="square" lIns="0" rIns="0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r>
              <a:rPr lang="en-US" altLang="ko-KR" sz="900" b="0" smtClean="0">
                <a:solidFill>
                  <a:schemeClr val="bg1"/>
                </a:solidFill>
                <a:latin typeface="Optima" pitchFamily="2" charset="2"/>
              </a:rPr>
              <a:t>PPT</a:t>
            </a:r>
            <a:endParaRPr lang="ko-KR" altLang="en-US" sz="900" b="0" smtClean="0">
              <a:solidFill>
                <a:schemeClr val="bg1"/>
              </a:solidFill>
              <a:latin typeface="Optima" pitchFamily="2" charset="2"/>
            </a:endParaRPr>
          </a:p>
        </p:txBody>
      </p:sp>
      <p:sp>
        <p:nvSpPr>
          <p:cNvPr id="60" name="모서리가 둥근 직사각형 59"/>
          <p:cNvSpPr/>
          <p:nvPr/>
        </p:nvSpPr>
        <p:spPr bwMode="auto">
          <a:xfrm>
            <a:off x="5524500" y="4149100"/>
            <a:ext cx="288040" cy="144020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6350">
            <a:solidFill>
              <a:schemeClr val="bg1"/>
            </a:solidFill>
            <a:round/>
            <a:headEnd/>
            <a:tailEnd/>
          </a:ln>
          <a:effectLst/>
        </p:spPr>
        <p:txBody>
          <a:bodyPr wrap="square" lIns="0" rIns="0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r>
              <a:rPr lang="en-US" altLang="ko-KR" sz="900" b="0" smtClean="0">
                <a:solidFill>
                  <a:schemeClr val="bg1"/>
                </a:solidFill>
                <a:latin typeface="Optima" pitchFamily="2" charset="2"/>
              </a:rPr>
              <a:t>PPT</a:t>
            </a:r>
            <a:endParaRPr lang="ko-KR" altLang="en-US" sz="900" b="0" smtClean="0">
              <a:solidFill>
                <a:schemeClr val="bg1"/>
              </a:solidFill>
              <a:latin typeface="Optima" pitchFamily="2" charset="2"/>
            </a:endParaRPr>
          </a:p>
        </p:txBody>
      </p:sp>
      <p:sp>
        <p:nvSpPr>
          <p:cNvPr id="61" name="모서리가 둥근 직사각형 60"/>
          <p:cNvSpPr/>
          <p:nvPr/>
        </p:nvSpPr>
        <p:spPr bwMode="auto">
          <a:xfrm>
            <a:off x="5524500" y="4581160"/>
            <a:ext cx="288040" cy="144020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6350">
            <a:solidFill>
              <a:schemeClr val="bg1"/>
            </a:solidFill>
            <a:round/>
            <a:headEnd/>
            <a:tailEnd/>
          </a:ln>
          <a:effectLst/>
        </p:spPr>
        <p:txBody>
          <a:bodyPr wrap="square" lIns="0" rIns="0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r>
              <a:rPr lang="en-US" altLang="ko-KR" sz="900" b="0" smtClean="0">
                <a:solidFill>
                  <a:schemeClr val="bg1"/>
                </a:solidFill>
                <a:latin typeface="Optima" pitchFamily="2" charset="2"/>
              </a:rPr>
              <a:t>PPT</a:t>
            </a:r>
            <a:endParaRPr lang="ko-KR" altLang="en-US" sz="900" b="0" smtClean="0">
              <a:solidFill>
                <a:schemeClr val="bg1"/>
              </a:solidFill>
              <a:latin typeface="Optima" pitchFamily="2" charset="2"/>
            </a:endParaRPr>
          </a:p>
        </p:txBody>
      </p:sp>
      <p:sp>
        <p:nvSpPr>
          <p:cNvPr id="62" name="모서리가 둥근 직사각형 61"/>
          <p:cNvSpPr/>
          <p:nvPr/>
        </p:nvSpPr>
        <p:spPr bwMode="auto">
          <a:xfrm>
            <a:off x="5524500" y="5013220"/>
            <a:ext cx="288040" cy="144020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6350">
            <a:solidFill>
              <a:schemeClr val="bg1"/>
            </a:solidFill>
            <a:round/>
            <a:headEnd/>
            <a:tailEnd/>
          </a:ln>
          <a:effectLst/>
        </p:spPr>
        <p:txBody>
          <a:bodyPr wrap="square" lIns="0" rIns="0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r>
              <a:rPr lang="en-US" altLang="ko-KR" sz="900" b="0" smtClean="0">
                <a:solidFill>
                  <a:schemeClr val="bg1"/>
                </a:solidFill>
                <a:latin typeface="Optima" pitchFamily="2" charset="2"/>
              </a:rPr>
              <a:t>PPT</a:t>
            </a:r>
            <a:endParaRPr lang="ko-KR" altLang="en-US" sz="900" b="0" smtClean="0">
              <a:solidFill>
                <a:schemeClr val="bg1"/>
              </a:solidFill>
              <a:latin typeface="Optima" pitchFamily="2" charset="2"/>
            </a:endParaRPr>
          </a:p>
        </p:txBody>
      </p:sp>
      <p:sp>
        <p:nvSpPr>
          <p:cNvPr id="63" name="모서리가 둥근 직사각형 62"/>
          <p:cNvSpPr/>
          <p:nvPr/>
        </p:nvSpPr>
        <p:spPr bwMode="auto">
          <a:xfrm>
            <a:off x="7324750" y="2924930"/>
            <a:ext cx="288040" cy="144020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6350">
            <a:solidFill>
              <a:schemeClr val="bg1"/>
            </a:solidFill>
            <a:round/>
            <a:headEnd/>
            <a:tailEnd/>
          </a:ln>
          <a:effectLst/>
        </p:spPr>
        <p:txBody>
          <a:bodyPr wrap="square" lIns="0" rIns="0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r>
              <a:rPr lang="en-US" altLang="ko-KR" sz="900" b="0" smtClean="0">
                <a:solidFill>
                  <a:schemeClr val="bg1"/>
                </a:solidFill>
                <a:latin typeface="Optima" pitchFamily="2" charset="2"/>
              </a:rPr>
              <a:t>PPT</a:t>
            </a:r>
            <a:endParaRPr lang="ko-KR" altLang="en-US" sz="900" b="0" smtClean="0">
              <a:solidFill>
                <a:schemeClr val="bg1"/>
              </a:solidFill>
              <a:latin typeface="Optima" pitchFamily="2" charset="2"/>
            </a:endParaRPr>
          </a:p>
        </p:txBody>
      </p:sp>
      <p:sp>
        <p:nvSpPr>
          <p:cNvPr id="64" name="모서리가 둥근 직사각형 63"/>
          <p:cNvSpPr/>
          <p:nvPr/>
        </p:nvSpPr>
        <p:spPr bwMode="auto">
          <a:xfrm>
            <a:off x="7324750" y="3573020"/>
            <a:ext cx="288040" cy="144020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6350">
            <a:solidFill>
              <a:schemeClr val="bg1"/>
            </a:solidFill>
            <a:round/>
            <a:headEnd/>
            <a:tailEnd/>
          </a:ln>
          <a:effectLst/>
        </p:spPr>
        <p:txBody>
          <a:bodyPr wrap="square" lIns="0" rIns="0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r>
              <a:rPr lang="en-US" altLang="ko-KR" sz="900" b="0" smtClean="0">
                <a:solidFill>
                  <a:schemeClr val="bg1"/>
                </a:solidFill>
                <a:latin typeface="Optima" pitchFamily="2" charset="2"/>
              </a:rPr>
              <a:t>PPT</a:t>
            </a:r>
            <a:endParaRPr lang="ko-KR" altLang="en-US" sz="900" b="0" smtClean="0">
              <a:solidFill>
                <a:schemeClr val="bg1"/>
              </a:solidFill>
              <a:latin typeface="Optima" pitchFamily="2" charset="2"/>
            </a:endParaRPr>
          </a:p>
        </p:txBody>
      </p:sp>
      <p:sp>
        <p:nvSpPr>
          <p:cNvPr id="65" name="모서리가 둥근 직사각형 64"/>
          <p:cNvSpPr/>
          <p:nvPr/>
        </p:nvSpPr>
        <p:spPr bwMode="auto">
          <a:xfrm>
            <a:off x="7324750" y="4221110"/>
            <a:ext cx="288040" cy="144020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6350">
            <a:solidFill>
              <a:schemeClr val="bg1"/>
            </a:solidFill>
            <a:round/>
            <a:headEnd/>
            <a:tailEnd/>
          </a:ln>
          <a:effectLst/>
        </p:spPr>
        <p:txBody>
          <a:bodyPr wrap="square" lIns="0" rIns="0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r>
              <a:rPr lang="en-US" altLang="ko-KR" sz="900" b="0" smtClean="0">
                <a:solidFill>
                  <a:schemeClr val="bg1"/>
                </a:solidFill>
                <a:latin typeface="Optima" pitchFamily="2" charset="2"/>
              </a:rPr>
              <a:t>PPT</a:t>
            </a:r>
            <a:endParaRPr lang="ko-KR" altLang="en-US" sz="900" b="0" smtClean="0">
              <a:solidFill>
                <a:schemeClr val="bg1"/>
              </a:solidFill>
              <a:latin typeface="Optima" pitchFamily="2" charset="2"/>
            </a:endParaRPr>
          </a:p>
        </p:txBody>
      </p:sp>
      <p:sp>
        <p:nvSpPr>
          <p:cNvPr id="66" name="모서리가 둥근 직사각형 65"/>
          <p:cNvSpPr/>
          <p:nvPr/>
        </p:nvSpPr>
        <p:spPr bwMode="auto">
          <a:xfrm>
            <a:off x="7036710" y="2924930"/>
            <a:ext cx="288040" cy="144020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6350">
            <a:solidFill>
              <a:schemeClr val="bg1"/>
            </a:solidFill>
            <a:round/>
            <a:headEnd/>
            <a:tailEnd/>
          </a:ln>
          <a:effectLst/>
        </p:spPr>
        <p:txBody>
          <a:bodyPr wrap="square" lIns="0" rIns="0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r>
              <a:rPr lang="en-US" altLang="ko-KR" sz="900" b="0" smtClean="0">
                <a:solidFill>
                  <a:schemeClr val="bg1"/>
                </a:solidFill>
                <a:latin typeface="Optima" pitchFamily="2" charset="2"/>
              </a:rPr>
              <a:t>EA</a:t>
            </a:r>
            <a:endParaRPr lang="ko-KR" altLang="en-US" sz="900" b="0" smtClean="0">
              <a:solidFill>
                <a:schemeClr val="bg1"/>
              </a:solidFill>
              <a:latin typeface="Optima" pitchFamily="2" charset="2"/>
            </a:endParaRPr>
          </a:p>
        </p:txBody>
      </p:sp>
      <p:sp>
        <p:nvSpPr>
          <p:cNvPr id="67" name="모서리가 둥근 직사각형 66"/>
          <p:cNvSpPr/>
          <p:nvPr/>
        </p:nvSpPr>
        <p:spPr bwMode="auto">
          <a:xfrm>
            <a:off x="7036710" y="3573020"/>
            <a:ext cx="288040" cy="144020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6350">
            <a:solidFill>
              <a:schemeClr val="bg1"/>
            </a:solidFill>
            <a:round/>
            <a:headEnd/>
            <a:tailEnd/>
          </a:ln>
          <a:effectLst/>
        </p:spPr>
        <p:txBody>
          <a:bodyPr wrap="square" lIns="0" rIns="0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r>
              <a:rPr lang="en-US" altLang="ko-KR" sz="900" b="0" smtClean="0">
                <a:solidFill>
                  <a:schemeClr val="bg1"/>
                </a:solidFill>
                <a:latin typeface="Optima" pitchFamily="2" charset="2"/>
              </a:rPr>
              <a:t>EA</a:t>
            </a:r>
            <a:endParaRPr lang="ko-KR" altLang="en-US" sz="900" b="0" smtClean="0">
              <a:solidFill>
                <a:schemeClr val="bg1"/>
              </a:solidFill>
              <a:latin typeface="Optima" pitchFamily="2" charset="2"/>
            </a:endParaRPr>
          </a:p>
        </p:txBody>
      </p:sp>
      <p:sp>
        <p:nvSpPr>
          <p:cNvPr id="68" name="모서리가 둥근 직사각형 67"/>
          <p:cNvSpPr/>
          <p:nvPr/>
        </p:nvSpPr>
        <p:spPr bwMode="auto">
          <a:xfrm>
            <a:off x="8836960" y="2924930"/>
            <a:ext cx="288040" cy="144020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6350">
            <a:solidFill>
              <a:schemeClr val="bg1"/>
            </a:solidFill>
            <a:round/>
            <a:headEnd/>
            <a:tailEnd/>
          </a:ln>
          <a:effectLst/>
        </p:spPr>
        <p:txBody>
          <a:bodyPr wrap="square" lIns="0" rIns="0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r>
              <a:rPr lang="en-US" altLang="ko-KR" sz="900" b="0" smtClean="0">
                <a:solidFill>
                  <a:schemeClr val="bg1"/>
                </a:solidFill>
                <a:latin typeface="Optima" pitchFamily="2" charset="2"/>
              </a:rPr>
              <a:t>EA</a:t>
            </a:r>
            <a:endParaRPr lang="ko-KR" altLang="en-US" sz="900" b="0" smtClean="0">
              <a:solidFill>
                <a:schemeClr val="bg1"/>
              </a:solidFill>
              <a:latin typeface="Optima" pitchFamily="2" charset="2"/>
            </a:endParaRPr>
          </a:p>
        </p:txBody>
      </p:sp>
      <p:sp>
        <p:nvSpPr>
          <p:cNvPr id="69" name="모서리가 둥근 직사각형 68"/>
          <p:cNvSpPr/>
          <p:nvPr/>
        </p:nvSpPr>
        <p:spPr bwMode="auto">
          <a:xfrm>
            <a:off x="8836960" y="3573020"/>
            <a:ext cx="288040" cy="144020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6350">
            <a:solidFill>
              <a:schemeClr val="bg1"/>
            </a:solidFill>
            <a:round/>
            <a:headEnd/>
            <a:tailEnd/>
          </a:ln>
          <a:effectLst/>
        </p:spPr>
        <p:txBody>
          <a:bodyPr wrap="square" lIns="0" rIns="0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r>
              <a:rPr lang="en-US" altLang="ko-KR" sz="900" b="0" smtClean="0">
                <a:solidFill>
                  <a:schemeClr val="bg1"/>
                </a:solidFill>
                <a:latin typeface="Optima" pitchFamily="2" charset="2"/>
              </a:rPr>
              <a:t>EA</a:t>
            </a:r>
            <a:endParaRPr lang="ko-KR" altLang="en-US" sz="900" b="0" smtClean="0">
              <a:solidFill>
                <a:schemeClr val="bg1"/>
              </a:solidFill>
              <a:latin typeface="Optima" pitchFamily="2" charset="2"/>
            </a:endParaRPr>
          </a:p>
        </p:txBody>
      </p:sp>
      <p:sp>
        <p:nvSpPr>
          <p:cNvPr id="70" name="모서리가 둥근 직사각형 69"/>
          <p:cNvSpPr/>
          <p:nvPr/>
        </p:nvSpPr>
        <p:spPr bwMode="auto">
          <a:xfrm>
            <a:off x="9125000" y="2924930"/>
            <a:ext cx="288040" cy="144020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6350">
            <a:solidFill>
              <a:schemeClr val="bg1"/>
            </a:solidFill>
            <a:round/>
            <a:headEnd/>
            <a:tailEnd/>
          </a:ln>
          <a:effectLst/>
        </p:spPr>
        <p:txBody>
          <a:bodyPr wrap="square" lIns="0" rIns="0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r>
              <a:rPr lang="en-US" altLang="ko-KR" sz="900" b="0" smtClean="0">
                <a:solidFill>
                  <a:schemeClr val="bg1"/>
                </a:solidFill>
                <a:latin typeface="Optima" pitchFamily="2" charset="2"/>
              </a:rPr>
              <a:t>PPT</a:t>
            </a:r>
            <a:endParaRPr lang="ko-KR" altLang="en-US" sz="900" b="0" smtClean="0">
              <a:solidFill>
                <a:schemeClr val="bg1"/>
              </a:solidFill>
              <a:latin typeface="Optima" pitchFamily="2" charset="2"/>
            </a:endParaRPr>
          </a:p>
        </p:txBody>
      </p:sp>
      <p:sp>
        <p:nvSpPr>
          <p:cNvPr id="71" name="모서리가 둥근 직사각형 70"/>
          <p:cNvSpPr/>
          <p:nvPr/>
        </p:nvSpPr>
        <p:spPr bwMode="auto">
          <a:xfrm>
            <a:off x="9125000" y="3573020"/>
            <a:ext cx="288040" cy="144020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6350">
            <a:solidFill>
              <a:schemeClr val="bg1"/>
            </a:solidFill>
            <a:round/>
            <a:headEnd/>
            <a:tailEnd/>
          </a:ln>
          <a:effectLst/>
        </p:spPr>
        <p:txBody>
          <a:bodyPr wrap="square" lIns="0" rIns="0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r>
              <a:rPr lang="en-US" altLang="ko-KR" sz="900" b="0" smtClean="0">
                <a:solidFill>
                  <a:schemeClr val="bg1"/>
                </a:solidFill>
                <a:latin typeface="Optima" pitchFamily="2" charset="2"/>
              </a:rPr>
              <a:t>PPT</a:t>
            </a:r>
            <a:endParaRPr lang="ko-KR" altLang="en-US" sz="900" b="0" smtClean="0">
              <a:solidFill>
                <a:schemeClr val="bg1"/>
              </a:solidFill>
              <a:latin typeface="Optima" pitchFamily="2" charset="2"/>
            </a:endParaRPr>
          </a:p>
        </p:txBody>
      </p:sp>
      <p:sp>
        <p:nvSpPr>
          <p:cNvPr id="72" name="모서리가 둥근 직사각형 71"/>
          <p:cNvSpPr/>
          <p:nvPr/>
        </p:nvSpPr>
        <p:spPr bwMode="auto">
          <a:xfrm>
            <a:off x="9125000" y="4221110"/>
            <a:ext cx="288040" cy="144020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6350">
            <a:solidFill>
              <a:schemeClr val="bg1"/>
            </a:solidFill>
            <a:round/>
            <a:headEnd/>
            <a:tailEnd/>
          </a:ln>
          <a:effectLst/>
        </p:spPr>
        <p:txBody>
          <a:bodyPr wrap="square" lIns="0" rIns="0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r>
              <a:rPr lang="en-US" altLang="ko-KR" sz="900" b="0" smtClean="0">
                <a:solidFill>
                  <a:schemeClr val="bg1"/>
                </a:solidFill>
                <a:latin typeface="Optima" pitchFamily="2" charset="2"/>
              </a:rPr>
              <a:t>Src</a:t>
            </a:r>
            <a:endParaRPr lang="ko-KR" altLang="en-US" sz="900" b="0" smtClean="0">
              <a:solidFill>
                <a:schemeClr val="bg1"/>
              </a:solidFill>
              <a:latin typeface="Optima" pitchFamily="2" charset="2"/>
            </a:endParaRPr>
          </a:p>
        </p:txBody>
      </p:sp>
      <p:sp>
        <p:nvSpPr>
          <p:cNvPr id="2" name="직사각형 1"/>
          <p:cNvSpPr/>
          <p:nvPr/>
        </p:nvSpPr>
        <p:spPr bwMode="auto">
          <a:xfrm>
            <a:off x="2284050" y="5877340"/>
            <a:ext cx="432060" cy="57608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rgbClr val="C00000"/>
            </a:solidFill>
            <a:prstDash val="sysDot"/>
            <a:round/>
            <a:headEnd/>
            <a:tailEnd/>
          </a:ln>
          <a:effectLst/>
        </p:spPr>
        <p:txBody>
          <a:bodyPr wrap="square" rtlCol="0" anchor="t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b="0" dirty="0" smtClean="0">
                <a:solidFill>
                  <a:srgbClr val="C00000"/>
                </a:solidFill>
                <a:latin typeface="Optima" pitchFamily="2" charset="2"/>
              </a:rPr>
              <a:t>간격</a:t>
            </a:r>
          </a:p>
        </p:txBody>
      </p:sp>
      <p:sp>
        <p:nvSpPr>
          <p:cNvPr id="73" name="직사각형 72"/>
          <p:cNvSpPr/>
          <p:nvPr/>
        </p:nvSpPr>
        <p:spPr bwMode="auto">
          <a:xfrm>
            <a:off x="4121756" y="5877340"/>
            <a:ext cx="432060" cy="57608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rgbClr val="C00000"/>
            </a:solidFill>
            <a:prstDash val="sysDot"/>
            <a:round/>
            <a:headEnd/>
            <a:tailEnd/>
          </a:ln>
          <a:effectLst/>
        </p:spPr>
        <p:txBody>
          <a:bodyPr wrap="square" rtlCol="0" anchor="t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b="0" dirty="0" smtClean="0">
                <a:solidFill>
                  <a:srgbClr val="C00000"/>
                </a:solidFill>
                <a:latin typeface="Optima" pitchFamily="2" charset="2"/>
              </a:rPr>
              <a:t>간격</a:t>
            </a:r>
          </a:p>
        </p:txBody>
      </p:sp>
      <p:sp>
        <p:nvSpPr>
          <p:cNvPr id="74" name="직사각형 73"/>
          <p:cNvSpPr/>
          <p:nvPr/>
        </p:nvSpPr>
        <p:spPr bwMode="auto">
          <a:xfrm>
            <a:off x="5884550" y="5877340"/>
            <a:ext cx="432060" cy="57608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rgbClr val="C00000"/>
            </a:solidFill>
            <a:prstDash val="sysDot"/>
            <a:round/>
            <a:headEnd/>
            <a:tailEnd/>
          </a:ln>
          <a:effectLst/>
        </p:spPr>
        <p:txBody>
          <a:bodyPr wrap="square" rtlCol="0" anchor="t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b="0" dirty="0" smtClean="0">
                <a:solidFill>
                  <a:srgbClr val="C00000"/>
                </a:solidFill>
                <a:latin typeface="Optima" pitchFamily="2" charset="2"/>
              </a:rPr>
              <a:t>간격</a:t>
            </a:r>
          </a:p>
        </p:txBody>
      </p:sp>
      <p:sp>
        <p:nvSpPr>
          <p:cNvPr id="75" name="직사각형 74"/>
          <p:cNvSpPr/>
          <p:nvPr/>
        </p:nvSpPr>
        <p:spPr bwMode="auto">
          <a:xfrm>
            <a:off x="7684800" y="5877340"/>
            <a:ext cx="432060" cy="57608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rgbClr val="C00000"/>
            </a:solidFill>
            <a:prstDash val="sysDot"/>
            <a:round/>
            <a:headEnd/>
            <a:tailEnd/>
          </a:ln>
          <a:effectLst/>
        </p:spPr>
        <p:txBody>
          <a:bodyPr wrap="square" rtlCol="0" anchor="t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b="0" dirty="0" smtClean="0">
                <a:solidFill>
                  <a:srgbClr val="C00000"/>
                </a:solidFill>
                <a:latin typeface="Optima" pitchFamily="2" charset="2"/>
              </a:rPr>
              <a:t>간</a:t>
            </a:r>
            <a:r>
              <a:rPr lang="ko-KR" altLang="en-US" b="0" dirty="0">
                <a:solidFill>
                  <a:srgbClr val="C00000"/>
                </a:solidFill>
                <a:latin typeface="Optima" pitchFamily="2" charset="2"/>
              </a:rPr>
              <a:t>격</a:t>
            </a:r>
            <a:endParaRPr lang="ko-KR" altLang="en-US" b="0" dirty="0" smtClean="0">
              <a:solidFill>
                <a:srgbClr val="C00000"/>
              </a:solidFill>
              <a:latin typeface="Optima" pitchFamily="2" charset="2"/>
            </a:endParaRPr>
          </a:p>
        </p:txBody>
      </p:sp>
      <p:sp>
        <p:nvSpPr>
          <p:cNvPr id="3" name="직사각형 2"/>
          <p:cNvSpPr/>
          <p:nvPr/>
        </p:nvSpPr>
        <p:spPr bwMode="auto">
          <a:xfrm>
            <a:off x="1491940" y="6237390"/>
            <a:ext cx="799311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rgbClr val="C00000"/>
            </a:solidFill>
            <a:prstDash val="sysDot"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b="0" dirty="0" smtClean="0">
                <a:solidFill>
                  <a:srgbClr val="C00000"/>
                </a:solidFill>
                <a:latin typeface="Optima" pitchFamily="2" charset="2"/>
              </a:rPr>
              <a:t>중앙 배치</a:t>
            </a:r>
            <a:endParaRPr lang="ko-KR" altLang="en-US" b="0" dirty="0">
              <a:solidFill>
                <a:srgbClr val="C00000"/>
              </a:solidFill>
              <a:latin typeface="Optima" pitchFamily="2" charset="2"/>
            </a:endParaRPr>
          </a:p>
        </p:txBody>
      </p:sp>
      <p:sp>
        <p:nvSpPr>
          <p:cNvPr id="78" name="직사각형 77"/>
          <p:cNvSpPr/>
          <p:nvPr/>
        </p:nvSpPr>
        <p:spPr bwMode="auto">
          <a:xfrm>
            <a:off x="1131889" y="2319585"/>
            <a:ext cx="288175" cy="166156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rgbClr val="C00000"/>
            </a:solidFill>
            <a:prstDash val="sysDot"/>
            <a:round/>
            <a:headEnd/>
            <a:tailEnd/>
          </a:ln>
          <a:effectLst/>
        </p:spPr>
        <p:txBody>
          <a:bodyPr vert="vert" wrap="square" rtlCol="0" anchor="t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b="0" dirty="0" smtClean="0">
                <a:solidFill>
                  <a:srgbClr val="C00000"/>
                </a:solidFill>
                <a:latin typeface="Optima" pitchFamily="2" charset="2"/>
              </a:rPr>
              <a:t>간격</a:t>
            </a:r>
          </a:p>
        </p:txBody>
      </p:sp>
      <p:sp>
        <p:nvSpPr>
          <p:cNvPr id="79" name="직사각형 78"/>
          <p:cNvSpPr/>
          <p:nvPr/>
        </p:nvSpPr>
        <p:spPr bwMode="auto">
          <a:xfrm>
            <a:off x="1131754" y="4077090"/>
            <a:ext cx="288175" cy="166156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rgbClr val="C00000"/>
            </a:solidFill>
            <a:prstDash val="sysDot"/>
            <a:round/>
            <a:headEnd/>
            <a:tailEnd/>
          </a:ln>
          <a:effectLst/>
        </p:spPr>
        <p:txBody>
          <a:bodyPr rot="0" spcFirstLastPara="0" vertOverflow="overflow" horzOverflow="overflow" vert="vert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b="0" dirty="0">
                <a:solidFill>
                  <a:srgbClr val="C00000"/>
                </a:solidFill>
                <a:latin typeface="Optima" pitchFamily="2" charset="2"/>
              </a:rPr>
              <a:t>간격</a:t>
            </a:r>
          </a:p>
        </p:txBody>
      </p:sp>
    </p:spTree>
    <p:extLst>
      <p:ext uri="{BB962C8B-B14F-4D97-AF65-F5344CB8AC3E}">
        <p14:creationId xmlns:p14="http://schemas.microsoft.com/office/powerpoint/2010/main" val="2348306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2.6 </a:t>
            </a:r>
            <a:r>
              <a:rPr lang="ko-KR" altLang="en-US" dirty="0" smtClean="0"/>
              <a:t>요약 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표현 원칙은 대단한 것이 아니라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그저 표현하는 스타일을 유지하기 위한 규칙의 집합입니다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누구나 지속적으로 표현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훈련을 하면서 나름의 원칙을 만들어 갈 수 있습니다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그리고 조직에서 표현 원칙을 정의하고 공유한다면 많은 효과가 있을 수 있습니다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 </a:t>
            </a:r>
          </a:p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조직의 표준 템플릿을 가지고 있다면 더 할 나위 없이 좋겠습니다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대신 템플릿도 필요한 최소한의 정의가 미덕입니다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en-US" altLang="ko-KR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3638" y="2349500"/>
            <a:ext cx="8718550" cy="3114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87875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lvl="0" indent="0" latinLnBrk="0">
              <a:spcBef>
                <a:spcPts val="0"/>
              </a:spcBef>
              <a:buNone/>
            </a:pPr>
            <a:r>
              <a:rPr lang="en-US" altLang="ko-KR" dirty="0" smtClean="0">
                <a:solidFill>
                  <a:srgbClr val="000000">
                    <a:lumMod val="65000"/>
                    <a:lumOff val="35000"/>
                  </a:srgbClr>
                </a:solidFill>
              </a:rPr>
              <a:t>3.1  </a:t>
            </a:r>
            <a:r>
              <a:rPr lang="ko-KR" altLang="en-US" dirty="0" smtClean="0">
                <a:solidFill>
                  <a:srgbClr val="000000">
                    <a:lumMod val="65000"/>
                    <a:lumOff val="35000"/>
                  </a:srgbClr>
                </a:solidFill>
              </a:rPr>
              <a:t>개발자 </a:t>
            </a:r>
            <a:r>
              <a:rPr lang="ko-KR" altLang="en-US" dirty="0">
                <a:solidFill>
                  <a:srgbClr val="000000">
                    <a:lumMod val="65000"/>
                    <a:lumOff val="35000"/>
                  </a:srgbClr>
                </a:solidFill>
              </a:rPr>
              <a:t>다이어그램 </a:t>
            </a:r>
            <a:endParaRPr lang="en-US" altLang="ko-KR" dirty="0">
              <a:solidFill>
                <a:srgbClr val="000000">
                  <a:lumMod val="65000"/>
                  <a:lumOff val="35000"/>
                </a:srgbClr>
              </a:solidFill>
            </a:endParaRPr>
          </a:p>
          <a:p>
            <a:pPr marL="0" lvl="0" indent="0" latinLnBrk="0">
              <a:spcBef>
                <a:spcPts val="0"/>
              </a:spcBef>
              <a:buNone/>
            </a:pPr>
            <a:r>
              <a:rPr lang="en-US" altLang="ko-KR" dirty="0" smtClean="0">
                <a:solidFill>
                  <a:srgbClr val="000000">
                    <a:lumMod val="65000"/>
                    <a:lumOff val="35000"/>
                  </a:srgbClr>
                </a:solidFill>
              </a:rPr>
              <a:t>3.2  </a:t>
            </a:r>
            <a:r>
              <a:rPr lang="ko-KR" altLang="en-US" dirty="0" smtClean="0">
                <a:solidFill>
                  <a:srgbClr val="000000">
                    <a:lumMod val="65000"/>
                    <a:lumOff val="35000"/>
                  </a:srgbClr>
                </a:solidFill>
              </a:rPr>
              <a:t>개선 </a:t>
            </a:r>
            <a:r>
              <a:rPr lang="ko-KR" altLang="en-US" dirty="0">
                <a:solidFill>
                  <a:srgbClr val="000000">
                    <a:lumMod val="65000"/>
                    <a:lumOff val="35000"/>
                  </a:srgbClr>
                </a:solidFill>
              </a:rPr>
              <a:t>유형 </a:t>
            </a:r>
            <a:r>
              <a:rPr lang="en-US" altLang="ko-KR" dirty="0">
                <a:solidFill>
                  <a:srgbClr val="000000">
                    <a:lumMod val="65000"/>
                    <a:lumOff val="35000"/>
                  </a:srgbClr>
                </a:solidFill>
              </a:rPr>
              <a:t>1 – </a:t>
            </a:r>
            <a:r>
              <a:rPr lang="ko-KR" altLang="en-US" dirty="0">
                <a:solidFill>
                  <a:srgbClr val="000000">
                    <a:lumMod val="65000"/>
                    <a:lumOff val="35000"/>
                  </a:srgbClr>
                </a:solidFill>
              </a:rPr>
              <a:t>간결함 </a:t>
            </a:r>
            <a:endParaRPr lang="en-US" altLang="ko-KR" dirty="0">
              <a:solidFill>
                <a:srgbClr val="000000">
                  <a:lumMod val="65000"/>
                  <a:lumOff val="35000"/>
                </a:srgbClr>
              </a:solidFill>
            </a:endParaRPr>
          </a:p>
          <a:p>
            <a:pPr marL="0" lvl="0" indent="0" latinLnBrk="0">
              <a:spcBef>
                <a:spcPts val="0"/>
              </a:spcBef>
              <a:buNone/>
            </a:pPr>
            <a:r>
              <a:rPr lang="en-US" altLang="ko-KR" dirty="0" smtClean="0">
                <a:solidFill>
                  <a:srgbClr val="000000">
                    <a:lumMod val="65000"/>
                    <a:lumOff val="35000"/>
                  </a:srgbClr>
                </a:solidFill>
              </a:rPr>
              <a:t>3.3  </a:t>
            </a:r>
            <a:r>
              <a:rPr lang="ko-KR" altLang="en-US" dirty="0" smtClean="0">
                <a:solidFill>
                  <a:srgbClr val="000000">
                    <a:lumMod val="65000"/>
                    <a:lumOff val="35000"/>
                  </a:srgbClr>
                </a:solidFill>
              </a:rPr>
              <a:t>개선 </a:t>
            </a:r>
            <a:r>
              <a:rPr lang="ko-KR" altLang="en-US" dirty="0">
                <a:solidFill>
                  <a:srgbClr val="000000">
                    <a:lumMod val="65000"/>
                    <a:lumOff val="35000"/>
                  </a:srgbClr>
                </a:solidFill>
              </a:rPr>
              <a:t>유형 </a:t>
            </a:r>
            <a:r>
              <a:rPr lang="en-US" altLang="ko-KR" dirty="0">
                <a:solidFill>
                  <a:srgbClr val="000000">
                    <a:lumMod val="65000"/>
                    <a:lumOff val="35000"/>
                  </a:srgbClr>
                </a:solidFill>
              </a:rPr>
              <a:t>2 – </a:t>
            </a:r>
            <a:r>
              <a:rPr lang="ko-KR" altLang="en-US" dirty="0">
                <a:solidFill>
                  <a:srgbClr val="000000">
                    <a:lumMod val="65000"/>
                    <a:lumOff val="35000"/>
                  </a:srgbClr>
                </a:solidFill>
              </a:rPr>
              <a:t>색상</a:t>
            </a:r>
            <a:r>
              <a:rPr lang="en-US" altLang="ko-KR" dirty="0">
                <a:solidFill>
                  <a:srgbClr val="000000">
                    <a:lumMod val="65000"/>
                    <a:lumOff val="35000"/>
                  </a:srgbClr>
                </a:solidFill>
              </a:rPr>
              <a:t>, </a:t>
            </a:r>
            <a:r>
              <a:rPr lang="ko-KR" altLang="en-US" dirty="0">
                <a:solidFill>
                  <a:srgbClr val="000000">
                    <a:lumMod val="65000"/>
                    <a:lumOff val="35000"/>
                  </a:srgbClr>
                </a:solidFill>
              </a:rPr>
              <a:t>입체감</a:t>
            </a:r>
            <a:endParaRPr lang="en-US" altLang="ko-KR" dirty="0">
              <a:solidFill>
                <a:srgbClr val="000000">
                  <a:lumMod val="65000"/>
                  <a:lumOff val="35000"/>
                </a:srgbClr>
              </a:solidFill>
            </a:endParaRPr>
          </a:p>
          <a:p>
            <a:pPr marL="0" lvl="0" indent="0" latinLnBrk="0">
              <a:spcBef>
                <a:spcPts val="0"/>
              </a:spcBef>
              <a:buNone/>
            </a:pPr>
            <a:r>
              <a:rPr lang="en-US" altLang="ko-KR" dirty="0" smtClean="0">
                <a:solidFill>
                  <a:srgbClr val="000000">
                    <a:lumMod val="65000"/>
                    <a:lumOff val="35000"/>
                  </a:srgbClr>
                </a:solidFill>
              </a:rPr>
              <a:t>3.4  </a:t>
            </a:r>
            <a:r>
              <a:rPr lang="ko-KR" altLang="en-US" dirty="0" smtClean="0">
                <a:solidFill>
                  <a:srgbClr val="000000">
                    <a:lumMod val="65000"/>
                    <a:lumOff val="35000"/>
                  </a:srgbClr>
                </a:solidFill>
              </a:rPr>
              <a:t>그리기 </a:t>
            </a:r>
            <a:r>
              <a:rPr lang="ko-KR" altLang="en-US" dirty="0">
                <a:solidFill>
                  <a:srgbClr val="000000">
                    <a:lumMod val="65000"/>
                    <a:lumOff val="35000"/>
                  </a:srgbClr>
                </a:solidFill>
              </a:rPr>
              <a:t>안내</a:t>
            </a:r>
            <a:endParaRPr lang="en-US" altLang="ko-KR" dirty="0">
              <a:solidFill>
                <a:srgbClr val="000000">
                  <a:lumMod val="65000"/>
                  <a:lumOff val="35000"/>
                </a:srgbClr>
              </a:solidFill>
            </a:endParaRPr>
          </a:p>
          <a:p>
            <a:pPr marL="0" lvl="0" indent="0" latinLnBrk="0">
              <a:spcBef>
                <a:spcPts val="0"/>
              </a:spcBef>
              <a:buNone/>
            </a:pPr>
            <a:r>
              <a:rPr lang="en-US" altLang="ko-KR" dirty="0" smtClean="0">
                <a:solidFill>
                  <a:srgbClr val="000000">
                    <a:lumMod val="65000"/>
                    <a:lumOff val="35000"/>
                  </a:srgbClr>
                </a:solidFill>
              </a:rPr>
              <a:t>3.5  </a:t>
            </a:r>
            <a:r>
              <a:rPr lang="ko-KR" altLang="en-US" dirty="0" smtClean="0">
                <a:solidFill>
                  <a:srgbClr val="000000">
                    <a:lumMod val="65000"/>
                    <a:lumOff val="35000"/>
                  </a:srgbClr>
                </a:solidFill>
              </a:rPr>
              <a:t>그리기  </a:t>
            </a:r>
            <a:endParaRPr lang="en-US" altLang="ko-KR" dirty="0">
              <a:solidFill>
                <a:srgbClr val="000000">
                  <a:lumMod val="65000"/>
                  <a:lumOff val="35000"/>
                </a:srgbClr>
              </a:solidFill>
            </a:endParaRPr>
          </a:p>
          <a:p>
            <a:pPr marL="0" lvl="0" indent="0" latinLnBrk="0">
              <a:spcBef>
                <a:spcPts val="0"/>
              </a:spcBef>
              <a:buNone/>
            </a:pPr>
            <a:r>
              <a:rPr lang="en-US" altLang="ko-KR" dirty="0" smtClean="0">
                <a:solidFill>
                  <a:srgbClr val="000000">
                    <a:lumMod val="65000"/>
                    <a:lumOff val="35000"/>
                  </a:srgbClr>
                </a:solidFill>
              </a:rPr>
              <a:t>3.6  </a:t>
            </a:r>
            <a:r>
              <a:rPr lang="ko-KR" altLang="en-US" dirty="0" smtClean="0">
                <a:solidFill>
                  <a:srgbClr val="000000">
                    <a:lumMod val="65000"/>
                    <a:lumOff val="35000"/>
                  </a:srgbClr>
                </a:solidFill>
              </a:rPr>
              <a:t>요약 </a:t>
            </a:r>
            <a:endParaRPr lang="en-US" altLang="ko-KR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실습 </a:t>
            </a:r>
            <a:r>
              <a:rPr lang="en-US" altLang="ko-KR" dirty="0"/>
              <a:t>#1 - </a:t>
            </a:r>
            <a:r>
              <a:rPr lang="ko-KR" altLang="en-US" dirty="0"/>
              <a:t>다름과 같음</a:t>
            </a:r>
          </a:p>
        </p:txBody>
      </p:sp>
    </p:spTree>
    <p:extLst>
      <p:ext uri="{BB962C8B-B14F-4D97-AF65-F5344CB8AC3E}">
        <p14:creationId xmlns:p14="http://schemas.microsoft.com/office/powerpoint/2010/main" val="136580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3.1 </a:t>
            </a:r>
            <a:r>
              <a:rPr lang="ko-KR" altLang="en-US" dirty="0" smtClean="0"/>
              <a:t>개발자 다이어그램  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어느 개발자 분이 작성한 문서의 한 부분입니다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시스템 아키텍처 중에 티어 구조를 설명하고 있습니다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기본 도형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기본 선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원색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등으로 구성한 시스템 구성도입니다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무슨 내용인지 알겠으나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이런 식으로 설계를 한 설계자에 대한 믿음이 가지 않습니다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마찬가지로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이런 자료를  관리자 분들이나 고객 분들께 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제시했다가는 무슨 일을 당할지 모릅니다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1635960" y="2714421"/>
            <a:ext cx="3888540" cy="276999"/>
          </a:xfrm>
          <a:prstGeom prst="rect">
            <a:avLst/>
          </a:prstGeom>
          <a:noFill/>
        </p:spPr>
        <p:txBody>
          <a:bodyPr wrap="square" lIns="90000" rIns="90000" rtlCol="0" anchor="ctr" anchorCtr="0">
            <a:spAutoFit/>
          </a:bodyPr>
          <a:lstStyle/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사용자 규모에 적합한 연결방식 사용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8" name="모서리가 둥근 직사각형 47"/>
          <p:cNvSpPr/>
          <p:nvPr/>
        </p:nvSpPr>
        <p:spPr bwMode="auto">
          <a:xfrm>
            <a:off x="1996010" y="3057804"/>
            <a:ext cx="7056980" cy="2675516"/>
          </a:xfrm>
          <a:prstGeom prst="roundRect">
            <a:avLst/>
          </a:prstGeom>
          <a:solidFill>
            <a:srgbClr val="FFFF6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kumimoji="1" lang="ko-KR" altLang="en-US" sz="1000" smtClean="0">
              <a:latin typeface="굴림" charset="-127"/>
              <a:ea typeface="굴림" charset="-127"/>
            </a:endParaRPr>
          </a:p>
        </p:txBody>
      </p:sp>
      <p:sp>
        <p:nvSpPr>
          <p:cNvPr id="49" name="순서도: 자기 디스크 48"/>
          <p:cNvSpPr/>
          <p:nvPr/>
        </p:nvSpPr>
        <p:spPr bwMode="auto">
          <a:xfrm>
            <a:off x="2284050" y="4838843"/>
            <a:ext cx="2592360" cy="491321"/>
          </a:xfrm>
          <a:prstGeom prst="flowChartMagneticDisk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kumimoji="1" lang="en-US" altLang="ko-KR" sz="1000" dirty="0" smtClean="0">
                <a:latin typeface="굴림" charset="-127"/>
                <a:ea typeface="굴림" charset="-127"/>
              </a:rPr>
              <a:t>Database(Oracle 10g)</a:t>
            </a:r>
            <a:endParaRPr kumimoji="1" lang="ko-KR" altLang="en-US" sz="1000" dirty="0" smtClean="0">
              <a:latin typeface="굴림" charset="-127"/>
              <a:ea typeface="굴림" charset="-127"/>
            </a:endParaRPr>
          </a:p>
        </p:txBody>
      </p:sp>
      <p:sp>
        <p:nvSpPr>
          <p:cNvPr id="50" name="직사각형 49"/>
          <p:cNvSpPr/>
          <p:nvPr/>
        </p:nvSpPr>
        <p:spPr bwMode="auto">
          <a:xfrm>
            <a:off x="2284050" y="4040446"/>
            <a:ext cx="2592360" cy="24566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kumimoji="1" lang="en-US" altLang="ko-KR" sz="1000" dirty="0" smtClean="0">
                <a:latin typeface="굴림" charset="-127"/>
                <a:ea typeface="굴림" charset="-127"/>
              </a:rPr>
              <a:t>Middleware</a:t>
            </a:r>
            <a:endParaRPr kumimoji="1" lang="ko-KR" altLang="en-US" sz="1000" dirty="0" smtClean="0">
              <a:latin typeface="굴림" charset="-127"/>
              <a:ea typeface="굴림" charset="-127"/>
            </a:endParaRPr>
          </a:p>
        </p:txBody>
      </p:sp>
      <p:sp>
        <p:nvSpPr>
          <p:cNvPr id="51" name="직사각형 50"/>
          <p:cNvSpPr/>
          <p:nvPr/>
        </p:nvSpPr>
        <p:spPr bwMode="auto">
          <a:xfrm>
            <a:off x="2284050" y="3242049"/>
            <a:ext cx="432060" cy="24566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kumimoji="1" lang="en-US" altLang="ko-KR" sz="900" dirty="0" smtClean="0">
                <a:latin typeface="굴림" charset="-127"/>
                <a:ea typeface="굴림" charset="-127"/>
              </a:rPr>
              <a:t>User</a:t>
            </a:r>
            <a:endParaRPr kumimoji="1" lang="ko-KR" altLang="en-US" sz="900" dirty="0" smtClean="0">
              <a:latin typeface="굴림" charset="-127"/>
              <a:ea typeface="굴림" charset="-127"/>
            </a:endParaRPr>
          </a:p>
        </p:txBody>
      </p:sp>
      <p:sp>
        <p:nvSpPr>
          <p:cNvPr id="52" name="직사각형 51"/>
          <p:cNvSpPr/>
          <p:nvPr/>
        </p:nvSpPr>
        <p:spPr bwMode="auto">
          <a:xfrm>
            <a:off x="2860130" y="3242049"/>
            <a:ext cx="450062" cy="24566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kumimoji="1" lang="en-US" altLang="ko-KR" sz="1000" dirty="0">
                <a:latin typeface="굴림" charset="-127"/>
                <a:ea typeface="굴림" charset="-127"/>
              </a:rPr>
              <a:t>User</a:t>
            </a:r>
            <a:endParaRPr kumimoji="1" lang="ko-KR" altLang="en-US" sz="1000" dirty="0">
              <a:latin typeface="굴림" charset="-127"/>
              <a:ea typeface="굴림" charset="-127"/>
            </a:endParaRPr>
          </a:p>
        </p:txBody>
      </p:sp>
      <p:sp>
        <p:nvSpPr>
          <p:cNvPr id="53" name="직사각형 52"/>
          <p:cNvSpPr/>
          <p:nvPr/>
        </p:nvSpPr>
        <p:spPr bwMode="auto">
          <a:xfrm>
            <a:off x="3436210" y="3242049"/>
            <a:ext cx="450062" cy="24566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kumimoji="1" lang="en-US" altLang="ko-KR" sz="1000" dirty="0">
                <a:latin typeface="굴림" charset="-127"/>
                <a:ea typeface="굴림" charset="-127"/>
              </a:rPr>
              <a:t>User</a:t>
            </a:r>
            <a:endParaRPr kumimoji="1" lang="ko-KR" altLang="en-US" sz="1000" dirty="0">
              <a:latin typeface="굴림" charset="-127"/>
              <a:ea typeface="굴림" charset="-127"/>
            </a:endParaRPr>
          </a:p>
        </p:txBody>
      </p:sp>
      <p:sp>
        <p:nvSpPr>
          <p:cNvPr id="54" name="직사각형 53"/>
          <p:cNvSpPr/>
          <p:nvPr/>
        </p:nvSpPr>
        <p:spPr bwMode="auto">
          <a:xfrm>
            <a:off x="4012290" y="3242049"/>
            <a:ext cx="504070" cy="24566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kumimoji="1" lang="en-US" altLang="ko-KR" sz="1000" dirty="0">
                <a:latin typeface="굴림" charset="-127"/>
                <a:ea typeface="굴림" charset="-127"/>
              </a:rPr>
              <a:t>User</a:t>
            </a:r>
            <a:endParaRPr kumimoji="1" lang="ko-KR" altLang="en-US" sz="1000" dirty="0">
              <a:latin typeface="굴림" charset="-127"/>
              <a:ea typeface="굴림" charset="-127"/>
            </a:endParaRPr>
          </a:p>
        </p:txBody>
      </p:sp>
      <p:cxnSp>
        <p:nvCxnSpPr>
          <p:cNvPr id="55" name="직선 화살표 연결선 54"/>
          <p:cNvCxnSpPr>
            <a:stCxn id="51" idx="2"/>
            <a:endCxn id="50" idx="0"/>
          </p:cNvCxnSpPr>
          <p:nvPr/>
        </p:nvCxnSpPr>
        <p:spPr bwMode="auto">
          <a:xfrm>
            <a:off x="2500080" y="3487710"/>
            <a:ext cx="1080150" cy="55273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56" name="직선 화살표 연결선 55"/>
          <p:cNvCxnSpPr>
            <a:stCxn id="52" idx="2"/>
            <a:endCxn id="50" idx="0"/>
          </p:cNvCxnSpPr>
          <p:nvPr/>
        </p:nvCxnSpPr>
        <p:spPr bwMode="auto">
          <a:xfrm>
            <a:off x="3085161" y="3487710"/>
            <a:ext cx="495069" cy="55273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57" name="직선 화살표 연결선 56"/>
          <p:cNvCxnSpPr>
            <a:stCxn id="53" idx="2"/>
            <a:endCxn id="50" idx="0"/>
          </p:cNvCxnSpPr>
          <p:nvPr/>
        </p:nvCxnSpPr>
        <p:spPr bwMode="auto">
          <a:xfrm flipH="1">
            <a:off x="3580230" y="3487710"/>
            <a:ext cx="81011" cy="55273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58" name="직선 화살표 연결선 57"/>
          <p:cNvCxnSpPr>
            <a:stCxn id="54" idx="2"/>
            <a:endCxn id="50" idx="0"/>
          </p:cNvCxnSpPr>
          <p:nvPr/>
        </p:nvCxnSpPr>
        <p:spPr bwMode="auto">
          <a:xfrm flipH="1">
            <a:off x="3580230" y="3487710"/>
            <a:ext cx="684095" cy="55273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59" name="직선 화살표 연결선 58"/>
          <p:cNvCxnSpPr>
            <a:stCxn id="50" idx="2"/>
            <a:endCxn id="49" idx="1"/>
          </p:cNvCxnSpPr>
          <p:nvPr/>
        </p:nvCxnSpPr>
        <p:spPr bwMode="auto">
          <a:xfrm>
            <a:off x="3580230" y="4286106"/>
            <a:ext cx="0" cy="55273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arrow" w="med" len="med"/>
            <a:tailEnd type="arrow"/>
          </a:ln>
          <a:effectLst/>
        </p:spPr>
      </p:cxnSp>
      <p:sp>
        <p:nvSpPr>
          <p:cNvPr id="60" name="순서도: 자기 디스크 59"/>
          <p:cNvSpPr/>
          <p:nvPr/>
        </p:nvSpPr>
        <p:spPr bwMode="auto">
          <a:xfrm>
            <a:off x="6316610" y="4838843"/>
            <a:ext cx="2592360" cy="491321"/>
          </a:xfrm>
          <a:prstGeom prst="flowChartMagneticDisk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kumimoji="1" lang="en-US" altLang="ko-KR" sz="1000" dirty="0" smtClean="0">
                <a:latin typeface="굴림" charset="-127"/>
                <a:ea typeface="굴림" charset="-127"/>
              </a:rPr>
              <a:t>Database(Oracle 10g)</a:t>
            </a:r>
            <a:endParaRPr kumimoji="1" lang="ko-KR" altLang="en-US" sz="1000" dirty="0" smtClean="0">
              <a:latin typeface="굴림" charset="-127"/>
              <a:ea typeface="굴림" charset="-127"/>
            </a:endParaRPr>
          </a:p>
        </p:txBody>
      </p:sp>
      <p:sp>
        <p:nvSpPr>
          <p:cNvPr id="61" name="직사각형 60"/>
          <p:cNvSpPr/>
          <p:nvPr/>
        </p:nvSpPr>
        <p:spPr bwMode="auto">
          <a:xfrm>
            <a:off x="6316610" y="3242049"/>
            <a:ext cx="504070" cy="24566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kumimoji="1" lang="en-US" altLang="ko-KR" sz="1000" dirty="0">
                <a:latin typeface="굴림" charset="-127"/>
                <a:ea typeface="굴림" charset="-127"/>
              </a:rPr>
              <a:t>User</a:t>
            </a:r>
            <a:endParaRPr kumimoji="1" lang="ko-KR" altLang="en-US" sz="1000" dirty="0">
              <a:latin typeface="굴림" charset="-127"/>
              <a:ea typeface="굴림" charset="-127"/>
            </a:endParaRPr>
          </a:p>
        </p:txBody>
      </p:sp>
      <p:sp>
        <p:nvSpPr>
          <p:cNvPr id="62" name="직사각형 61"/>
          <p:cNvSpPr/>
          <p:nvPr/>
        </p:nvSpPr>
        <p:spPr bwMode="auto">
          <a:xfrm>
            <a:off x="6892690" y="3242049"/>
            <a:ext cx="450062" cy="24566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kumimoji="1" lang="en-US" altLang="ko-KR" sz="1000" dirty="0">
                <a:latin typeface="굴림" charset="-127"/>
                <a:ea typeface="굴림" charset="-127"/>
              </a:rPr>
              <a:t>User</a:t>
            </a:r>
            <a:endParaRPr kumimoji="1" lang="ko-KR" altLang="en-US" sz="1000" dirty="0">
              <a:latin typeface="굴림" charset="-127"/>
              <a:ea typeface="굴림" charset="-127"/>
            </a:endParaRPr>
          </a:p>
        </p:txBody>
      </p:sp>
      <p:sp>
        <p:nvSpPr>
          <p:cNvPr id="63" name="직사각형 62"/>
          <p:cNvSpPr/>
          <p:nvPr/>
        </p:nvSpPr>
        <p:spPr bwMode="auto">
          <a:xfrm>
            <a:off x="7468770" y="3242049"/>
            <a:ext cx="450062" cy="24566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kumimoji="1" lang="en-US" altLang="ko-KR" sz="1000" dirty="0">
                <a:latin typeface="굴림" charset="-127"/>
                <a:ea typeface="굴림" charset="-127"/>
              </a:rPr>
              <a:t>User</a:t>
            </a:r>
            <a:endParaRPr kumimoji="1" lang="ko-KR" altLang="en-US" sz="1000" dirty="0">
              <a:latin typeface="굴림" charset="-127"/>
              <a:ea typeface="굴림" charset="-127"/>
            </a:endParaRPr>
          </a:p>
        </p:txBody>
      </p:sp>
      <p:sp>
        <p:nvSpPr>
          <p:cNvPr id="64" name="직사각형 63"/>
          <p:cNvSpPr/>
          <p:nvPr/>
        </p:nvSpPr>
        <p:spPr bwMode="auto">
          <a:xfrm>
            <a:off x="8044850" y="3242049"/>
            <a:ext cx="504070" cy="24566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kumimoji="1" lang="en-US" altLang="ko-KR" sz="1000" dirty="0">
                <a:latin typeface="굴림" charset="-127"/>
                <a:ea typeface="굴림" charset="-127"/>
              </a:rPr>
              <a:t>User</a:t>
            </a:r>
            <a:endParaRPr kumimoji="1" lang="ko-KR" altLang="en-US" sz="1000" dirty="0">
              <a:latin typeface="굴림" charset="-127"/>
              <a:ea typeface="굴림" charset="-127"/>
            </a:endParaRPr>
          </a:p>
        </p:txBody>
      </p:sp>
      <p:cxnSp>
        <p:nvCxnSpPr>
          <p:cNvPr id="65" name="직선 화살표 연결선 64"/>
          <p:cNvCxnSpPr>
            <a:stCxn id="61" idx="2"/>
          </p:cNvCxnSpPr>
          <p:nvPr/>
        </p:nvCxnSpPr>
        <p:spPr bwMode="auto">
          <a:xfrm>
            <a:off x="6568645" y="3487710"/>
            <a:ext cx="684095" cy="135113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arrow" w="med" len="med"/>
            <a:tailEnd type="arrow"/>
          </a:ln>
          <a:effectLst/>
        </p:spPr>
      </p:cxnSp>
      <p:cxnSp>
        <p:nvCxnSpPr>
          <p:cNvPr id="66" name="직선 화살표 연결선 65"/>
          <p:cNvCxnSpPr>
            <a:stCxn id="62" idx="2"/>
          </p:cNvCxnSpPr>
          <p:nvPr/>
        </p:nvCxnSpPr>
        <p:spPr bwMode="auto">
          <a:xfrm>
            <a:off x="7117721" y="3487710"/>
            <a:ext cx="351049" cy="135113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arrow" w="med" len="med"/>
            <a:tailEnd type="arrow"/>
          </a:ln>
          <a:effectLst/>
        </p:spPr>
      </p:cxnSp>
      <p:cxnSp>
        <p:nvCxnSpPr>
          <p:cNvPr id="67" name="직선 화살표 연결선 66"/>
          <p:cNvCxnSpPr>
            <a:stCxn id="63" idx="2"/>
            <a:endCxn id="60" idx="1"/>
          </p:cNvCxnSpPr>
          <p:nvPr/>
        </p:nvCxnSpPr>
        <p:spPr bwMode="auto">
          <a:xfrm flipH="1">
            <a:off x="7612790" y="3487710"/>
            <a:ext cx="81011" cy="135113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arrow" w="med" len="med"/>
            <a:tailEnd type="arrow"/>
          </a:ln>
          <a:effectLst/>
        </p:spPr>
      </p:cxnSp>
      <p:cxnSp>
        <p:nvCxnSpPr>
          <p:cNvPr id="68" name="직선 화살표 연결선 67"/>
          <p:cNvCxnSpPr>
            <a:stCxn id="64" idx="2"/>
          </p:cNvCxnSpPr>
          <p:nvPr/>
        </p:nvCxnSpPr>
        <p:spPr bwMode="auto">
          <a:xfrm flipH="1">
            <a:off x="7828820" y="3487710"/>
            <a:ext cx="468065" cy="135113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arrow" w="med" len="med"/>
            <a:tailEnd type="arrow"/>
          </a:ln>
          <a:effectLst/>
        </p:spPr>
      </p:cxnSp>
      <p:sp>
        <p:nvSpPr>
          <p:cNvPr id="69" name="TextBox 68"/>
          <p:cNvSpPr txBox="1"/>
          <p:nvPr/>
        </p:nvSpPr>
        <p:spPr>
          <a:xfrm>
            <a:off x="4516360" y="3172718"/>
            <a:ext cx="504070" cy="314992"/>
          </a:xfrm>
          <a:prstGeom prst="rect">
            <a:avLst/>
          </a:prstGeom>
          <a:noFill/>
        </p:spPr>
        <p:txBody>
          <a:bodyPr wrap="square" lIns="90000" rIns="90000" rtlCol="0" anchor="ctr" anchorCtr="0">
            <a:spAutoFit/>
          </a:bodyPr>
          <a:lstStyle/>
          <a:p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…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8548920" y="3172718"/>
            <a:ext cx="504070" cy="314992"/>
          </a:xfrm>
          <a:prstGeom prst="rect">
            <a:avLst/>
          </a:prstGeom>
          <a:noFill/>
        </p:spPr>
        <p:txBody>
          <a:bodyPr wrap="square" lIns="90000" rIns="90000" rtlCol="0" anchor="ctr" anchorCtr="0">
            <a:spAutoFit/>
          </a:bodyPr>
          <a:lstStyle/>
          <a:p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…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2716110" y="5418328"/>
            <a:ext cx="1728240" cy="314992"/>
          </a:xfrm>
          <a:prstGeom prst="rect">
            <a:avLst/>
          </a:prstGeom>
          <a:noFill/>
        </p:spPr>
        <p:txBody>
          <a:bodyPr wrap="square" lIns="90000" rIns="90000" rtlCol="0" anchor="ctr" anchorCtr="0">
            <a:spAutoFit/>
          </a:bodyPr>
          <a:lstStyle/>
          <a:p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3Tier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7180730" y="5391579"/>
            <a:ext cx="1728240" cy="314992"/>
          </a:xfrm>
          <a:prstGeom prst="rect">
            <a:avLst/>
          </a:prstGeom>
          <a:noFill/>
        </p:spPr>
        <p:txBody>
          <a:bodyPr wrap="square" lIns="90000" rIns="90000" rtlCol="0" anchor="ctr" anchorCtr="0">
            <a:spAutoFit/>
          </a:bodyPr>
          <a:lstStyle/>
          <a:p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2Tier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5380480" y="4163276"/>
            <a:ext cx="576080" cy="314992"/>
          </a:xfrm>
          <a:prstGeom prst="rect">
            <a:avLst/>
          </a:prstGeom>
          <a:noFill/>
        </p:spPr>
        <p:txBody>
          <a:bodyPr wrap="square" lIns="90000" rIns="90000" rtlCol="0" anchor="ctr" anchorCtr="0">
            <a:spAutoFit/>
          </a:bodyPr>
          <a:lstStyle/>
          <a:p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or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" name="구름 1"/>
          <p:cNvSpPr/>
          <p:nvPr/>
        </p:nvSpPr>
        <p:spPr bwMode="auto">
          <a:xfrm>
            <a:off x="8296885" y="1953445"/>
            <a:ext cx="2500080" cy="792110"/>
          </a:xfrm>
          <a:prstGeom prst="cloud">
            <a:avLst/>
          </a:prstGeom>
          <a:solidFill>
            <a:srgbClr val="E9E8CF"/>
          </a:solidFill>
          <a:ln w="12700">
            <a:solidFill>
              <a:srgbClr val="C00000"/>
            </a:solidFill>
            <a:prstDash val="sysDot"/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sz="1400" dirty="0" smtClean="0">
                <a:solidFill>
                  <a:srgbClr val="C00000"/>
                </a:solidFill>
                <a:latin typeface="Optima" pitchFamily="2" charset="2"/>
              </a:rPr>
              <a:t>함께 그려 보실까요</a:t>
            </a:r>
            <a:r>
              <a:rPr lang="en-US" altLang="ko-KR" sz="1400" dirty="0" smtClean="0">
                <a:solidFill>
                  <a:srgbClr val="C00000"/>
                </a:solidFill>
                <a:latin typeface="Optima" pitchFamily="2" charset="2"/>
              </a:rPr>
              <a:t>?</a:t>
            </a:r>
            <a:endParaRPr lang="ko-KR" altLang="en-US" sz="1400" dirty="0" smtClean="0">
              <a:solidFill>
                <a:srgbClr val="C00000"/>
              </a:solidFill>
              <a:latin typeface="Optima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10397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모서리가 둥근 직사각형 86"/>
          <p:cNvSpPr/>
          <p:nvPr/>
        </p:nvSpPr>
        <p:spPr bwMode="auto">
          <a:xfrm>
            <a:off x="1311915" y="2780910"/>
            <a:ext cx="3960550" cy="3600500"/>
          </a:xfrm>
          <a:prstGeom prst="roundRect">
            <a:avLst>
              <a:gd name="adj" fmla="val 1879"/>
            </a:avLst>
          </a:prstGeom>
          <a:solidFill>
            <a:schemeClr val="bg1"/>
          </a:solidFill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kumimoji="1" lang="ko-KR" altLang="en-US" sz="1000" smtClean="0">
              <a:latin typeface="굴림" charset="-127"/>
              <a:ea typeface="굴림" charset="-127"/>
            </a:endParaRPr>
          </a:p>
        </p:txBody>
      </p:sp>
      <p:sp>
        <p:nvSpPr>
          <p:cNvPr id="77" name="직사각형 76"/>
          <p:cNvSpPr/>
          <p:nvPr/>
        </p:nvSpPr>
        <p:spPr bwMode="auto">
          <a:xfrm>
            <a:off x="1635960" y="5301572"/>
            <a:ext cx="1656230" cy="86412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b" anchorCtr="0" compatLnSpc="1">
            <a:prstTxWarp prst="textNoShape">
              <a:avLst/>
            </a:prstTxWarp>
          </a:bodyPr>
          <a:lstStyle/>
          <a:p>
            <a:pPr algn="ctr"/>
            <a:r>
              <a:rPr kumimoji="1" lang="en-US" altLang="ko-KR" smtClean="0">
                <a:solidFill>
                  <a:srgbClr val="000000">
                    <a:lumMod val="50000"/>
                    <a:lumOff val="50000"/>
                  </a:srgbClr>
                </a:solidFill>
                <a:latin typeface="Verdana" panose="020B0604030504040204" pitchFamily="34" charset="0"/>
                <a:ea typeface="굴림" charset="-127"/>
                <a:cs typeface="Verdana" panose="020B0604030504040204" pitchFamily="34" charset="0"/>
              </a:rPr>
              <a:t>DB </a:t>
            </a:r>
            <a:r>
              <a:rPr kumimoji="1" lang="ko-KR" altLang="en-US" dirty="0" smtClean="0">
                <a:solidFill>
                  <a:srgbClr val="000000">
                    <a:lumMod val="50000"/>
                    <a:lumOff val="50000"/>
                  </a:srgbClr>
                </a:solidFill>
                <a:latin typeface="Verdana" panose="020B0604030504040204" pitchFamily="34" charset="0"/>
                <a:ea typeface="굴림" charset="-127"/>
                <a:cs typeface="Verdana" panose="020B0604030504040204" pitchFamily="34" charset="0"/>
              </a:rPr>
              <a:t>서버</a:t>
            </a:r>
          </a:p>
        </p:txBody>
      </p:sp>
      <p:sp>
        <p:nvSpPr>
          <p:cNvPr id="78" name="직사각형 77"/>
          <p:cNvSpPr/>
          <p:nvPr/>
        </p:nvSpPr>
        <p:spPr bwMode="auto">
          <a:xfrm>
            <a:off x="3364200" y="5301572"/>
            <a:ext cx="1656230" cy="86412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b" anchorCtr="0" compatLnSpc="1">
            <a:prstTxWarp prst="textNoShape">
              <a:avLst/>
            </a:prstTxWarp>
          </a:bodyPr>
          <a:lstStyle/>
          <a:p>
            <a:pPr algn="ctr"/>
            <a:r>
              <a:rPr kumimoji="1" lang="en-US" altLang="ko-KR" smtClean="0">
                <a:solidFill>
                  <a:srgbClr val="000000">
                    <a:lumMod val="50000"/>
                    <a:lumOff val="50000"/>
                  </a:srgbClr>
                </a:solidFill>
                <a:latin typeface="Verdana" panose="020B0604030504040204" pitchFamily="34" charset="0"/>
                <a:ea typeface="굴림" charset="-127"/>
                <a:cs typeface="Verdana" panose="020B0604030504040204" pitchFamily="34" charset="0"/>
              </a:rPr>
              <a:t>DB </a:t>
            </a:r>
            <a:r>
              <a:rPr kumimoji="1" lang="ko-KR" altLang="en-US" dirty="0" smtClean="0">
                <a:solidFill>
                  <a:srgbClr val="000000">
                    <a:lumMod val="50000"/>
                    <a:lumOff val="50000"/>
                  </a:srgbClr>
                </a:solidFill>
                <a:latin typeface="Verdana" panose="020B0604030504040204" pitchFamily="34" charset="0"/>
                <a:ea typeface="굴림" charset="-127"/>
                <a:cs typeface="Verdana" panose="020B0604030504040204" pitchFamily="34" charset="0"/>
              </a:rPr>
              <a:t>서버</a:t>
            </a:r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3.2 </a:t>
            </a:r>
            <a:r>
              <a:rPr lang="ko-KR" altLang="en-US" dirty="0" smtClean="0"/>
              <a:t>개선 유형 </a:t>
            </a:r>
            <a:r>
              <a:rPr lang="en-US" altLang="ko-KR" dirty="0" smtClean="0"/>
              <a:t>1 – </a:t>
            </a:r>
            <a:r>
              <a:rPr lang="ko-KR" altLang="en-US" dirty="0" smtClean="0"/>
              <a:t>간결함 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선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도형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색상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폰트 등을 조정함으로써 의미 전달이 잘 되도록 하였습니다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물론 미학 관점에서 이런 방식의 도형이 정말 </a:t>
            </a:r>
            <a:r>
              <a:rPr lang="ko-KR" alt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전달력이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있는가에 대한 검증은 별개의 문제로 봅니다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시스템의 이해관계자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(stakeholder)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분들은 이러한 설계도를 빨리 그리고 정확하게 이해를 할 수 있습니다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무엇보다고 설계 엔지니어의 정성과 진심을 느낄 수 있습니다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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그리는 시간은 생각하는 시간입니다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olidFill>
                  <a:srgbClr val="C00000"/>
                </a:solidFill>
              </a:rPr>
              <a:t> </a:t>
            </a:r>
            <a:endParaRPr lang="en-US" altLang="ko-KR" dirty="0" smtClean="0">
              <a:solidFill>
                <a:srgbClr val="C00000"/>
              </a:solidFill>
            </a:endParaRPr>
          </a:p>
        </p:txBody>
      </p:sp>
      <p:sp>
        <p:nvSpPr>
          <p:cNvPr id="41" name="직사각형 40"/>
          <p:cNvSpPr/>
          <p:nvPr/>
        </p:nvSpPr>
        <p:spPr bwMode="auto">
          <a:xfrm>
            <a:off x="1635960" y="4437452"/>
            <a:ext cx="3384470" cy="43206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1" lang="en-US" altLang="ko-KR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Middleware(TMAX)</a:t>
            </a:r>
            <a:endParaRPr kumimoji="1" lang="ko-KR" altLang="en-US" dirty="0" smtClean="0">
              <a:solidFill>
                <a:srgbClr val="000000">
                  <a:lumMod val="65000"/>
                  <a:lumOff val="35000"/>
                </a:srgbClr>
              </a:solidFill>
              <a:latin typeface="Verdana" panose="020B0604030504040204" pitchFamily="34" charset="0"/>
              <a:ea typeface="굴림" charset="-127"/>
              <a:cs typeface="Verdana" panose="020B0604030504040204" pitchFamily="34" charset="0"/>
            </a:endParaRPr>
          </a:p>
        </p:txBody>
      </p:sp>
      <p:sp>
        <p:nvSpPr>
          <p:cNvPr id="42" name="모서리가 둥근 직사각형 41"/>
          <p:cNvSpPr/>
          <p:nvPr/>
        </p:nvSpPr>
        <p:spPr bwMode="auto">
          <a:xfrm>
            <a:off x="1924000" y="4437452"/>
            <a:ext cx="360050" cy="144020"/>
          </a:xfrm>
          <a:prstGeom prst="roundRect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endParaRPr lang="ko-KR" altLang="en-US" dirty="0" smtClean="0">
              <a:solidFill>
                <a:srgbClr val="000000">
                  <a:lumMod val="65000"/>
                  <a:lumOff val="35000"/>
                </a:srgbClr>
              </a:solidFill>
              <a:latin typeface="Optima" pitchFamily="2" charset="2"/>
            </a:endParaRPr>
          </a:p>
        </p:txBody>
      </p:sp>
      <p:cxnSp>
        <p:nvCxnSpPr>
          <p:cNvPr id="8" name="직선 화살표 연결선 7"/>
          <p:cNvCxnSpPr>
            <a:stCxn id="2" idx="2"/>
            <a:endCxn id="42" idx="0"/>
          </p:cNvCxnSpPr>
          <p:nvPr/>
        </p:nvCxnSpPr>
        <p:spPr bwMode="auto">
          <a:xfrm>
            <a:off x="2104025" y="4005080"/>
            <a:ext cx="0" cy="432372"/>
          </a:xfrm>
          <a:prstGeom prst="straightConnector1">
            <a:avLst/>
          </a:prstGeom>
          <a:noFill/>
          <a:ln w="12700">
            <a:solidFill>
              <a:srgbClr val="666666"/>
            </a:solidFill>
            <a:round/>
            <a:headEnd/>
            <a:tailEnd type="stealth"/>
          </a:ln>
          <a:effectLst/>
        </p:spPr>
      </p:cxnSp>
      <p:sp>
        <p:nvSpPr>
          <p:cNvPr id="47" name="모서리가 둥근 직사각형 46"/>
          <p:cNvSpPr/>
          <p:nvPr/>
        </p:nvSpPr>
        <p:spPr bwMode="auto">
          <a:xfrm>
            <a:off x="3004150" y="4437764"/>
            <a:ext cx="360050" cy="144020"/>
          </a:xfrm>
          <a:prstGeom prst="roundRect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endParaRPr lang="ko-KR" altLang="en-US" dirty="0" smtClean="0">
              <a:solidFill>
                <a:srgbClr val="000000">
                  <a:lumMod val="65000"/>
                  <a:lumOff val="35000"/>
                </a:srgbClr>
              </a:solidFill>
              <a:latin typeface="Optima" pitchFamily="2" charset="2"/>
            </a:endParaRPr>
          </a:p>
        </p:txBody>
      </p:sp>
      <p:cxnSp>
        <p:nvCxnSpPr>
          <p:cNvPr id="74" name="직선 화살표 연결선 73"/>
          <p:cNvCxnSpPr>
            <a:stCxn id="35" idx="2"/>
            <a:endCxn id="47" idx="0"/>
          </p:cNvCxnSpPr>
          <p:nvPr/>
        </p:nvCxnSpPr>
        <p:spPr bwMode="auto">
          <a:xfrm>
            <a:off x="3184175" y="4005080"/>
            <a:ext cx="0" cy="432684"/>
          </a:xfrm>
          <a:prstGeom prst="straightConnector1">
            <a:avLst/>
          </a:prstGeom>
          <a:noFill/>
          <a:ln w="12700">
            <a:solidFill>
              <a:srgbClr val="666666"/>
            </a:solidFill>
            <a:round/>
            <a:headEnd/>
            <a:tailEnd type="stealth"/>
          </a:ln>
          <a:effectLst/>
        </p:spPr>
      </p:cxnSp>
      <p:sp>
        <p:nvSpPr>
          <p:cNvPr id="75" name="모서리가 둥근 직사각형 74"/>
          <p:cNvSpPr/>
          <p:nvPr/>
        </p:nvSpPr>
        <p:spPr bwMode="auto">
          <a:xfrm>
            <a:off x="4372340" y="4437764"/>
            <a:ext cx="360050" cy="144020"/>
          </a:xfrm>
          <a:prstGeom prst="roundRect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endParaRPr lang="ko-KR" altLang="en-US" dirty="0" smtClean="0">
              <a:solidFill>
                <a:srgbClr val="000000">
                  <a:lumMod val="65000"/>
                  <a:lumOff val="35000"/>
                </a:srgbClr>
              </a:solidFill>
              <a:latin typeface="Optima" pitchFamily="2" charset="2"/>
            </a:endParaRPr>
          </a:p>
        </p:txBody>
      </p:sp>
      <p:cxnSp>
        <p:nvCxnSpPr>
          <p:cNvPr id="76" name="직선 화살표 연결선 75"/>
          <p:cNvCxnSpPr>
            <a:stCxn id="38" idx="2"/>
            <a:endCxn id="75" idx="0"/>
          </p:cNvCxnSpPr>
          <p:nvPr/>
        </p:nvCxnSpPr>
        <p:spPr bwMode="auto">
          <a:xfrm>
            <a:off x="4552365" y="4005392"/>
            <a:ext cx="0" cy="432372"/>
          </a:xfrm>
          <a:prstGeom prst="straightConnector1">
            <a:avLst/>
          </a:prstGeom>
          <a:noFill/>
          <a:ln w="12700">
            <a:solidFill>
              <a:srgbClr val="666666"/>
            </a:solidFill>
            <a:round/>
            <a:headEnd/>
            <a:tailEnd type="stealth"/>
          </a:ln>
          <a:effectLst/>
        </p:spPr>
      </p:cxnSp>
      <p:sp>
        <p:nvSpPr>
          <p:cNvPr id="2" name="직사각형 1"/>
          <p:cNvSpPr/>
          <p:nvPr/>
        </p:nvSpPr>
        <p:spPr bwMode="auto">
          <a:xfrm>
            <a:off x="1635960" y="3717040"/>
            <a:ext cx="936130" cy="28804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Client</a:t>
            </a:r>
            <a:endParaRPr lang="ko-KR" altLang="en-US" dirty="0" smtClean="0">
              <a:solidFill>
                <a:srgbClr val="000000">
                  <a:lumMod val="65000"/>
                  <a:lumOff val="35000"/>
                </a:srgbClr>
              </a:solidFill>
              <a:latin typeface="Optima" pitchFamily="2" charset="2"/>
            </a:endParaRPr>
          </a:p>
        </p:txBody>
      </p:sp>
      <p:sp>
        <p:nvSpPr>
          <p:cNvPr id="35" name="직사각형 34"/>
          <p:cNvSpPr/>
          <p:nvPr/>
        </p:nvSpPr>
        <p:spPr bwMode="auto">
          <a:xfrm>
            <a:off x="2716110" y="3717040"/>
            <a:ext cx="936130" cy="28804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Client</a:t>
            </a:r>
            <a:endParaRPr lang="ko-KR" altLang="en-US" dirty="0" smtClean="0">
              <a:solidFill>
                <a:srgbClr val="000000">
                  <a:lumMod val="65000"/>
                  <a:lumOff val="35000"/>
                </a:srgbClr>
              </a:solidFill>
              <a:latin typeface="Optima" pitchFamily="2" charset="2"/>
            </a:endParaRPr>
          </a:p>
        </p:txBody>
      </p:sp>
      <p:sp>
        <p:nvSpPr>
          <p:cNvPr id="38" name="직사각형 37"/>
          <p:cNvSpPr/>
          <p:nvPr/>
        </p:nvSpPr>
        <p:spPr bwMode="auto">
          <a:xfrm>
            <a:off x="4084300" y="3717352"/>
            <a:ext cx="936130" cy="28804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Client</a:t>
            </a:r>
            <a:endParaRPr lang="ko-KR" altLang="en-US" dirty="0" smtClean="0">
              <a:solidFill>
                <a:srgbClr val="000000">
                  <a:lumMod val="65000"/>
                  <a:lumOff val="35000"/>
                </a:srgbClr>
              </a:solidFill>
              <a:latin typeface="Optima" pitchFamily="2" charset="2"/>
            </a:endParaRPr>
          </a:p>
        </p:txBody>
      </p:sp>
      <p:sp>
        <p:nvSpPr>
          <p:cNvPr id="13" name="원통 12"/>
          <p:cNvSpPr/>
          <p:nvPr/>
        </p:nvSpPr>
        <p:spPr bwMode="auto">
          <a:xfrm>
            <a:off x="1851990" y="5445592"/>
            <a:ext cx="1224170" cy="432060"/>
          </a:xfrm>
          <a:prstGeom prst="can">
            <a:avLst>
              <a:gd name="adj" fmla="val 14286"/>
            </a:avLst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wrap="square" lIns="36000" rIns="36000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100" b="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Oracle </a:t>
            </a:r>
            <a:r>
              <a:rPr lang="en-US" altLang="ko-KR" sz="1100" b="0" dirty="0" err="1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10g</a:t>
            </a:r>
            <a:endParaRPr lang="ko-KR" altLang="en-US" sz="1100" b="0" dirty="0" smtClean="0">
              <a:solidFill>
                <a:srgbClr val="000000">
                  <a:lumMod val="65000"/>
                  <a:lumOff val="35000"/>
                </a:srgbClr>
              </a:solidFill>
              <a:latin typeface="Optima" pitchFamily="2" charset="2"/>
            </a:endParaRPr>
          </a:p>
        </p:txBody>
      </p:sp>
      <p:sp>
        <p:nvSpPr>
          <p:cNvPr id="79" name="원통 78"/>
          <p:cNvSpPr/>
          <p:nvPr/>
        </p:nvSpPr>
        <p:spPr bwMode="auto">
          <a:xfrm>
            <a:off x="3580230" y="5445592"/>
            <a:ext cx="1224170" cy="432060"/>
          </a:xfrm>
          <a:prstGeom prst="can">
            <a:avLst>
              <a:gd name="adj" fmla="val 14286"/>
            </a:avLst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wrap="square" lIns="36000" rIns="36000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100" b="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Oracle </a:t>
            </a:r>
            <a:r>
              <a:rPr lang="en-US" altLang="ko-KR" sz="1100" b="0" dirty="0" err="1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10g</a:t>
            </a:r>
            <a:endParaRPr lang="ko-KR" altLang="en-US" sz="1100" b="0" dirty="0" smtClean="0">
              <a:solidFill>
                <a:srgbClr val="000000">
                  <a:lumMod val="65000"/>
                  <a:lumOff val="35000"/>
                </a:srgbClr>
              </a:solidFill>
              <a:latin typeface="Optima" pitchFamily="2" charset="2"/>
            </a:endParaRPr>
          </a:p>
        </p:txBody>
      </p:sp>
      <p:cxnSp>
        <p:nvCxnSpPr>
          <p:cNvPr id="81" name="직선 화살표 연결선 80"/>
          <p:cNvCxnSpPr>
            <a:stCxn id="82" idx="2"/>
            <a:endCxn id="13" idx="1"/>
          </p:cNvCxnSpPr>
          <p:nvPr/>
        </p:nvCxnSpPr>
        <p:spPr bwMode="auto">
          <a:xfrm>
            <a:off x="2464075" y="4869512"/>
            <a:ext cx="0" cy="576080"/>
          </a:xfrm>
          <a:prstGeom prst="straightConnector1">
            <a:avLst/>
          </a:prstGeom>
          <a:noFill/>
          <a:ln w="12700">
            <a:solidFill>
              <a:srgbClr val="666666"/>
            </a:solidFill>
            <a:round/>
            <a:headEnd/>
            <a:tailEnd type="stealth"/>
          </a:ln>
          <a:effectLst/>
        </p:spPr>
      </p:cxnSp>
      <p:sp>
        <p:nvSpPr>
          <p:cNvPr id="82" name="모서리가 둥근 직사각형 81"/>
          <p:cNvSpPr/>
          <p:nvPr/>
        </p:nvSpPr>
        <p:spPr bwMode="auto">
          <a:xfrm>
            <a:off x="2284050" y="4725492"/>
            <a:ext cx="360050" cy="144020"/>
          </a:xfrm>
          <a:prstGeom prst="roundRect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endParaRPr lang="ko-KR" altLang="en-US" dirty="0" smtClean="0">
              <a:solidFill>
                <a:srgbClr val="000000">
                  <a:lumMod val="65000"/>
                  <a:lumOff val="35000"/>
                </a:srgbClr>
              </a:solidFill>
              <a:latin typeface="Optima" pitchFamily="2" charset="2"/>
            </a:endParaRPr>
          </a:p>
        </p:txBody>
      </p:sp>
      <p:cxnSp>
        <p:nvCxnSpPr>
          <p:cNvPr id="84" name="직선 화살표 연결선 83"/>
          <p:cNvCxnSpPr>
            <a:stCxn id="85" idx="2"/>
            <a:endCxn id="79" idx="1"/>
          </p:cNvCxnSpPr>
          <p:nvPr/>
        </p:nvCxnSpPr>
        <p:spPr bwMode="auto">
          <a:xfrm>
            <a:off x="4192315" y="4869512"/>
            <a:ext cx="0" cy="576080"/>
          </a:xfrm>
          <a:prstGeom prst="straightConnector1">
            <a:avLst/>
          </a:prstGeom>
          <a:noFill/>
          <a:ln w="12700">
            <a:solidFill>
              <a:srgbClr val="666666"/>
            </a:solidFill>
            <a:round/>
            <a:headEnd/>
            <a:tailEnd type="stealth"/>
          </a:ln>
          <a:effectLst/>
        </p:spPr>
      </p:cxnSp>
      <p:sp>
        <p:nvSpPr>
          <p:cNvPr id="85" name="모서리가 둥근 직사각형 84"/>
          <p:cNvSpPr/>
          <p:nvPr/>
        </p:nvSpPr>
        <p:spPr bwMode="auto">
          <a:xfrm>
            <a:off x="4012290" y="4725492"/>
            <a:ext cx="360050" cy="144020"/>
          </a:xfrm>
          <a:prstGeom prst="roundRect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endParaRPr lang="ko-KR" altLang="en-US" dirty="0" smtClean="0">
              <a:solidFill>
                <a:srgbClr val="000000">
                  <a:lumMod val="65000"/>
                  <a:lumOff val="35000"/>
                </a:srgbClr>
              </a:solidFill>
              <a:latin typeface="Optima" pitchFamily="2" charset="2"/>
            </a:endParaRPr>
          </a:p>
        </p:txBody>
      </p:sp>
      <p:pic>
        <p:nvPicPr>
          <p:cNvPr id="32" name="Picture 3" descr="Untitled-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79980" y="3212970"/>
            <a:ext cx="738548" cy="693868"/>
          </a:xfrm>
          <a:prstGeom prst="rect">
            <a:avLst/>
          </a:prstGeom>
          <a:noFill/>
        </p:spPr>
      </p:pic>
      <p:pic>
        <p:nvPicPr>
          <p:cNvPr id="36" name="Picture 3" descr="Untitled-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60130" y="3212970"/>
            <a:ext cx="738548" cy="693868"/>
          </a:xfrm>
          <a:prstGeom prst="rect">
            <a:avLst/>
          </a:prstGeom>
          <a:noFill/>
        </p:spPr>
      </p:pic>
      <p:pic>
        <p:nvPicPr>
          <p:cNvPr id="39" name="Picture 3" descr="Untitled-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28320" y="3213282"/>
            <a:ext cx="738548" cy="693868"/>
          </a:xfrm>
          <a:prstGeom prst="rect">
            <a:avLst/>
          </a:prstGeom>
          <a:noFill/>
        </p:spPr>
      </p:pic>
      <p:sp>
        <p:nvSpPr>
          <p:cNvPr id="18" name="타원 17"/>
          <p:cNvSpPr/>
          <p:nvPr/>
        </p:nvSpPr>
        <p:spPr bwMode="auto">
          <a:xfrm>
            <a:off x="3767794" y="3861372"/>
            <a:ext cx="72010" cy="72010"/>
          </a:xfrm>
          <a:prstGeom prst="ellipse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86" name="타원 85"/>
          <p:cNvSpPr/>
          <p:nvPr/>
        </p:nvSpPr>
        <p:spPr bwMode="auto">
          <a:xfrm>
            <a:off x="3920194" y="3861372"/>
            <a:ext cx="72010" cy="72010"/>
          </a:xfrm>
          <a:prstGeom prst="ellipse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21" name="모서리가 둥근 직사각형 20"/>
          <p:cNvSpPr/>
          <p:nvPr/>
        </p:nvSpPr>
        <p:spPr bwMode="auto">
          <a:xfrm>
            <a:off x="1419930" y="2853232"/>
            <a:ext cx="3816530" cy="287728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bg1"/>
            </a:solidFill>
            <a:round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ko-KR" altLang="en-US" sz="130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/>
              </a:rPr>
              <a:t>대규모 사용자를 지원하는 </a:t>
            </a:r>
            <a:r>
              <a:rPr lang="en-US" altLang="ko-KR" sz="130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/>
              </a:rPr>
              <a:t>3-</a:t>
            </a:r>
            <a:r>
              <a:rPr lang="ko-KR" altLang="en-US" sz="130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/>
              </a:rPr>
              <a:t>티어 아키텍처</a:t>
            </a:r>
          </a:p>
        </p:txBody>
      </p:sp>
      <p:sp>
        <p:nvSpPr>
          <p:cNvPr id="88" name="모서리가 둥근 직사각형 87"/>
          <p:cNvSpPr/>
          <p:nvPr/>
        </p:nvSpPr>
        <p:spPr bwMode="auto">
          <a:xfrm>
            <a:off x="5740530" y="2780910"/>
            <a:ext cx="3960550" cy="3600500"/>
          </a:xfrm>
          <a:prstGeom prst="roundRect">
            <a:avLst>
              <a:gd name="adj" fmla="val 1879"/>
            </a:avLst>
          </a:prstGeom>
          <a:solidFill>
            <a:schemeClr val="bg1"/>
          </a:solidFill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kumimoji="1" lang="ko-KR" altLang="en-US" sz="1000">
              <a:latin typeface="굴림" charset="-127"/>
              <a:ea typeface="굴림" charset="-127"/>
            </a:endParaRPr>
          </a:p>
        </p:txBody>
      </p:sp>
      <p:sp>
        <p:nvSpPr>
          <p:cNvPr id="89" name="직사각형 88"/>
          <p:cNvSpPr/>
          <p:nvPr/>
        </p:nvSpPr>
        <p:spPr bwMode="auto">
          <a:xfrm>
            <a:off x="6028570" y="5301572"/>
            <a:ext cx="3384470" cy="86412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b" anchorCtr="0" compatLnSpc="1">
            <a:prstTxWarp prst="textNoShape">
              <a:avLst/>
            </a:prstTxWarp>
          </a:bodyPr>
          <a:lstStyle/>
          <a:p>
            <a:pPr algn="ctr"/>
            <a:r>
              <a:rPr kumimoji="1" lang="en-US" altLang="ko-KR" smtClean="0">
                <a:solidFill>
                  <a:srgbClr val="000000">
                    <a:lumMod val="50000"/>
                    <a:lumOff val="50000"/>
                  </a:srgbClr>
                </a:solidFill>
                <a:latin typeface="Verdana" panose="020B0604030504040204" pitchFamily="34" charset="0"/>
                <a:ea typeface="굴림" charset="-127"/>
                <a:cs typeface="Verdana" panose="020B0604030504040204" pitchFamily="34" charset="0"/>
              </a:rPr>
              <a:t>DB </a:t>
            </a:r>
            <a:r>
              <a:rPr kumimoji="1" lang="ko-KR" altLang="en-US" dirty="0" smtClean="0">
                <a:solidFill>
                  <a:srgbClr val="000000">
                    <a:lumMod val="50000"/>
                    <a:lumOff val="50000"/>
                  </a:srgbClr>
                </a:solidFill>
                <a:latin typeface="Verdana" panose="020B0604030504040204" pitchFamily="34" charset="0"/>
                <a:ea typeface="굴림" charset="-127"/>
                <a:cs typeface="Verdana" panose="020B0604030504040204" pitchFamily="34" charset="0"/>
              </a:rPr>
              <a:t>서버</a:t>
            </a:r>
          </a:p>
        </p:txBody>
      </p:sp>
      <p:cxnSp>
        <p:nvCxnSpPr>
          <p:cNvPr id="93" name="직선 화살표 연결선 92"/>
          <p:cNvCxnSpPr>
            <a:stCxn id="98" idx="2"/>
            <a:endCxn id="113" idx="0"/>
          </p:cNvCxnSpPr>
          <p:nvPr/>
        </p:nvCxnSpPr>
        <p:spPr bwMode="auto">
          <a:xfrm>
            <a:off x="6496635" y="4005080"/>
            <a:ext cx="0" cy="1296180"/>
          </a:xfrm>
          <a:prstGeom prst="straightConnector1">
            <a:avLst/>
          </a:prstGeom>
          <a:noFill/>
          <a:ln w="12700">
            <a:solidFill>
              <a:srgbClr val="666666"/>
            </a:solidFill>
            <a:round/>
            <a:headEnd/>
            <a:tailEnd type="stealth"/>
          </a:ln>
          <a:effectLst/>
        </p:spPr>
      </p:cxnSp>
      <p:cxnSp>
        <p:nvCxnSpPr>
          <p:cNvPr id="95" name="직선 화살표 연결선 94"/>
          <p:cNvCxnSpPr>
            <a:stCxn id="99" idx="2"/>
            <a:endCxn id="114" idx="0"/>
          </p:cNvCxnSpPr>
          <p:nvPr/>
        </p:nvCxnSpPr>
        <p:spPr bwMode="auto">
          <a:xfrm>
            <a:off x="7576785" y="4005080"/>
            <a:ext cx="0" cy="1296492"/>
          </a:xfrm>
          <a:prstGeom prst="straightConnector1">
            <a:avLst/>
          </a:prstGeom>
          <a:noFill/>
          <a:ln w="12700">
            <a:solidFill>
              <a:srgbClr val="666666"/>
            </a:solidFill>
            <a:round/>
            <a:headEnd/>
            <a:tailEnd type="stealth"/>
          </a:ln>
          <a:effectLst/>
        </p:spPr>
      </p:cxnSp>
      <p:cxnSp>
        <p:nvCxnSpPr>
          <p:cNvPr id="97" name="직선 화살표 연결선 96"/>
          <p:cNvCxnSpPr>
            <a:stCxn id="100" idx="2"/>
            <a:endCxn id="115" idx="0"/>
          </p:cNvCxnSpPr>
          <p:nvPr/>
        </p:nvCxnSpPr>
        <p:spPr bwMode="auto">
          <a:xfrm>
            <a:off x="8944975" y="4005392"/>
            <a:ext cx="0" cy="1296180"/>
          </a:xfrm>
          <a:prstGeom prst="straightConnector1">
            <a:avLst/>
          </a:prstGeom>
          <a:noFill/>
          <a:ln w="12700">
            <a:solidFill>
              <a:srgbClr val="666666"/>
            </a:solidFill>
            <a:round/>
            <a:headEnd/>
            <a:tailEnd type="stealth"/>
          </a:ln>
          <a:effectLst/>
        </p:spPr>
      </p:cxnSp>
      <p:sp>
        <p:nvSpPr>
          <p:cNvPr id="98" name="직사각형 97"/>
          <p:cNvSpPr/>
          <p:nvPr/>
        </p:nvSpPr>
        <p:spPr bwMode="auto">
          <a:xfrm>
            <a:off x="6028570" y="3717040"/>
            <a:ext cx="936130" cy="28804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Client</a:t>
            </a:r>
            <a:endParaRPr lang="ko-KR" altLang="en-US" dirty="0" smtClean="0">
              <a:solidFill>
                <a:srgbClr val="000000">
                  <a:lumMod val="65000"/>
                  <a:lumOff val="35000"/>
                </a:srgbClr>
              </a:solidFill>
              <a:latin typeface="Optima" pitchFamily="2" charset="2"/>
            </a:endParaRPr>
          </a:p>
        </p:txBody>
      </p:sp>
      <p:sp>
        <p:nvSpPr>
          <p:cNvPr id="99" name="직사각형 98"/>
          <p:cNvSpPr/>
          <p:nvPr/>
        </p:nvSpPr>
        <p:spPr bwMode="auto">
          <a:xfrm>
            <a:off x="7108720" y="3717040"/>
            <a:ext cx="936130" cy="28804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Client</a:t>
            </a:r>
            <a:endParaRPr lang="ko-KR" altLang="en-US" dirty="0" smtClean="0">
              <a:solidFill>
                <a:srgbClr val="000000">
                  <a:lumMod val="65000"/>
                  <a:lumOff val="35000"/>
                </a:srgbClr>
              </a:solidFill>
              <a:latin typeface="Optima" pitchFamily="2" charset="2"/>
            </a:endParaRPr>
          </a:p>
        </p:txBody>
      </p:sp>
      <p:sp>
        <p:nvSpPr>
          <p:cNvPr id="100" name="직사각형 99"/>
          <p:cNvSpPr/>
          <p:nvPr/>
        </p:nvSpPr>
        <p:spPr bwMode="auto">
          <a:xfrm>
            <a:off x="8476910" y="3717352"/>
            <a:ext cx="936130" cy="28804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Client</a:t>
            </a:r>
            <a:endParaRPr lang="ko-KR" altLang="en-US" dirty="0" smtClean="0">
              <a:solidFill>
                <a:srgbClr val="000000">
                  <a:lumMod val="65000"/>
                  <a:lumOff val="35000"/>
                </a:srgbClr>
              </a:solidFill>
              <a:latin typeface="Optima" pitchFamily="2" charset="2"/>
            </a:endParaRPr>
          </a:p>
        </p:txBody>
      </p:sp>
      <p:sp>
        <p:nvSpPr>
          <p:cNvPr id="101" name="원통 100"/>
          <p:cNvSpPr/>
          <p:nvPr/>
        </p:nvSpPr>
        <p:spPr bwMode="auto">
          <a:xfrm>
            <a:off x="6244600" y="5445592"/>
            <a:ext cx="2952410" cy="432060"/>
          </a:xfrm>
          <a:prstGeom prst="can">
            <a:avLst>
              <a:gd name="adj" fmla="val 14286"/>
            </a:avLst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wrap="square" lIns="36000" rIns="36000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100" b="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Oracle </a:t>
            </a:r>
            <a:r>
              <a:rPr lang="en-US" altLang="ko-KR" sz="1100" b="0" dirty="0" err="1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10g</a:t>
            </a:r>
            <a:endParaRPr lang="ko-KR" altLang="en-US" sz="1100" b="0" dirty="0" smtClean="0">
              <a:solidFill>
                <a:srgbClr val="000000">
                  <a:lumMod val="65000"/>
                  <a:lumOff val="35000"/>
                </a:srgbClr>
              </a:solidFill>
              <a:latin typeface="Optima" pitchFamily="2" charset="2"/>
            </a:endParaRPr>
          </a:p>
        </p:txBody>
      </p:sp>
      <p:pic>
        <p:nvPicPr>
          <p:cNvPr id="107" name="Picture 3" descr="Untitled-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172590" y="3212970"/>
            <a:ext cx="738548" cy="693868"/>
          </a:xfrm>
          <a:prstGeom prst="rect">
            <a:avLst/>
          </a:prstGeom>
          <a:noFill/>
        </p:spPr>
      </p:pic>
      <p:pic>
        <p:nvPicPr>
          <p:cNvPr id="108" name="Picture 3" descr="Untitled-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252740" y="3212970"/>
            <a:ext cx="738548" cy="693868"/>
          </a:xfrm>
          <a:prstGeom prst="rect">
            <a:avLst/>
          </a:prstGeom>
          <a:noFill/>
        </p:spPr>
      </p:pic>
      <p:pic>
        <p:nvPicPr>
          <p:cNvPr id="109" name="Picture 3" descr="Untitled-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620930" y="3213282"/>
            <a:ext cx="738548" cy="693868"/>
          </a:xfrm>
          <a:prstGeom prst="rect">
            <a:avLst/>
          </a:prstGeom>
          <a:noFill/>
        </p:spPr>
      </p:pic>
      <p:sp>
        <p:nvSpPr>
          <p:cNvPr id="110" name="타원 109"/>
          <p:cNvSpPr/>
          <p:nvPr/>
        </p:nvSpPr>
        <p:spPr bwMode="auto">
          <a:xfrm>
            <a:off x="8160404" y="3861372"/>
            <a:ext cx="72010" cy="72010"/>
          </a:xfrm>
          <a:prstGeom prst="ellipse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111" name="타원 110"/>
          <p:cNvSpPr/>
          <p:nvPr/>
        </p:nvSpPr>
        <p:spPr bwMode="auto">
          <a:xfrm>
            <a:off x="8312804" y="3861372"/>
            <a:ext cx="72010" cy="72010"/>
          </a:xfrm>
          <a:prstGeom prst="ellipse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112" name="모서리가 둥근 직사각형 111"/>
          <p:cNvSpPr/>
          <p:nvPr/>
        </p:nvSpPr>
        <p:spPr bwMode="auto">
          <a:xfrm>
            <a:off x="5812540" y="2853232"/>
            <a:ext cx="3816530" cy="287728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bg1"/>
            </a:solidFill>
            <a:round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ko-KR" altLang="en-US" sz="130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/>
              </a:rPr>
              <a:t>소규모 사용자를 지원하는 </a:t>
            </a:r>
            <a:r>
              <a:rPr lang="en-US" altLang="ko-KR" sz="130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/>
              </a:rPr>
              <a:t>2-</a:t>
            </a:r>
            <a:r>
              <a:rPr lang="ko-KR" altLang="en-US" sz="130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/>
              </a:rPr>
              <a:t>티어 아키텍처</a:t>
            </a:r>
          </a:p>
        </p:txBody>
      </p:sp>
      <p:sp>
        <p:nvSpPr>
          <p:cNvPr id="113" name="모서리가 둥근 직사각형 112"/>
          <p:cNvSpPr/>
          <p:nvPr/>
        </p:nvSpPr>
        <p:spPr bwMode="auto">
          <a:xfrm>
            <a:off x="6316610" y="5301260"/>
            <a:ext cx="360050" cy="144020"/>
          </a:xfrm>
          <a:prstGeom prst="roundRect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endParaRPr lang="ko-KR" altLang="en-US" dirty="0" smtClean="0">
              <a:solidFill>
                <a:srgbClr val="000000">
                  <a:lumMod val="65000"/>
                  <a:lumOff val="35000"/>
                </a:srgbClr>
              </a:solidFill>
              <a:latin typeface="Optima" pitchFamily="2" charset="2"/>
            </a:endParaRPr>
          </a:p>
        </p:txBody>
      </p:sp>
      <p:sp>
        <p:nvSpPr>
          <p:cNvPr id="114" name="모서리가 둥근 직사각형 113"/>
          <p:cNvSpPr/>
          <p:nvPr/>
        </p:nvSpPr>
        <p:spPr bwMode="auto">
          <a:xfrm>
            <a:off x="7396760" y="5301572"/>
            <a:ext cx="360050" cy="144020"/>
          </a:xfrm>
          <a:prstGeom prst="roundRect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endParaRPr lang="ko-KR" altLang="en-US" dirty="0" smtClean="0">
              <a:solidFill>
                <a:srgbClr val="000000">
                  <a:lumMod val="65000"/>
                  <a:lumOff val="35000"/>
                </a:srgbClr>
              </a:solidFill>
              <a:latin typeface="Optima" pitchFamily="2" charset="2"/>
            </a:endParaRPr>
          </a:p>
        </p:txBody>
      </p:sp>
      <p:sp>
        <p:nvSpPr>
          <p:cNvPr id="115" name="모서리가 둥근 직사각형 114"/>
          <p:cNvSpPr/>
          <p:nvPr/>
        </p:nvSpPr>
        <p:spPr bwMode="auto">
          <a:xfrm>
            <a:off x="8764950" y="5301572"/>
            <a:ext cx="360050" cy="144020"/>
          </a:xfrm>
          <a:prstGeom prst="roundRect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endParaRPr lang="ko-KR" altLang="en-US" dirty="0" smtClean="0">
              <a:solidFill>
                <a:srgbClr val="000000">
                  <a:lumMod val="65000"/>
                  <a:lumOff val="35000"/>
                </a:srgbClr>
              </a:solidFill>
              <a:latin typeface="Optima" pitchFamily="2" charset="2"/>
            </a:endParaRPr>
          </a:p>
        </p:txBody>
      </p:sp>
      <p:sp>
        <p:nvSpPr>
          <p:cNvPr id="28" name="직사각형 27"/>
          <p:cNvSpPr/>
          <p:nvPr/>
        </p:nvSpPr>
        <p:spPr bwMode="auto">
          <a:xfrm>
            <a:off x="1311915" y="2349500"/>
            <a:ext cx="8389166" cy="359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ko-KR" altLang="en-US" sz="1300" dirty="0">
                <a:solidFill>
                  <a:srgbClr val="000000">
                    <a:lumMod val="65000"/>
                    <a:lumOff val="35000"/>
                  </a:srgbClr>
                </a:solidFill>
                <a:latin typeface="Optima"/>
              </a:rPr>
              <a:t>사용자 규모에 적합한 시스템 아키텍처를 제공합니다</a:t>
            </a:r>
            <a:r>
              <a:rPr lang="en-US" altLang="ko-KR" sz="1300" dirty="0">
                <a:solidFill>
                  <a:srgbClr val="000000">
                    <a:lumMod val="65000"/>
                    <a:lumOff val="35000"/>
                  </a:srgbClr>
                </a:solidFill>
                <a:latin typeface="Optima"/>
              </a:rPr>
              <a:t>. </a:t>
            </a:r>
            <a:endParaRPr lang="ko-KR" altLang="en-US" sz="1300" dirty="0">
              <a:solidFill>
                <a:srgbClr val="000000">
                  <a:lumMod val="65000"/>
                  <a:lumOff val="35000"/>
                </a:srgbClr>
              </a:solidFill>
              <a:latin typeface="Optima"/>
            </a:endParaRPr>
          </a:p>
        </p:txBody>
      </p:sp>
      <p:sp>
        <p:nvSpPr>
          <p:cNvPr id="29" name="타원 28"/>
          <p:cNvSpPr/>
          <p:nvPr/>
        </p:nvSpPr>
        <p:spPr bwMode="auto">
          <a:xfrm>
            <a:off x="5164450" y="4221422"/>
            <a:ext cx="720100" cy="7201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7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Optima" pitchFamily="2" charset="2"/>
              </a:rPr>
              <a:t>VS</a:t>
            </a:r>
            <a:endParaRPr lang="ko-KR" altLang="en-US" sz="2000" dirty="0">
              <a:solidFill>
                <a:srgbClr val="000000">
                  <a:lumMod val="85000"/>
                  <a:lumOff val="15000"/>
                </a:srgbClr>
              </a:solidFill>
              <a:latin typeface="Optima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980271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5596012" y="3589128"/>
            <a:ext cx="5329238" cy="1575049"/>
          </a:xfrm>
        </p:spPr>
        <p:txBody>
          <a:bodyPr/>
          <a:lstStyle/>
          <a:p>
            <a:pPr marL="0" lvl="0" indent="0" latinLnBrk="0">
              <a:spcBef>
                <a:spcPts val="0"/>
              </a:spcBef>
              <a:buNone/>
            </a:pPr>
            <a:r>
              <a:rPr lang="en-US" altLang="ko-KR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+mn-lt"/>
              </a:rPr>
              <a:t>1.1  </a:t>
            </a:r>
            <a:r>
              <a:rPr lang="ko-KR" altLang="en-US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+mn-lt"/>
              </a:rPr>
              <a:t>소통의 </a:t>
            </a:r>
            <a:r>
              <a:rPr lang="ko-KR" altLang="en-US" dirty="0">
                <a:solidFill>
                  <a:srgbClr val="000000">
                    <a:lumMod val="65000"/>
                    <a:lumOff val="35000"/>
                  </a:srgbClr>
                </a:solidFill>
                <a:latin typeface="+mn-lt"/>
              </a:rPr>
              <a:t>복잡성 </a:t>
            </a:r>
            <a:r>
              <a:rPr lang="ko-KR" altLang="en-US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+mn-lt"/>
              </a:rPr>
              <a:t> </a:t>
            </a:r>
            <a:endParaRPr lang="en-US" altLang="ko-KR" dirty="0">
              <a:solidFill>
                <a:srgbClr val="000000">
                  <a:lumMod val="65000"/>
                  <a:lumOff val="35000"/>
                </a:srgbClr>
              </a:solidFill>
              <a:latin typeface="+mn-lt"/>
            </a:endParaRPr>
          </a:p>
          <a:p>
            <a:pPr marL="0" lvl="0" indent="0" latinLnBrk="0">
              <a:spcBef>
                <a:spcPts val="0"/>
              </a:spcBef>
              <a:buNone/>
            </a:pPr>
            <a:r>
              <a:rPr lang="en-US" altLang="ko-KR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+mn-lt"/>
              </a:rPr>
              <a:t>1.2  </a:t>
            </a:r>
            <a:r>
              <a:rPr lang="ko-KR" altLang="en-US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+mn-lt"/>
              </a:rPr>
              <a:t>소통은 </a:t>
            </a:r>
            <a:r>
              <a:rPr lang="ko-KR" altLang="en-US" dirty="0">
                <a:solidFill>
                  <a:srgbClr val="000000">
                    <a:lumMod val="65000"/>
                    <a:lumOff val="35000"/>
                  </a:srgbClr>
                </a:solidFill>
                <a:latin typeface="+mn-lt"/>
              </a:rPr>
              <a:t>표현과 </a:t>
            </a:r>
            <a:r>
              <a:rPr lang="ko-KR" altLang="en-US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+mn-lt"/>
              </a:rPr>
              <a:t>발표</a:t>
            </a:r>
            <a:endParaRPr lang="en-US" altLang="ko-KR" dirty="0">
              <a:solidFill>
                <a:srgbClr val="000000">
                  <a:lumMod val="65000"/>
                  <a:lumOff val="35000"/>
                </a:srgbClr>
              </a:solidFill>
              <a:latin typeface="+mn-lt"/>
            </a:endParaRPr>
          </a:p>
          <a:p>
            <a:pPr marL="0" lvl="0" indent="0" latinLnBrk="0">
              <a:spcBef>
                <a:spcPts val="0"/>
              </a:spcBef>
              <a:buNone/>
            </a:pPr>
            <a:r>
              <a:rPr lang="en-US" altLang="ko-KR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+mn-lt"/>
              </a:rPr>
              <a:t>1.3  </a:t>
            </a:r>
            <a:r>
              <a:rPr lang="ko-KR" altLang="en-US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+mn-lt"/>
              </a:rPr>
              <a:t>소통의 </a:t>
            </a:r>
            <a:r>
              <a:rPr lang="ko-KR" altLang="en-US" dirty="0">
                <a:solidFill>
                  <a:srgbClr val="000000">
                    <a:lumMod val="65000"/>
                    <a:lumOff val="35000"/>
                  </a:srgbClr>
                </a:solidFill>
                <a:latin typeface="+mn-lt"/>
              </a:rPr>
              <a:t>중요한 역할들</a:t>
            </a:r>
            <a:endParaRPr lang="en-US" altLang="ko-KR" dirty="0">
              <a:solidFill>
                <a:srgbClr val="000000">
                  <a:lumMod val="65000"/>
                  <a:lumOff val="35000"/>
                </a:srgbClr>
              </a:solidFill>
              <a:latin typeface="+mn-lt"/>
            </a:endParaRPr>
          </a:p>
          <a:p>
            <a:pPr marL="0" lvl="0" indent="0" latinLnBrk="0">
              <a:spcBef>
                <a:spcPts val="0"/>
              </a:spcBef>
              <a:buNone/>
            </a:pPr>
            <a:r>
              <a:rPr lang="en-US" altLang="ko-KR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+mn-lt"/>
              </a:rPr>
              <a:t>1.4  </a:t>
            </a:r>
            <a:r>
              <a:rPr lang="ko-KR" altLang="en-US" dirty="0" err="1" smtClean="0">
                <a:solidFill>
                  <a:srgbClr val="000000">
                    <a:lumMod val="65000"/>
                    <a:lumOff val="35000"/>
                  </a:srgbClr>
                </a:solidFill>
                <a:latin typeface="+mn-lt"/>
              </a:rPr>
              <a:t>아키텍트</a:t>
            </a:r>
            <a:r>
              <a:rPr lang="ko-KR" altLang="en-US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+mn-lt"/>
              </a:rPr>
              <a:t> </a:t>
            </a:r>
            <a:r>
              <a:rPr lang="ko-KR" altLang="en-US" dirty="0">
                <a:solidFill>
                  <a:srgbClr val="000000">
                    <a:lumMod val="65000"/>
                    <a:lumOff val="35000"/>
                  </a:srgbClr>
                </a:solidFill>
                <a:latin typeface="+mn-lt"/>
              </a:rPr>
              <a:t>역량</a:t>
            </a:r>
            <a:endParaRPr lang="en-US" altLang="ko-KR" dirty="0">
              <a:solidFill>
                <a:srgbClr val="000000">
                  <a:lumMod val="65000"/>
                  <a:lumOff val="35000"/>
                </a:srgbClr>
              </a:solidFill>
              <a:latin typeface="+mn-lt"/>
            </a:endParaRPr>
          </a:p>
          <a:p>
            <a:pPr marL="0" lvl="0" indent="0" latinLnBrk="0">
              <a:spcBef>
                <a:spcPts val="0"/>
              </a:spcBef>
              <a:buNone/>
            </a:pPr>
            <a:r>
              <a:rPr lang="en-US" altLang="ko-KR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+mn-lt"/>
              </a:rPr>
              <a:t>1.5  </a:t>
            </a:r>
            <a:r>
              <a:rPr lang="ko-KR" altLang="en-US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+mn-lt"/>
              </a:rPr>
              <a:t>소통과 </a:t>
            </a:r>
            <a:r>
              <a:rPr lang="ko-KR" altLang="en-US" dirty="0">
                <a:solidFill>
                  <a:srgbClr val="000000">
                    <a:lumMod val="65000"/>
                    <a:lumOff val="35000"/>
                  </a:srgbClr>
                </a:solidFill>
                <a:latin typeface="+mn-lt"/>
              </a:rPr>
              <a:t>작업 </a:t>
            </a:r>
            <a:endParaRPr lang="en-US" altLang="ko-KR" dirty="0">
              <a:solidFill>
                <a:srgbClr val="000000">
                  <a:lumMod val="65000"/>
                  <a:lumOff val="35000"/>
                </a:srgbClr>
              </a:solidFill>
              <a:latin typeface="+mn-lt"/>
            </a:endParaRPr>
          </a:p>
          <a:p>
            <a:pPr marL="0" lvl="0" indent="0" latinLnBrk="0">
              <a:spcBef>
                <a:spcPts val="0"/>
              </a:spcBef>
              <a:buNone/>
            </a:pPr>
            <a:r>
              <a:rPr lang="en-US" altLang="ko-KR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+mn-lt"/>
              </a:rPr>
              <a:t>1.6  </a:t>
            </a:r>
            <a:r>
              <a:rPr lang="ko-KR" altLang="en-US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+mn-lt"/>
              </a:rPr>
              <a:t>요약 </a:t>
            </a:r>
            <a:endParaRPr lang="en-US" altLang="ko-KR" dirty="0">
              <a:solidFill>
                <a:srgbClr val="000000">
                  <a:lumMod val="65000"/>
                  <a:lumOff val="35000"/>
                </a:srgbClr>
              </a:solidFill>
              <a:latin typeface="+mn-lt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소통</a:t>
            </a:r>
            <a:r>
              <a:rPr lang="en-US" altLang="ko-KR" dirty="0"/>
              <a:t>(communication)</a:t>
            </a:r>
            <a:r>
              <a:rPr lang="ko-KR" altLang="en-US" dirty="0"/>
              <a:t>의 </a:t>
            </a:r>
            <a:r>
              <a:rPr lang="ko-KR" altLang="en-US" dirty="0" smtClean="0"/>
              <a:t>중요성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64138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모서리가 둥근 직사각형 29"/>
          <p:cNvSpPr/>
          <p:nvPr/>
        </p:nvSpPr>
        <p:spPr bwMode="auto">
          <a:xfrm>
            <a:off x="1203900" y="2708900"/>
            <a:ext cx="8641200" cy="3816530"/>
          </a:xfrm>
          <a:prstGeom prst="roundRect">
            <a:avLst>
              <a:gd name="adj" fmla="val 694"/>
            </a:avLst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7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87" name="모서리가 둥근 직사각형 86"/>
          <p:cNvSpPr/>
          <p:nvPr/>
        </p:nvSpPr>
        <p:spPr bwMode="auto">
          <a:xfrm>
            <a:off x="1311915" y="2780910"/>
            <a:ext cx="3960550" cy="3600500"/>
          </a:xfrm>
          <a:prstGeom prst="roundRect">
            <a:avLst>
              <a:gd name="adj" fmla="val 1879"/>
            </a:avLst>
          </a:prstGeom>
          <a:solidFill>
            <a:srgbClr val="F2F1E2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kumimoji="1" lang="ko-KR" altLang="en-US" sz="1000" smtClean="0">
              <a:latin typeface="굴림" charset="-127"/>
              <a:ea typeface="굴림" charset="-127"/>
            </a:endParaRPr>
          </a:p>
        </p:txBody>
      </p:sp>
      <p:sp>
        <p:nvSpPr>
          <p:cNvPr id="77" name="직사각형 76"/>
          <p:cNvSpPr/>
          <p:nvPr/>
        </p:nvSpPr>
        <p:spPr bwMode="auto">
          <a:xfrm>
            <a:off x="1635960" y="5301572"/>
            <a:ext cx="1656230" cy="86412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b" anchorCtr="0" compatLnSpc="1">
            <a:prstTxWarp prst="textNoShape">
              <a:avLst/>
            </a:prstTxWarp>
          </a:bodyPr>
          <a:lstStyle/>
          <a:p>
            <a:pPr algn="ctr"/>
            <a:r>
              <a:rPr kumimoji="1" lang="en-US" altLang="ko-KR" smtClean="0">
                <a:solidFill>
                  <a:srgbClr val="000000">
                    <a:lumMod val="50000"/>
                    <a:lumOff val="50000"/>
                  </a:srgbClr>
                </a:solidFill>
                <a:latin typeface="Verdana" panose="020B0604030504040204" pitchFamily="34" charset="0"/>
                <a:ea typeface="굴림" charset="-127"/>
                <a:cs typeface="Verdana" panose="020B0604030504040204" pitchFamily="34" charset="0"/>
              </a:rPr>
              <a:t>DB </a:t>
            </a:r>
            <a:r>
              <a:rPr kumimoji="1" lang="ko-KR" altLang="en-US" dirty="0" smtClean="0">
                <a:solidFill>
                  <a:srgbClr val="000000">
                    <a:lumMod val="50000"/>
                    <a:lumOff val="50000"/>
                  </a:srgbClr>
                </a:solidFill>
                <a:latin typeface="Verdana" panose="020B0604030504040204" pitchFamily="34" charset="0"/>
                <a:ea typeface="굴림" charset="-127"/>
                <a:cs typeface="Verdana" panose="020B0604030504040204" pitchFamily="34" charset="0"/>
              </a:rPr>
              <a:t>서버</a:t>
            </a:r>
          </a:p>
        </p:txBody>
      </p:sp>
      <p:sp>
        <p:nvSpPr>
          <p:cNvPr id="78" name="직사각형 77"/>
          <p:cNvSpPr/>
          <p:nvPr/>
        </p:nvSpPr>
        <p:spPr bwMode="auto">
          <a:xfrm>
            <a:off x="3364200" y="5301572"/>
            <a:ext cx="1656230" cy="86412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b" anchorCtr="0" compatLnSpc="1">
            <a:prstTxWarp prst="textNoShape">
              <a:avLst/>
            </a:prstTxWarp>
          </a:bodyPr>
          <a:lstStyle/>
          <a:p>
            <a:pPr algn="ctr"/>
            <a:r>
              <a:rPr kumimoji="1" lang="en-US" altLang="ko-KR" smtClean="0">
                <a:solidFill>
                  <a:srgbClr val="000000">
                    <a:lumMod val="50000"/>
                    <a:lumOff val="50000"/>
                  </a:srgbClr>
                </a:solidFill>
                <a:latin typeface="Verdana" panose="020B0604030504040204" pitchFamily="34" charset="0"/>
                <a:ea typeface="굴림" charset="-127"/>
                <a:cs typeface="Verdana" panose="020B0604030504040204" pitchFamily="34" charset="0"/>
              </a:rPr>
              <a:t>DB </a:t>
            </a:r>
            <a:r>
              <a:rPr kumimoji="1" lang="ko-KR" altLang="en-US" dirty="0" smtClean="0">
                <a:solidFill>
                  <a:srgbClr val="000000">
                    <a:lumMod val="50000"/>
                    <a:lumOff val="50000"/>
                  </a:srgbClr>
                </a:solidFill>
                <a:latin typeface="Verdana" panose="020B0604030504040204" pitchFamily="34" charset="0"/>
                <a:ea typeface="굴림" charset="-127"/>
                <a:cs typeface="Verdana" panose="020B0604030504040204" pitchFamily="34" charset="0"/>
              </a:rPr>
              <a:t>서버</a:t>
            </a:r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3.3 </a:t>
            </a:r>
            <a:r>
              <a:rPr lang="ko-KR" altLang="en-US" dirty="0" smtClean="0"/>
              <a:t>개선 유형 </a:t>
            </a:r>
            <a:r>
              <a:rPr lang="en-US" altLang="ko-KR" dirty="0" smtClean="0"/>
              <a:t>2 – </a:t>
            </a:r>
            <a:r>
              <a:rPr lang="ko-KR" altLang="en-US" dirty="0" smtClean="0"/>
              <a:t>색상</a:t>
            </a:r>
            <a:r>
              <a:rPr lang="en-US" altLang="ko-KR" dirty="0" smtClean="0"/>
              <a:t>, </a:t>
            </a:r>
            <a:r>
              <a:rPr lang="ko-KR" altLang="en-US" dirty="0" smtClean="0"/>
              <a:t>입체감 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제안서 등과 같이 외부에서 프리젠테이션을 할 때 사용하는 경우에는 색상이나 입체감을 부여합니다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색상은 전체 자료에서 통일감을 부여하여야 하므로 신중하게 색상을 선택하여야 합니다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입체감은 필요한 곳에 최소한으로 사용하는 것이 좋습니다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너무 입체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음영 등을 사용하면 혼란스러운 그림이 됩니다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도형을 사용하는 규칙을 전체 자료에 일관되게 적용하여야 합니다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</p:txBody>
      </p:sp>
      <p:sp>
        <p:nvSpPr>
          <p:cNvPr id="41" name="직사각형 40"/>
          <p:cNvSpPr/>
          <p:nvPr/>
        </p:nvSpPr>
        <p:spPr bwMode="auto">
          <a:xfrm>
            <a:off x="1635960" y="4437452"/>
            <a:ext cx="3384470" cy="4320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1" lang="en-US" altLang="ko-KR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Middleware(TMAX)</a:t>
            </a:r>
            <a:endParaRPr kumimoji="1" lang="ko-KR" altLang="en-US" dirty="0" smtClean="0">
              <a:solidFill>
                <a:srgbClr val="000000">
                  <a:lumMod val="65000"/>
                  <a:lumOff val="35000"/>
                </a:srgbClr>
              </a:solidFill>
              <a:latin typeface="Verdana" panose="020B0604030504040204" pitchFamily="34" charset="0"/>
              <a:ea typeface="굴림" charset="-127"/>
              <a:cs typeface="Verdana" panose="020B0604030504040204" pitchFamily="34" charset="0"/>
            </a:endParaRPr>
          </a:p>
        </p:txBody>
      </p:sp>
      <p:sp>
        <p:nvSpPr>
          <p:cNvPr id="42" name="모서리가 둥근 직사각형 41"/>
          <p:cNvSpPr/>
          <p:nvPr/>
        </p:nvSpPr>
        <p:spPr bwMode="auto">
          <a:xfrm>
            <a:off x="1924000" y="4437452"/>
            <a:ext cx="360050" cy="144020"/>
          </a:xfrm>
          <a:prstGeom prst="roundRect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endParaRPr lang="ko-KR" altLang="en-US" dirty="0" smtClean="0">
              <a:solidFill>
                <a:srgbClr val="000000">
                  <a:lumMod val="65000"/>
                  <a:lumOff val="35000"/>
                </a:srgbClr>
              </a:solidFill>
              <a:latin typeface="Optima" pitchFamily="2" charset="2"/>
            </a:endParaRPr>
          </a:p>
        </p:txBody>
      </p:sp>
      <p:cxnSp>
        <p:nvCxnSpPr>
          <p:cNvPr id="8" name="직선 화살표 연결선 7"/>
          <p:cNvCxnSpPr>
            <a:stCxn id="2" idx="2"/>
            <a:endCxn id="42" idx="0"/>
          </p:cNvCxnSpPr>
          <p:nvPr/>
        </p:nvCxnSpPr>
        <p:spPr bwMode="auto">
          <a:xfrm>
            <a:off x="2104025" y="4005080"/>
            <a:ext cx="0" cy="432372"/>
          </a:xfrm>
          <a:prstGeom prst="straightConnector1">
            <a:avLst/>
          </a:prstGeom>
          <a:noFill/>
          <a:ln w="12700">
            <a:solidFill>
              <a:srgbClr val="666666"/>
            </a:solidFill>
            <a:round/>
            <a:headEnd/>
            <a:tailEnd type="stealth"/>
          </a:ln>
          <a:effectLst/>
        </p:spPr>
      </p:cxnSp>
      <p:sp>
        <p:nvSpPr>
          <p:cNvPr id="47" name="모서리가 둥근 직사각형 46"/>
          <p:cNvSpPr/>
          <p:nvPr/>
        </p:nvSpPr>
        <p:spPr bwMode="auto">
          <a:xfrm>
            <a:off x="3004150" y="4437764"/>
            <a:ext cx="360050" cy="144020"/>
          </a:xfrm>
          <a:prstGeom prst="roundRect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endParaRPr lang="ko-KR" altLang="en-US" dirty="0" smtClean="0">
              <a:solidFill>
                <a:srgbClr val="000000">
                  <a:lumMod val="65000"/>
                  <a:lumOff val="35000"/>
                </a:srgbClr>
              </a:solidFill>
              <a:latin typeface="Optima" pitchFamily="2" charset="2"/>
            </a:endParaRPr>
          </a:p>
        </p:txBody>
      </p:sp>
      <p:cxnSp>
        <p:nvCxnSpPr>
          <p:cNvPr id="74" name="직선 화살표 연결선 73"/>
          <p:cNvCxnSpPr>
            <a:stCxn id="35" idx="2"/>
            <a:endCxn id="47" idx="0"/>
          </p:cNvCxnSpPr>
          <p:nvPr/>
        </p:nvCxnSpPr>
        <p:spPr bwMode="auto">
          <a:xfrm>
            <a:off x="3184175" y="4005080"/>
            <a:ext cx="0" cy="432684"/>
          </a:xfrm>
          <a:prstGeom prst="straightConnector1">
            <a:avLst/>
          </a:prstGeom>
          <a:noFill/>
          <a:ln w="12700">
            <a:solidFill>
              <a:srgbClr val="666666"/>
            </a:solidFill>
            <a:round/>
            <a:headEnd/>
            <a:tailEnd type="stealth"/>
          </a:ln>
          <a:effectLst/>
        </p:spPr>
      </p:cxnSp>
      <p:sp>
        <p:nvSpPr>
          <p:cNvPr id="75" name="모서리가 둥근 직사각형 74"/>
          <p:cNvSpPr/>
          <p:nvPr/>
        </p:nvSpPr>
        <p:spPr bwMode="auto">
          <a:xfrm>
            <a:off x="4372340" y="4437764"/>
            <a:ext cx="360050" cy="144020"/>
          </a:xfrm>
          <a:prstGeom prst="roundRect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endParaRPr lang="ko-KR" altLang="en-US" dirty="0" smtClean="0">
              <a:solidFill>
                <a:srgbClr val="000000">
                  <a:lumMod val="65000"/>
                  <a:lumOff val="35000"/>
                </a:srgbClr>
              </a:solidFill>
              <a:latin typeface="Optima" pitchFamily="2" charset="2"/>
            </a:endParaRPr>
          </a:p>
        </p:txBody>
      </p:sp>
      <p:cxnSp>
        <p:nvCxnSpPr>
          <p:cNvPr id="76" name="직선 화살표 연결선 75"/>
          <p:cNvCxnSpPr>
            <a:stCxn id="38" idx="2"/>
            <a:endCxn id="75" idx="0"/>
          </p:cNvCxnSpPr>
          <p:nvPr/>
        </p:nvCxnSpPr>
        <p:spPr bwMode="auto">
          <a:xfrm>
            <a:off x="4552365" y="4005392"/>
            <a:ext cx="0" cy="432372"/>
          </a:xfrm>
          <a:prstGeom prst="straightConnector1">
            <a:avLst/>
          </a:prstGeom>
          <a:noFill/>
          <a:ln w="12700">
            <a:solidFill>
              <a:srgbClr val="666666"/>
            </a:solidFill>
            <a:round/>
            <a:headEnd/>
            <a:tailEnd type="stealth"/>
          </a:ln>
          <a:effectLst/>
        </p:spPr>
      </p:cxnSp>
      <p:sp>
        <p:nvSpPr>
          <p:cNvPr id="2" name="직사각형 1"/>
          <p:cNvSpPr/>
          <p:nvPr/>
        </p:nvSpPr>
        <p:spPr bwMode="auto">
          <a:xfrm>
            <a:off x="1635960" y="3717040"/>
            <a:ext cx="936130" cy="28804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Client</a:t>
            </a:r>
            <a:endParaRPr lang="ko-KR" altLang="en-US" dirty="0" smtClean="0">
              <a:solidFill>
                <a:srgbClr val="000000">
                  <a:lumMod val="65000"/>
                  <a:lumOff val="35000"/>
                </a:srgbClr>
              </a:solidFill>
              <a:latin typeface="Optima" pitchFamily="2" charset="2"/>
            </a:endParaRPr>
          </a:p>
        </p:txBody>
      </p:sp>
      <p:sp>
        <p:nvSpPr>
          <p:cNvPr id="35" name="직사각형 34"/>
          <p:cNvSpPr/>
          <p:nvPr/>
        </p:nvSpPr>
        <p:spPr bwMode="auto">
          <a:xfrm>
            <a:off x="2716110" y="3717040"/>
            <a:ext cx="936130" cy="28804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Client</a:t>
            </a:r>
            <a:endParaRPr lang="ko-KR" altLang="en-US" dirty="0" smtClean="0">
              <a:solidFill>
                <a:srgbClr val="000000">
                  <a:lumMod val="65000"/>
                  <a:lumOff val="35000"/>
                </a:srgbClr>
              </a:solidFill>
              <a:latin typeface="Optima" pitchFamily="2" charset="2"/>
            </a:endParaRPr>
          </a:p>
        </p:txBody>
      </p:sp>
      <p:sp>
        <p:nvSpPr>
          <p:cNvPr id="38" name="직사각형 37"/>
          <p:cNvSpPr/>
          <p:nvPr/>
        </p:nvSpPr>
        <p:spPr bwMode="auto">
          <a:xfrm>
            <a:off x="4084300" y="3717352"/>
            <a:ext cx="936130" cy="28804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Client</a:t>
            </a:r>
            <a:endParaRPr lang="ko-KR" altLang="en-US" dirty="0" smtClean="0">
              <a:solidFill>
                <a:srgbClr val="000000">
                  <a:lumMod val="65000"/>
                  <a:lumOff val="35000"/>
                </a:srgbClr>
              </a:solidFill>
              <a:latin typeface="Optima" pitchFamily="2" charset="2"/>
            </a:endParaRPr>
          </a:p>
        </p:txBody>
      </p:sp>
      <p:sp>
        <p:nvSpPr>
          <p:cNvPr id="13" name="원통 12"/>
          <p:cNvSpPr/>
          <p:nvPr/>
        </p:nvSpPr>
        <p:spPr bwMode="auto">
          <a:xfrm>
            <a:off x="1851990" y="5445592"/>
            <a:ext cx="1224170" cy="432060"/>
          </a:xfrm>
          <a:prstGeom prst="can">
            <a:avLst>
              <a:gd name="adj" fmla="val 14286"/>
            </a:avLst>
          </a:prstGeom>
          <a:solidFill>
            <a:schemeClr val="accent1">
              <a:lumMod val="20000"/>
              <a:lumOff val="80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wrap="square" lIns="36000" rIns="36000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100" b="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Oracle </a:t>
            </a:r>
            <a:r>
              <a:rPr lang="en-US" altLang="ko-KR" sz="1100" b="0" dirty="0" err="1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10g</a:t>
            </a:r>
            <a:endParaRPr lang="ko-KR" altLang="en-US" sz="1100" b="0" dirty="0" smtClean="0">
              <a:solidFill>
                <a:srgbClr val="000000">
                  <a:lumMod val="65000"/>
                  <a:lumOff val="35000"/>
                </a:srgbClr>
              </a:solidFill>
              <a:latin typeface="Optima" pitchFamily="2" charset="2"/>
            </a:endParaRPr>
          </a:p>
        </p:txBody>
      </p:sp>
      <p:sp>
        <p:nvSpPr>
          <p:cNvPr id="79" name="원통 78"/>
          <p:cNvSpPr/>
          <p:nvPr/>
        </p:nvSpPr>
        <p:spPr bwMode="auto">
          <a:xfrm>
            <a:off x="3580230" y="5445592"/>
            <a:ext cx="1224170" cy="432060"/>
          </a:xfrm>
          <a:prstGeom prst="can">
            <a:avLst>
              <a:gd name="adj" fmla="val 14286"/>
            </a:avLst>
          </a:prstGeom>
          <a:solidFill>
            <a:schemeClr val="accent1">
              <a:lumMod val="20000"/>
              <a:lumOff val="80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wrap="square" lIns="36000" rIns="36000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100" b="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Oracle </a:t>
            </a:r>
            <a:r>
              <a:rPr lang="en-US" altLang="ko-KR" sz="1100" b="0" dirty="0" err="1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10g</a:t>
            </a:r>
            <a:endParaRPr lang="ko-KR" altLang="en-US" sz="1100" b="0" dirty="0" smtClean="0">
              <a:solidFill>
                <a:srgbClr val="000000">
                  <a:lumMod val="65000"/>
                  <a:lumOff val="35000"/>
                </a:srgbClr>
              </a:solidFill>
              <a:latin typeface="Optima" pitchFamily="2" charset="2"/>
            </a:endParaRPr>
          </a:p>
        </p:txBody>
      </p:sp>
      <p:cxnSp>
        <p:nvCxnSpPr>
          <p:cNvPr id="81" name="직선 화살표 연결선 80"/>
          <p:cNvCxnSpPr>
            <a:stCxn id="82" idx="2"/>
            <a:endCxn id="13" idx="1"/>
          </p:cNvCxnSpPr>
          <p:nvPr/>
        </p:nvCxnSpPr>
        <p:spPr bwMode="auto">
          <a:xfrm>
            <a:off x="2464075" y="4869512"/>
            <a:ext cx="0" cy="576080"/>
          </a:xfrm>
          <a:prstGeom prst="straightConnector1">
            <a:avLst/>
          </a:prstGeom>
          <a:noFill/>
          <a:ln w="12700">
            <a:solidFill>
              <a:srgbClr val="666666"/>
            </a:solidFill>
            <a:round/>
            <a:headEnd/>
            <a:tailEnd type="stealth"/>
          </a:ln>
          <a:effectLst/>
        </p:spPr>
      </p:cxnSp>
      <p:sp>
        <p:nvSpPr>
          <p:cNvPr id="82" name="모서리가 둥근 직사각형 81"/>
          <p:cNvSpPr/>
          <p:nvPr/>
        </p:nvSpPr>
        <p:spPr bwMode="auto">
          <a:xfrm>
            <a:off x="2284050" y="4725492"/>
            <a:ext cx="360050" cy="144020"/>
          </a:xfrm>
          <a:prstGeom prst="roundRect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endParaRPr lang="ko-KR" altLang="en-US" dirty="0" smtClean="0">
              <a:solidFill>
                <a:srgbClr val="000000">
                  <a:lumMod val="65000"/>
                  <a:lumOff val="35000"/>
                </a:srgbClr>
              </a:solidFill>
              <a:latin typeface="Optima" pitchFamily="2" charset="2"/>
            </a:endParaRPr>
          </a:p>
        </p:txBody>
      </p:sp>
      <p:cxnSp>
        <p:nvCxnSpPr>
          <p:cNvPr id="84" name="직선 화살표 연결선 83"/>
          <p:cNvCxnSpPr>
            <a:stCxn id="85" idx="2"/>
            <a:endCxn id="79" idx="1"/>
          </p:cNvCxnSpPr>
          <p:nvPr/>
        </p:nvCxnSpPr>
        <p:spPr bwMode="auto">
          <a:xfrm>
            <a:off x="4192315" y="4869512"/>
            <a:ext cx="0" cy="576080"/>
          </a:xfrm>
          <a:prstGeom prst="straightConnector1">
            <a:avLst/>
          </a:prstGeom>
          <a:noFill/>
          <a:ln w="12700">
            <a:solidFill>
              <a:srgbClr val="666666"/>
            </a:solidFill>
            <a:round/>
            <a:headEnd/>
            <a:tailEnd type="stealth"/>
          </a:ln>
          <a:effectLst/>
        </p:spPr>
      </p:cxnSp>
      <p:sp>
        <p:nvSpPr>
          <p:cNvPr id="85" name="모서리가 둥근 직사각형 84"/>
          <p:cNvSpPr/>
          <p:nvPr/>
        </p:nvSpPr>
        <p:spPr bwMode="auto">
          <a:xfrm>
            <a:off x="4012290" y="4725492"/>
            <a:ext cx="360050" cy="144020"/>
          </a:xfrm>
          <a:prstGeom prst="roundRect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endParaRPr lang="ko-KR" altLang="en-US" dirty="0" smtClean="0">
              <a:solidFill>
                <a:srgbClr val="000000">
                  <a:lumMod val="65000"/>
                  <a:lumOff val="35000"/>
                </a:srgbClr>
              </a:solidFill>
              <a:latin typeface="Optima" pitchFamily="2" charset="2"/>
            </a:endParaRPr>
          </a:p>
        </p:txBody>
      </p:sp>
      <p:pic>
        <p:nvPicPr>
          <p:cNvPr id="32" name="Picture 3" descr="Untitled-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79980" y="3212970"/>
            <a:ext cx="738548" cy="693868"/>
          </a:xfrm>
          <a:prstGeom prst="rect">
            <a:avLst/>
          </a:prstGeom>
          <a:noFill/>
        </p:spPr>
      </p:pic>
      <p:pic>
        <p:nvPicPr>
          <p:cNvPr id="36" name="Picture 3" descr="Untitled-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60130" y="3212970"/>
            <a:ext cx="738548" cy="693868"/>
          </a:xfrm>
          <a:prstGeom prst="rect">
            <a:avLst/>
          </a:prstGeom>
          <a:noFill/>
        </p:spPr>
      </p:pic>
      <p:pic>
        <p:nvPicPr>
          <p:cNvPr id="39" name="Picture 3" descr="Untitled-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28320" y="3213282"/>
            <a:ext cx="738548" cy="693868"/>
          </a:xfrm>
          <a:prstGeom prst="rect">
            <a:avLst/>
          </a:prstGeom>
          <a:noFill/>
        </p:spPr>
      </p:pic>
      <p:sp>
        <p:nvSpPr>
          <p:cNvPr id="18" name="타원 17"/>
          <p:cNvSpPr/>
          <p:nvPr/>
        </p:nvSpPr>
        <p:spPr bwMode="auto">
          <a:xfrm>
            <a:off x="3767794" y="3861372"/>
            <a:ext cx="72010" cy="72010"/>
          </a:xfrm>
          <a:prstGeom prst="ellipse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86" name="타원 85"/>
          <p:cNvSpPr/>
          <p:nvPr/>
        </p:nvSpPr>
        <p:spPr bwMode="auto">
          <a:xfrm>
            <a:off x="3920194" y="3861372"/>
            <a:ext cx="72010" cy="72010"/>
          </a:xfrm>
          <a:prstGeom prst="ellipse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21" name="모서리가 둥근 직사각형 20"/>
          <p:cNvSpPr/>
          <p:nvPr/>
        </p:nvSpPr>
        <p:spPr bwMode="auto">
          <a:xfrm>
            <a:off x="1419930" y="2853232"/>
            <a:ext cx="3816530" cy="287728"/>
          </a:xfrm>
          <a:prstGeom prst="roundRect">
            <a:avLst/>
          </a:prstGeom>
          <a:solidFill>
            <a:srgbClr val="FFEBAB"/>
          </a:solidFill>
          <a:ln w="12700">
            <a:solidFill>
              <a:schemeClr val="bg1"/>
            </a:solidFill>
            <a:round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ko-KR" altLang="en-US" sz="130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/>
              </a:rPr>
              <a:t>대규모 사용자를 지원하는 </a:t>
            </a:r>
            <a:r>
              <a:rPr lang="en-US" altLang="ko-KR" sz="130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/>
              </a:rPr>
              <a:t>3-</a:t>
            </a:r>
            <a:r>
              <a:rPr lang="ko-KR" altLang="en-US" sz="130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/>
              </a:rPr>
              <a:t>티어 아키텍처</a:t>
            </a:r>
          </a:p>
        </p:txBody>
      </p:sp>
      <p:sp>
        <p:nvSpPr>
          <p:cNvPr id="88" name="모서리가 둥근 직사각형 87"/>
          <p:cNvSpPr/>
          <p:nvPr/>
        </p:nvSpPr>
        <p:spPr bwMode="auto">
          <a:xfrm>
            <a:off x="5740530" y="2780910"/>
            <a:ext cx="3960550" cy="3600500"/>
          </a:xfrm>
          <a:prstGeom prst="roundRect">
            <a:avLst>
              <a:gd name="adj" fmla="val 1879"/>
            </a:avLst>
          </a:prstGeom>
          <a:solidFill>
            <a:srgbClr val="F2F1E2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kumimoji="1" lang="ko-KR" altLang="en-US" sz="1000">
              <a:latin typeface="굴림" charset="-127"/>
              <a:ea typeface="굴림" charset="-127"/>
            </a:endParaRPr>
          </a:p>
        </p:txBody>
      </p:sp>
      <p:sp>
        <p:nvSpPr>
          <p:cNvPr id="89" name="직사각형 88"/>
          <p:cNvSpPr/>
          <p:nvPr/>
        </p:nvSpPr>
        <p:spPr bwMode="auto">
          <a:xfrm>
            <a:off x="6028570" y="5301572"/>
            <a:ext cx="3384470" cy="86412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b" anchorCtr="0" compatLnSpc="1">
            <a:prstTxWarp prst="textNoShape">
              <a:avLst/>
            </a:prstTxWarp>
          </a:bodyPr>
          <a:lstStyle/>
          <a:p>
            <a:pPr algn="ctr"/>
            <a:r>
              <a:rPr kumimoji="1" lang="en-US" altLang="ko-KR" smtClean="0">
                <a:solidFill>
                  <a:srgbClr val="000000">
                    <a:lumMod val="50000"/>
                    <a:lumOff val="50000"/>
                  </a:srgbClr>
                </a:solidFill>
                <a:latin typeface="Verdana" panose="020B0604030504040204" pitchFamily="34" charset="0"/>
                <a:ea typeface="굴림" charset="-127"/>
                <a:cs typeface="Verdana" panose="020B0604030504040204" pitchFamily="34" charset="0"/>
              </a:rPr>
              <a:t>DB </a:t>
            </a:r>
            <a:r>
              <a:rPr kumimoji="1" lang="ko-KR" altLang="en-US" dirty="0" smtClean="0">
                <a:solidFill>
                  <a:srgbClr val="000000">
                    <a:lumMod val="50000"/>
                    <a:lumOff val="50000"/>
                  </a:srgbClr>
                </a:solidFill>
                <a:latin typeface="Verdana" panose="020B0604030504040204" pitchFamily="34" charset="0"/>
                <a:ea typeface="굴림" charset="-127"/>
                <a:cs typeface="Verdana" panose="020B0604030504040204" pitchFamily="34" charset="0"/>
              </a:rPr>
              <a:t>서버</a:t>
            </a:r>
          </a:p>
        </p:txBody>
      </p:sp>
      <p:cxnSp>
        <p:nvCxnSpPr>
          <p:cNvPr id="93" name="직선 화살표 연결선 92"/>
          <p:cNvCxnSpPr>
            <a:stCxn id="98" idx="2"/>
            <a:endCxn id="113" idx="0"/>
          </p:cNvCxnSpPr>
          <p:nvPr/>
        </p:nvCxnSpPr>
        <p:spPr bwMode="auto">
          <a:xfrm>
            <a:off x="6496635" y="4005080"/>
            <a:ext cx="0" cy="1296180"/>
          </a:xfrm>
          <a:prstGeom prst="straightConnector1">
            <a:avLst/>
          </a:prstGeom>
          <a:noFill/>
          <a:ln w="12700">
            <a:solidFill>
              <a:srgbClr val="666666"/>
            </a:solidFill>
            <a:round/>
            <a:headEnd/>
            <a:tailEnd type="stealth"/>
          </a:ln>
          <a:effectLst/>
        </p:spPr>
      </p:cxnSp>
      <p:cxnSp>
        <p:nvCxnSpPr>
          <p:cNvPr id="95" name="직선 화살표 연결선 94"/>
          <p:cNvCxnSpPr>
            <a:stCxn id="99" idx="2"/>
            <a:endCxn id="114" idx="0"/>
          </p:cNvCxnSpPr>
          <p:nvPr/>
        </p:nvCxnSpPr>
        <p:spPr bwMode="auto">
          <a:xfrm>
            <a:off x="7576785" y="4005080"/>
            <a:ext cx="0" cy="1296492"/>
          </a:xfrm>
          <a:prstGeom prst="straightConnector1">
            <a:avLst/>
          </a:prstGeom>
          <a:noFill/>
          <a:ln w="12700">
            <a:solidFill>
              <a:srgbClr val="666666"/>
            </a:solidFill>
            <a:round/>
            <a:headEnd/>
            <a:tailEnd type="stealth"/>
          </a:ln>
          <a:effectLst/>
        </p:spPr>
      </p:cxnSp>
      <p:cxnSp>
        <p:nvCxnSpPr>
          <p:cNvPr id="97" name="직선 화살표 연결선 96"/>
          <p:cNvCxnSpPr>
            <a:stCxn id="100" idx="2"/>
            <a:endCxn id="115" idx="0"/>
          </p:cNvCxnSpPr>
          <p:nvPr/>
        </p:nvCxnSpPr>
        <p:spPr bwMode="auto">
          <a:xfrm>
            <a:off x="8944975" y="4005392"/>
            <a:ext cx="0" cy="1296180"/>
          </a:xfrm>
          <a:prstGeom prst="straightConnector1">
            <a:avLst/>
          </a:prstGeom>
          <a:noFill/>
          <a:ln w="12700">
            <a:solidFill>
              <a:srgbClr val="666666"/>
            </a:solidFill>
            <a:round/>
            <a:headEnd/>
            <a:tailEnd type="stealth"/>
          </a:ln>
          <a:effectLst/>
        </p:spPr>
      </p:cxnSp>
      <p:sp>
        <p:nvSpPr>
          <p:cNvPr id="98" name="직사각형 97"/>
          <p:cNvSpPr/>
          <p:nvPr/>
        </p:nvSpPr>
        <p:spPr bwMode="auto">
          <a:xfrm>
            <a:off x="6028570" y="3717040"/>
            <a:ext cx="936130" cy="28804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Client</a:t>
            </a:r>
            <a:endParaRPr lang="ko-KR" altLang="en-US" dirty="0" smtClean="0">
              <a:solidFill>
                <a:srgbClr val="000000">
                  <a:lumMod val="65000"/>
                  <a:lumOff val="35000"/>
                </a:srgbClr>
              </a:solidFill>
              <a:latin typeface="Optima" pitchFamily="2" charset="2"/>
            </a:endParaRPr>
          </a:p>
        </p:txBody>
      </p:sp>
      <p:sp>
        <p:nvSpPr>
          <p:cNvPr id="99" name="직사각형 98"/>
          <p:cNvSpPr/>
          <p:nvPr/>
        </p:nvSpPr>
        <p:spPr bwMode="auto">
          <a:xfrm>
            <a:off x="7108720" y="3717040"/>
            <a:ext cx="936130" cy="28804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Client</a:t>
            </a:r>
            <a:endParaRPr lang="ko-KR" altLang="en-US" dirty="0" smtClean="0">
              <a:solidFill>
                <a:srgbClr val="000000">
                  <a:lumMod val="65000"/>
                  <a:lumOff val="35000"/>
                </a:srgbClr>
              </a:solidFill>
              <a:latin typeface="Optima" pitchFamily="2" charset="2"/>
            </a:endParaRPr>
          </a:p>
        </p:txBody>
      </p:sp>
      <p:sp>
        <p:nvSpPr>
          <p:cNvPr id="100" name="직사각형 99"/>
          <p:cNvSpPr/>
          <p:nvPr/>
        </p:nvSpPr>
        <p:spPr bwMode="auto">
          <a:xfrm>
            <a:off x="8476910" y="3717352"/>
            <a:ext cx="936130" cy="28804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Client</a:t>
            </a:r>
            <a:endParaRPr lang="ko-KR" altLang="en-US" dirty="0" smtClean="0">
              <a:solidFill>
                <a:srgbClr val="000000">
                  <a:lumMod val="65000"/>
                  <a:lumOff val="35000"/>
                </a:srgbClr>
              </a:solidFill>
              <a:latin typeface="Optima" pitchFamily="2" charset="2"/>
            </a:endParaRPr>
          </a:p>
        </p:txBody>
      </p:sp>
      <p:sp>
        <p:nvSpPr>
          <p:cNvPr id="101" name="원통 100"/>
          <p:cNvSpPr/>
          <p:nvPr/>
        </p:nvSpPr>
        <p:spPr bwMode="auto">
          <a:xfrm>
            <a:off x="6244600" y="5445592"/>
            <a:ext cx="2952410" cy="432060"/>
          </a:xfrm>
          <a:prstGeom prst="can">
            <a:avLst>
              <a:gd name="adj" fmla="val 14286"/>
            </a:avLst>
          </a:prstGeom>
          <a:solidFill>
            <a:schemeClr val="accent1">
              <a:lumMod val="20000"/>
              <a:lumOff val="80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wrap="square" lIns="36000" rIns="36000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100" b="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Oracle </a:t>
            </a:r>
            <a:r>
              <a:rPr lang="en-US" altLang="ko-KR" sz="1100" b="0" dirty="0" err="1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10g</a:t>
            </a:r>
            <a:endParaRPr lang="ko-KR" altLang="en-US" sz="1100" b="0" dirty="0" smtClean="0">
              <a:solidFill>
                <a:srgbClr val="000000">
                  <a:lumMod val="65000"/>
                  <a:lumOff val="35000"/>
                </a:srgbClr>
              </a:solidFill>
              <a:latin typeface="Optima" pitchFamily="2" charset="2"/>
            </a:endParaRPr>
          </a:p>
        </p:txBody>
      </p:sp>
      <p:pic>
        <p:nvPicPr>
          <p:cNvPr id="107" name="Picture 3" descr="Untitled-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172590" y="3212970"/>
            <a:ext cx="738548" cy="693868"/>
          </a:xfrm>
          <a:prstGeom prst="rect">
            <a:avLst/>
          </a:prstGeom>
          <a:noFill/>
        </p:spPr>
      </p:pic>
      <p:pic>
        <p:nvPicPr>
          <p:cNvPr id="108" name="Picture 3" descr="Untitled-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252740" y="3212970"/>
            <a:ext cx="738548" cy="693868"/>
          </a:xfrm>
          <a:prstGeom prst="rect">
            <a:avLst/>
          </a:prstGeom>
          <a:noFill/>
        </p:spPr>
      </p:pic>
      <p:pic>
        <p:nvPicPr>
          <p:cNvPr id="109" name="Picture 3" descr="Untitled-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620930" y="3213282"/>
            <a:ext cx="738548" cy="693868"/>
          </a:xfrm>
          <a:prstGeom prst="rect">
            <a:avLst/>
          </a:prstGeom>
          <a:noFill/>
        </p:spPr>
      </p:pic>
      <p:sp>
        <p:nvSpPr>
          <p:cNvPr id="110" name="타원 109"/>
          <p:cNvSpPr/>
          <p:nvPr/>
        </p:nvSpPr>
        <p:spPr bwMode="auto">
          <a:xfrm>
            <a:off x="8160404" y="3861372"/>
            <a:ext cx="72010" cy="72010"/>
          </a:xfrm>
          <a:prstGeom prst="ellipse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111" name="타원 110"/>
          <p:cNvSpPr/>
          <p:nvPr/>
        </p:nvSpPr>
        <p:spPr bwMode="auto">
          <a:xfrm>
            <a:off x="8312804" y="3861372"/>
            <a:ext cx="72010" cy="72010"/>
          </a:xfrm>
          <a:prstGeom prst="ellipse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112" name="모서리가 둥근 직사각형 111"/>
          <p:cNvSpPr/>
          <p:nvPr/>
        </p:nvSpPr>
        <p:spPr bwMode="auto">
          <a:xfrm>
            <a:off x="5812540" y="2853232"/>
            <a:ext cx="3816530" cy="287728"/>
          </a:xfrm>
          <a:prstGeom prst="roundRect">
            <a:avLst/>
          </a:prstGeom>
          <a:solidFill>
            <a:srgbClr val="FFEBAB"/>
          </a:solidFill>
          <a:ln w="12700">
            <a:solidFill>
              <a:schemeClr val="bg1"/>
            </a:solidFill>
            <a:round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ko-KR" altLang="en-US" sz="130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/>
              </a:rPr>
              <a:t>소규모 사용자를 지원하는 </a:t>
            </a:r>
            <a:r>
              <a:rPr lang="en-US" altLang="ko-KR" sz="130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/>
              </a:rPr>
              <a:t>2-</a:t>
            </a:r>
            <a:r>
              <a:rPr lang="ko-KR" altLang="en-US" sz="130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/>
              </a:rPr>
              <a:t>티어 아키텍처</a:t>
            </a:r>
          </a:p>
        </p:txBody>
      </p:sp>
      <p:sp>
        <p:nvSpPr>
          <p:cNvPr id="113" name="모서리가 둥근 직사각형 112"/>
          <p:cNvSpPr/>
          <p:nvPr/>
        </p:nvSpPr>
        <p:spPr bwMode="auto">
          <a:xfrm>
            <a:off x="6316610" y="5301260"/>
            <a:ext cx="360050" cy="144020"/>
          </a:xfrm>
          <a:prstGeom prst="roundRect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endParaRPr lang="ko-KR" altLang="en-US" dirty="0" smtClean="0">
              <a:solidFill>
                <a:srgbClr val="000000">
                  <a:lumMod val="65000"/>
                  <a:lumOff val="35000"/>
                </a:srgbClr>
              </a:solidFill>
              <a:latin typeface="Optima" pitchFamily="2" charset="2"/>
            </a:endParaRPr>
          </a:p>
        </p:txBody>
      </p:sp>
      <p:sp>
        <p:nvSpPr>
          <p:cNvPr id="114" name="모서리가 둥근 직사각형 113"/>
          <p:cNvSpPr/>
          <p:nvPr/>
        </p:nvSpPr>
        <p:spPr bwMode="auto">
          <a:xfrm>
            <a:off x="7396760" y="5301572"/>
            <a:ext cx="360050" cy="144020"/>
          </a:xfrm>
          <a:prstGeom prst="roundRect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endParaRPr lang="ko-KR" altLang="en-US" dirty="0" smtClean="0">
              <a:solidFill>
                <a:srgbClr val="000000">
                  <a:lumMod val="65000"/>
                  <a:lumOff val="35000"/>
                </a:srgbClr>
              </a:solidFill>
              <a:latin typeface="Optima" pitchFamily="2" charset="2"/>
            </a:endParaRPr>
          </a:p>
        </p:txBody>
      </p:sp>
      <p:sp>
        <p:nvSpPr>
          <p:cNvPr id="115" name="모서리가 둥근 직사각형 114"/>
          <p:cNvSpPr/>
          <p:nvPr/>
        </p:nvSpPr>
        <p:spPr bwMode="auto">
          <a:xfrm>
            <a:off x="8764950" y="5301572"/>
            <a:ext cx="360050" cy="144020"/>
          </a:xfrm>
          <a:prstGeom prst="roundRect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endParaRPr lang="ko-KR" altLang="en-US" dirty="0" smtClean="0">
              <a:solidFill>
                <a:srgbClr val="000000">
                  <a:lumMod val="65000"/>
                  <a:lumOff val="35000"/>
                </a:srgbClr>
              </a:solidFill>
              <a:latin typeface="Optima" pitchFamily="2" charset="2"/>
            </a:endParaRPr>
          </a:p>
        </p:txBody>
      </p:sp>
      <p:sp>
        <p:nvSpPr>
          <p:cNvPr id="28" name="직사각형 27"/>
          <p:cNvSpPr/>
          <p:nvPr/>
        </p:nvSpPr>
        <p:spPr bwMode="auto">
          <a:xfrm>
            <a:off x="1203900" y="2349500"/>
            <a:ext cx="8641200" cy="3594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12700">
            <a:noFill/>
            <a:round/>
            <a:headEnd/>
            <a:tailEnd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ko-KR" altLang="en-US" sz="1300" dirty="0" smtClean="0">
                <a:solidFill>
                  <a:srgbClr val="FFFFFF"/>
                </a:solidFill>
                <a:latin typeface="Optima" pitchFamily="2" charset="2"/>
              </a:rPr>
              <a:t>사용</a:t>
            </a:r>
            <a:r>
              <a:rPr lang="ko-KR" altLang="en-US" sz="1300" dirty="0">
                <a:solidFill>
                  <a:srgbClr val="FFFFFF"/>
                </a:solidFill>
                <a:latin typeface="Optima" pitchFamily="2" charset="2"/>
              </a:rPr>
              <a:t>자</a:t>
            </a:r>
            <a:r>
              <a:rPr lang="ko-KR" altLang="en-US" sz="1300" dirty="0" smtClean="0">
                <a:solidFill>
                  <a:srgbClr val="FFFFFF"/>
                </a:solidFill>
                <a:latin typeface="Optima" pitchFamily="2" charset="2"/>
              </a:rPr>
              <a:t> 규모에 적합한 시스템 아키텍처를 제공합니다</a:t>
            </a:r>
            <a:r>
              <a:rPr lang="en-US" altLang="ko-KR" sz="1300" dirty="0" smtClean="0">
                <a:solidFill>
                  <a:srgbClr val="FFFFFF"/>
                </a:solidFill>
                <a:latin typeface="Optima" pitchFamily="2" charset="2"/>
              </a:rPr>
              <a:t>. </a:t>
            </a:r>
            <a:endParaRPr lang="ko-KR" altLang="en-US" sz="1300" dirty="0" smtClean="0">
              <a:solidFill>
                <a:srgbClr val="FFFFFF"/>
              </a:solidFill>
              <a:latin typeface="Optima" pitchFamily="2" charset="2"/>
            </a:endParaRPr>
          </a:p>
        </p:txBody>
      </p:sp>
      <p:sp>
        <p:nvSpPr>
          <p:cNvPr id="29" name="타원 28"/>
          <p:cNvSpPr/>
          <p:nvPr/>
        </p:nvSpPr>
        <p:spPr bwMode="auto">
          <a:xfrm>
            <a:off x="5164450" y="4221422"/>
            <a:ext cx="720100" cy="720100"/>
          </a:xfrm>
          <a:prstGeom prst="ellipse">
            <a:avLst/>
          </a:prstGeom>
          <a:solidFill>
            <a:schemeClr val="accent5">
              <a:lumMod val="90000"/>
            </a:schemeClr>
          </a:solidFill>
          <a:ln w="12700">
            <a:solidFill>
              <a:schemeClr val="bg1">
                <a:lumMod val="8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Optima" pitchFamily="2" charset="2"/>
              </a:rPr>
              <a:t>VS</a:t>
            </a:r>
            <a:endParaRPr lang="ko-KR" altLang="en-US" sz="2000" dirty="0">
              <a:solidFill>
                <a:srgbClr val="000000">
                  <a:lumMod val="85000"/>
                  <a:lumOff val="15000"/>
                </a:srgbClr>
              </a:solidFill>
              <a:latin typeface="Optima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618530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8220" y="2348850"/>
            <a:ext cx="4068565" cy="273703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모서리가 둥근 직사각형 10"/>
          <p:cNvSpPr/>
          <p:nvPr/>
        </p:nvSpPr>
        <p:spPr bwMode="auto">
          <a:xfrm>
            <a:off x="7216590" y="2327939"/>
            <a:ext cx="3276600" cy="2314575"/>
          </a:xfrm>
          <a:prstGeom prst="roundRect">
            <a:avLst>
              <a:gd name="adj" fmla="val 3653"/>
            </a:avLst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3.4 </a:t>
            </a:r>
            <a:r>
              <a:rPr lang="ko-KR" altLang="en-US" dirty="0" smtClean="0"/>
              <a:t>그리기 안내</a:t>
            </a:r>
            <a:r>
              <a:rPr lang="en-US" altLang="ko-KR" dirty="0" smtClean="0"/>
              <a:t>(1/2)</a:t>
            </a:r>
            <a:r>
              <a:rPr lang="ko-KR" altLang="en-US" dirty="0" smtClean="0"/>
              <a:t>   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기본 설정 상태에서 자료를 만들면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사용하기에 불편한 설정입니다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눈금 및 </a:t>
            </a:r>
            <a:r>
              <a:rPr lang="ko-KR" alt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안내선을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아래와 같이 조정합니다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특히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눈금 간격은 팀에서 동일한 크기로 설정합니다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기본 도형을 현실적인 크기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n-US" altLang="ko-KR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12pt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내외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로 변경하고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폰트도 자주 사용하는 것을 변경한 후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“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기본 도형으로 설정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”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합니다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r>
              <a:rPr lang="ko-KR" alt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기본선도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현실적인 색상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두께로 변경하고 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“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기본 선으로 설정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”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합니다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pPr marL="0" indent="0">
              <a:buNone/>
            </a:pP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670" y="2348850"/>
            <a:ext cx="3276600" cy="2314575"/>
          </a:xfrm>
          <a:prstGeom prst="roundRect">
            <a:avLst>
              <a:gd name="adj" fmla="val 5977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9" name="직사각형 58"/>
          <p:cNvSpPr/>
          <p:nvPr/>
        </p:nvSpPr>
        <p:spPr>
          <a:xfrm>
            <a:off x="7468770" y="2636890"/>
            <a:ext cx="2736380" cy="504056"/>
          </a:xfrm>
          <a:prstGeom prst="rect">
            <a:avLst/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기본도형</a:t>
            </a:r>
            <a:r>
              <a:rPr kumimoji="0" lang="en-US" altLang="ko-KR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(</a:t>
            </a:r>
            <a:r>
              <a:rPr kumimoji="0" lang="en-US" altLang="ko-KR" sz="18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16pt</a:t>
            </a:r>
            <a:r>
              <a:rPr kumimoji="0" lang="en-US" altLang="ko-KR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)</a:t>
            </a:r>
            <a:endParaRPr kumimoji="0" lang="ko-KR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7468770" y="3861060"/>
            <a:ext cx="1224170" cy="504056"/>
          </a:xfrm>
          <a:prstGeom prst="rect">
            <a:avLst/>
          </a:prstGeom>
          <a:solidFill>
            <a:sysClr val="window" lastClr="FFFFFF"/>
          </a:solidFill>
          <a:ln w="15875" cap="flat" cmpd="sng" algn="ctr">
            <a:solidFill>
              <a:sysClr val="windowText" lastClr="000000">
                <a:lumMod val="75000"/>
                <a:lumOff val="25000"/>
              </a:sysClr>
            </a:solidFill>
            <a:prstDash val="solid"/>
          </a:ln>
          <a:effectLst/>
        </p:spPr>
        <p:txBody>
          <a:bodyPr lIns="36000" rIns="3600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kern="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맑은 고딕"/>
                <a:ea typeface="맑은 고딕"/>
              </a:rPr>
              <a:t>사용자 정의 기본</a:t>
            </a:r>
            <a:r>
              <a:rPr kumimoji="0" lang="ko-KR" altLang="en-US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도형</a:t>
            </a:r>
            <a:r>
              <a:rPr kumimoji="0" lang="en-US" altLang="ko-KR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(12</a:t>
            </a:r>
            <a:r>
              <a:rPr lang="en-US" altLang="ko-KR" b="0" kern="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맑은 고딕"/>
                <a:ea typeface="맑은 고딕"/>
              </a:rPr>
              <a:t>pt</a:t>
            </a:r>
            <a:r>
              <a:rPr lang="en-US" altLang="ko-KR" b="0" kern="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맑은 고딕"/>
                <a:ea typeface="맑은 고딕"/>
              </a:rPr>
              <a:t>)</a:t>
            </a:r>
            <a:endParaRPr kumimoji="0" lang="ko-KR" altLang="en-US" b="0" i="0" u="none" strike="noStrike" kern="0" cap="none" spc="0" normalizeH="0" baseline="0" noProof="0" dirty="0" smtClean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10" name="아래쪽 화살표 9"/>
          <p:cNvSpPr/>
          <p:nvPr/>
        </p:nvSpPr>
        <p:spPr bwMode="auto">
          <a:xfrm>
            <a:off x="8404900" y="3356990"/>
            <a:ext cx="864119" cy="288040"/>
          </a:xfrm>
          <a:prstGeom prst="downArrow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bg1"/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8980980" y="3861060"/>
            <a:ext cx="1224170" cy="504056"/>
          </a:xfrm>
          <a:prstGeom prst="rect">
            <a:avLst/>
          </a:prstGeom>
          <a:solidFill>
            <a:sysClr val="window" lastClr="FFFFFF"/>
          </a:solidFill>
          <a:ln w="15875" cap="flat" cmpd="sng" algn="ctr">
            <a:solidFill>
              <a:sysClr val="windowText" lastClr="000000">
                <a:lumMod val="75000"/>
                <a:lumOff val="25000"/>
              </a:sysClr>
            </a:solidFill>
            <a:prstDash val="solid"/>
          </a:ln>
          <a:effectLst/>
        </p:spPr>
        <p:txBody>
          <a:bodyPr lIns="36000" rIns="3600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kern="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맑은 고딕"/>
                <a:ea typeface="맑은 고딕"/>
              </a:rPr>
              <a:t>사용자 정의 </a:t>
            </a:r>
            <a:r>
              <a:rPr kumimoji="0" lang="ko-KR" altLang="en-US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기본도형</a:t>
            </a:r>
            <a:r>
              <a:rPr kumimoji="0" lang="en-US" altLang="ko-KR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(12</a:t>
            </a:r>
            <a:r>
              <a:rPr lang="en-US" altLang="ko-KR" b="0" kern="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맑은 고딕"/>
                <a:ea typeface="맑은 고딕"/>
              </a:rPr>
              <a:t>pt</a:t>
            </a:r>
            <a:r>
              <a:rPr lang="en-US" altLang="ko-KR" b="0" kern="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맑은 고딕"/>
                <a:ea typeface="맑은 고딕"/>
              </a:rPr>
              <a:t>)</a:t>
            </a:r>
            <a:endParaRPr kumimoji="0" lang="ko-KR" altLang="en-US" b="0" i="0" u="none" strike="noStrike" kern="0" cap="none" spc="0" normalizeH="0" baseline="0" noProof="0" dirty="0" smtClean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cxnSp>
        <p:nvCxnSpPr>
          <p:cNvPr id="14" name="직선 화살표 연결선 13"/>
          <p:cNvCxnSpPr>
            <a:stCxn id="60" idx="3"/>
            <a:endCxn id="63" idx="1"/>
          </p:cNvCxnSpPr>
          <p:nvPr/>
        </p:nvCxnSpPr>
        <p:spPr bwMode="auto">
          <a:xfrm>
            <a:off x="8692940" y="4113088"/>
            <a:ext cx="288040" cy="0"/>
          </a:xfrm>
          <a:prstGeom prst="straightConnector1">
            <a:avLst/>
          </a:prstGeom>
          <a:noFill/>
          <a:ln w="12700">
            <a:solidFill>
              <a:srgbClr val="666666"/>
            </a:solidFill>
            <a:round/>
            <a:headEnd/>
            <a:tailEnd type="arrow"/>
          </a:ln>
          <a:effectLst/>
        </p:spPr>
      </p:cxnSp>
      <p:sp>
        <p:nvSpPr>
          <p:cNvPr id="66" name="모서리가 둥근 직사각형 65"/>
          <p:cNvSpPr/>
          <p:nvPr/>
        </p:nvSpPr>
        <p:spPr bwMode="auto">
          <a:xfrm>
            <a:off x="3868270" y="4642514"/>
            <a:ext cx="3348610" cy="1954926"/>
          </a:xfrm>
          <a:prstGeom prst="roundRect">
            <a:avLst>
              <a:gd name="adj" fmla="val 4561"/>
            </a:avLst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</a:pPr>
            <a:r>
              <a:rPr lang="ko-KR" altLang="en-US" sz="1400" dirty="0" smtClean="0">
                <a:latin typeface="Optima" pitchFamily="2" charset="2"/>
              </a:rPr>
              <a:t>색상</a:t>
            </a:r>
            <a:r>
              <a:rPr lang="en-US" altLang="ko-KR" sz="1400" dirty="0" smtClean="0">
                <a:latin typeface="Optima" pitchFamily="2" charset="2"/>
              </a:rPr>
              <a:t>: </a:t>
            </a:r>
            <a:r>
              <a:rPr lang="ko-KR" altLang="en-US" sz="1400" dirty="0" smtClean="0">
                <a:latin typeface="Optima" pitchFamily="2" charset="2"/>
              </a:rPr>
              <a:t>흰색 바탕에 검은색 선</a:t>
            </a:r>
            <a:endParaRPr lang="en-US" altLang="ko-KR" sz="1400" dirty="0" smtClean="0">
              <a:latin typeface="Optima" pitchFamily="2" charset="2"/>
            </a:endParaRPr>
          </a:p>
          <a:p>
            <a:pPr algn="ctr" eaLnBrk="0" latinLnBrk="0" hangingPunct="0"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</a:pPr>
            <a:r>
              <a:rPr lang="ko-KR" altLang="en-US" sz="1400" dirty="0" smtClean="0">
                <a:latin typeface="Optima" pitchFamily="2" charset="2"/>
              </a:rPr>
              <a:t>두 개의 사각형과 선에 집중</a:t>
            </a:r>
            <a:endParaRPr lang="en-US" altLang="ko-KR" sz="1400" dirty="0" smtClean="0">
              <a:latin typeface="Optima" pitchFamily="2" charset="2"/>
            </a:endParaRPr>
          </a:p>
          <a:p>
            <a:pPr algn="ctr" eaLnBrk="0" latinLnBrk="0" hangingPunct="0"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</a:pPr>
            <a:r>
              <a:rPr lang="ko-KR" altLang="en-US" sz="1400" dirty="0" smtClean="0">
                <a:latin typeface="Optima" pitchFamily="2" charset="2"/>
              </a:rPr>
              <a:t>이후 복사를 통해서 완성</a:t>
            </a:r>
            <a:endParaRPr lang="en-US" altLang="ko-KR" sz="1400" dirty="0" smtClean="0">
              <a:latin typeface="Optima" pitchFamily="2" charset="2"/>
            </a:endParaRPr>
          </a:p>
          <a:p>
            <a:pPr algn="ctr" eaLnBrk="0" latinLnBrk="0" hangingPunct="0"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</a:pPr>
            <a:endParaRPr lang="en-US" altLang="ko-KR" sz="1400" dirty="0">
              <a:latin typeface="Optima" pitchFamily="2" charset="2"/>
            </a:endParaRPr>
          </a:p>
          <a:p>
            <a:pPr algn="ctr" eaLnBrk="0" latinLnBrk="0" hangingPunct="0"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</a:pPr>
            <a:r>
              <a:rPr lang="ko-KR" altLang="en-US" sz="1400" dirty="0" smtClean="0">
                <a:latin typeface="Optima" pitchFamily="2" charset="2"/>
              </a:rPr>
              <a:t>색상과 싸움하지 마라</a:t>
            </a:r>
            <a:r>
              <a:rPr lang="en-US" altLang="ko-KR" sz="1400" dirty="0" smtClean="0">
                <a:latin typeface="Optima" pitchFamily="2" charset="2"/>
              </a:rPr>
              <a:t>...</a:t>
            </a:r>
          </a:p>
          <a:p>
            <a:pPr algn="ctr" eaLnBrk="0" latinLnBrk="0" hangingPunct="0"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</a:pPr>
            <a:endParaRPr lang="ko-KR" altLang="en-US" sz="1400" dirty="0" smtClean="0">
              <a:latin typeface="Optima" pitchFamily="2" charset="2"/>
            </a:endParaRPr>
          </a:p>
        </p:txBody>
      </p:sp>
      <p:sp>
        <p:nvSpPr>
          <p:cNvPr id="67" name="모서리가 둥근 직사각형 66"/>
          <p:cNvSpPr/>
          <p:nvPr/>
        </p:nvSpPr>
        <p:spPr>
          <a:xfrm>
            <a:off x="3868270" y="2327939"/>
            <a:ext cx="3348320" cy="380961"/>
          </a:xfrm>
          <a:prstGeom prst="roundRect">
            <a:avLst/>
          </a:prstGeom>
          <a:solidFill>
            <a:schemeClr val="accent2">
              <a:lumMod val="25000"/>
            </a:schemeClr>
          </a:solidFill>
          <a:ln w="15875" cap="flat" cmpd="sng" algn="ctr">
            <a:solidFill>
              <a:schemeClr val="bg1"/>
            </a:solidFill>
            <a:prstDash val="solid"/>
          </a:ln>
          <a:effectLst/>
        </p:spPr>
        <p:txBody>
          <a:bodyPr lIns="36000" rIns="3600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가는각진제목체" panose="02030600000101010101" pitchFamily="18" charset="-127"/>
              </a:rPr>
              <a:t>처음엔 그리기 힘드시죠</a:t>
            </a:r>
            <a:r>
              <a:rPr kumimoji="0" lang="en-US" altLang="ko-KR" sz="140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가는각진제목체" panose="02030600000101010101" pitchFamily="18" charset="-127"/>
              </a:rPr>
              <a:t>...</a:t>
            </a:r>
            <a:endParaRPr kumimoji="0" lang="ko-KR" altLang="en-US" sz="1400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가는각진제목체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18402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모서리가 둥근 직사각형 10"/>
          <p:cNvSpPr/>
          <p:nvPr/>
        </p:nvSpPr>
        <p:spPr bwMode="auto">
          <a:xfrm>
            <a:off x="719064" y="2349500"/>
            <a:ext cx="3276600" cy="2314575"/>
          </a:xfrm>
          <a:prstGeom prst="roundRect">
            <a:avLst>
              <a:gd name="adj" fmla="val 3653"/>
            </a:avLst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3.4 </a:t>
            </a:r>
            <a:r>
              <a:rPr lang="ko-KR" altLang="en-US" dirty="0" smtClean="0"/>
              <a:t>그리기 안내</a:t>
            </a:r>
            <a:r>
              <a:rPr lang="en-US" altLang="ko-KR" dirty="0" smtClean="0"/>
              <a:t>(2/2)</a:t>
            </a:r>
            <a:r>
              <a:rPr lang="ko-KR" altLang="en-US" dirty="0" smtClean="0"/>
              <a:t>   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프리젠테이션 도구에서 설정한 도형의 기본 서식을 사용자가 서식의 기본 값을 정의하여 사용합니다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선의 너비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두께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와 색상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폰트의 크기와 색상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채우기 색상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폰트 종류 등을 선택합니다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모든 색의 기준은 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“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검은 색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25%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더 밝게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”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로 설정합니다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앞으로 이 색상을 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“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기준색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”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이라 부릅니다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검은 색을 이야기 할 때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이 기준 색으로 부터 한 칸 더 밝게는 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-1,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더 어둡게는 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+1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과 같은 방식으로 부릅니다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</p:txBody>
      </p:sp>
      <p:sp>
        <p:nvSpPr>
          <p:cNvPr id="59" name="직사각형 58"/>
          <p:cNvSpPr/>
          <p:nvPr/>
        </p:nvSpPr>
        <p:spPr>
          <a:xfrm>
            <a:off x="971244" y="2658451"/>
            <a:ext cx="2736380" cy="504056"/>
          </a:xfrm>
          <a:prstGeom prst="rect">
            <a:avLst/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기본도형</a:t>
            </a:r>
            <a:r>
              <a:rPr kumimoji="0" lang="en-US" altLang="ko-KR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(</a:t>
            </a:r>
            <a:r>
              <a:rPr kumimoji="0" lang="en-US" altLang="ko-KR" sz="18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16pt</a:t>
            </a:r>
            <a:r>
              <a:rPr kumimoji="0" lang="en-US" altLang="ko-KR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)</a:t>
            </a:r>
            <a:endParaRPr kumimoji="0" lang="ko-KR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971244" y="3933070"/>
            <a:ext cx="1224170" cy="432060"/>
          </a:xfrm>
          <a:prstGeom prst="rect">
            <a:avLst/>
          </a:prstGeom>
          <a:solidFill>
            <a:sysClr val="window" lastClr="FFFFFF"/>
          </a:solidFill>
          <a:ln w="15875" cap="flat" cmpd="sng" algn="ctr">
            <a:solidFill>
              <a:sysClr val="windowText" lastClr="000000">
                <a:lumMod val="75000"/>
                <a:lumOff val="25000"/>
              </a:sysClr>
            </a:solidFill>
            <a:prstDash val="solid"/>
          </a:ln>
          <a:effectLst/>
        </p:spPr>
        <p:txBody>
          <a:bodyPr lIns="36000" rIns="3600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기본도형</a:t>
            </a:r>
            <a:r>
              <a:rPr kumimoji="0" lang="en-US" altLang="ko-KR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(12</a:t>
            </a:r>
            <a:r>
              <a:rPr lang="en-US" altLang="ko-KR" b="0" kern="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맑은 고딕"/>
                <a:ea typeface="맑은 고딕"/>
              </a:rPr>
              <a:t>pt</a:t>
            </a:r>
            <a:r>
              <a:rPr lang="en-US" altLang="ko-KR" b="0" kern="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맑은 고딕"/>
                <a:ea typeface="맑은 고딕"/>
              </a:rPr>
              <a:t>)</a:t>
            </a:r>
            <a:endParaRPr kumimoji="0" lang="ko-KR" altLang="en-US" b="0" i="0" u="none" strike="noStrike" kern="0" cap="none" spc="0" normalizeH="0" baseline="0" noProof="0" dirty="0" smtClean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10" name="아래쪽 화살표 9"/>
          <p:cNvSpPr/>
          <p:nvPr/>
        </p:nvSpPr>
        <p:spPr bwMode="auto">
          <a:xfrm>
            <a:off x="1907374" y="3378551"/>
            <a:ext cx="864119" cy="288040"/>
          </a:xfrm>
          <a:prstGeom prst="downArrow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bg1"/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2483454" y="3933070"/>
            <a:ext cx="1224170" cy="43206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</a:ln>
          <a:effectLst/>
        </p:spPr>
        <p:txBody>
          <a:bodyPr lIns="36000" rIns="3600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기본도형</a:t>
            </a:r>
            <a:r>
              <a:rPr kumimoji="0" lang="en-US" altLang="ko-KR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(12</a:t>
            </a:r>
            <a:r>
              <a:rPr lang="en-US" altLang="ko-KR" b="0" kern="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맑은 고딕"/>
                <a:ea typeface="맑은 고딕"/>
              </a:rPr>
              <a:t>pt</a:t>
            </a:r>
            <a:r>
              <a:rPr lang="en-US" altLang="ko-KR" b="0" kern="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맑은 고딕"/>
                <a:ea typeface="맑은 고딕"/>
              </a:rPr>
              <a:t>)</a:t>
            </a:r>
            <a:endParaRPr kumimoji="0" lang="ko-KR" altLang="en-US" b="0" i="0" u="none" strike="noStrike" kern="0" cap="none" spc="0" normalizeH="0" baseline="0" noProof="0" dirty="0" smtClean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cxnSp>
        <p:nvCxnSpPr>
          <p:cNvPr id="14" name="직선 화살표 연결선 13"/>
          <p:cNvCxnSpPr>
            <a:stCxn id="60" idx="3"/>
            <a:endCxn id="63" idx="1"/>
          </p:cNvCxnSpPr>
          <p:nvPr/>
        </p:nvCxnSpPr>
        <p:spPr bwMode="auto">
          <a:xfrm>
            <a:off x="2195414" y="4149100"/>
            <a:ext cx="288040" cy="0"/>
          </a:xfrm>
          <a:prstGeom prst="straightConnector1">
            <a:avLst/>
          </a:prstGeom>
          <a:noFill/>
          <a:ln w="12700">
            <a:solidFill>
              <a:srgbClr val="666666"/>
            </a:solidFill>
            <a:round/>
            <a:headEnd/>
            <a:tailEnd type="arrow"/>
          </a:ln>
          <a:effectLst/>
        </p:spPr>
      </p:cxnSp>
      <p:sp>
        <p:nvSpPr>
          <p:cNvPr id="15" name="모서리가 둥근 직사각형 14"/>
          <p:cNvSpPr/>
          <p:nvPr/>
        </p:nvSpPr>
        <p:spPr bwMode="auto">
          <a:xfrm>
            <a:off x="4175544" y="2349500"/>
            <a:ext cx="2645136" cy="3167790"/>
          </a:xfrm>
          <a:prstGeom prst="roundRect">
            <a:avLst>
              <a:gd name="adj" fmla="val 3595"/>
            </a:avLst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rgbClr val="C00000"/>
            </a:solidFill>
            <a:prstDash val="sysDot"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eaLnBrk="0" latinLnBrk="0" hangingPunct="0"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</a:pPr>
            <a:endParaRPr lang="en-US" altLang="ko-KR" sz="1400" dirty="0" smtClean="0">
              <a:solidFill>
                <a:srgbClr val="C00000"/>
              </a:solidFill>
              <a:latin typeface="Optima" pitchFamily="2" charset="2"/>
            </a:endParaRPr>
          </a:p>
          <a:p>
            <a:pPr marL="171450" indent="-171450" eaLnBrk="0" latinLnBrk="0" hangingPunct="0"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ko-KR" altLang="en-US" sz="1400" dirty="0" smtClean="0">
                <a:solidFill>
                  <a:srgbClr val="C00000"/>
                </a:solidFill>
                <a:latin typeface="Optima" pitchFamily="2" charset="2"/>
              </a:rPr>
              <a:t>도형 선</a:t>
            </a:r>
            <a:r>
              <a:rPr lang="en-US" altLang="ko-KR" sz="1400" dirty="0">
                <a:solidFill>
                  <a:srgbClr val="C00000"/>
                </a:solidFill>
                <a:latin typeface="Optima" pitchFamily="2" charset="2"/>
              </a:rPr>
              <a:t> </a:t>
            </a:r>
            <a:r>
              <a:rPr lang="ko-KR" altLang="en-US" sz="1400" dirty="0" smtClean="0">
                <a:solidFill>
                  <a:srgbClr val="C00000"/>
                </a:solidFill>
                <a:latin typeface="Optima" pitchFamily="2" charset="2"/>
              </a:rPr>
              <a:t>색상</a:t>
            </a:r>
            <a:r>
              <a:rPr lang="en-US" altLang="ko-KR" sz="1400" dirty="0" smtClean="0">
                <a:solidFill>
                  <a:srgbClr val="C00000"/>
                </a:solidFill>
                <a:latin typeface="Optima" pitchFamily="2" charset="2"/>
              </a:rPr>
              <a:t>: </a:t>
            </a:r>
            <a:r>
              <a:rPr lang="ko-KR" altLang="en-US" sz="1400" dirty="0" smtClean="0">
                <a:solidFill>
                  <a:srgbClr val="C00000"/>
                </a:solidFill>
                <a:latin typeface="Optima" pitchFamily="2" charset="2"/>
              </a:rPr>
              <a:t>검은 색 기준</a:t>
            </a:r>
            <a:endParaRPr lang="en-US" altLang="ko-KR" sz="1400" dirty="0" smtClean="0">
              <a:solidFill>
                <a:srgbClr val="C00000"/>
              </a:solidFill>
              <a:latin typeface="Optima" pitchFamily="2" charset="2"/>
            </a:endParaRPr>
          </a:p>
          <a:p>
            <a:pPr marL="171450" indent="-171450" eaLnBrk="0" latinLnBrk="0" hangingPunct="0"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ko-KR" altLang="en-US" sz="1400" dirty="0" smtClean="0">
                <a:solidFill>
                  <a:srgbClr val="C00000"/>
                </a:solidFill>
                <a:latin typeface="Optima" pitchFamily="2" charset="2"/>
              </a:rPr>
              <a:t>도형 선 너비</a:t>
            </a:r>
            <a:r>
              <a:rPr lang="en-US" altLang="ko-KR" sz="1400" dirty="0" smtClean="0">
                <a:solidFill>
                  <a:srgbClr val="C00000"/>
                </a:solidFill>
                <a:latin typeface="Optima" pitchFamily="2" charset="2"/>
              </a:rPr>
              <a:t>: 1</a:t>
            </a:r>
          </a:p>
          <a:p>
            <a:pPr marL="171450" indent="-171450" eaLnBrk="0" latinLnBrk="0" hangingPunct="0"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ko-KR" altLang="en-US" sz="1400" dirty="0" smtClean="0">
                <a:solidFill>
                  <a:srgbClr val="C00000"/>
                </a:solidFill>
                <a:latin typeface="Optima" pitchFamily="2" charset="2"/>
              </a:rPr>
              <a:t>채우기 색</a:t>
            </a:r>
            <a:r>
              <a:rPr lang="en-US" altLang="ko-KR" sz="1400" dirty="0" smtClean="0">
                <a:solidFill>
                  <a:srgbClr val="C00000"/>
                </a:solidFill>
                <a:latin typeface="Optima" pitchFamily="2" charset="2"/>
              </a:rPr>
              <a:t>: </a:t>
            </a:r>
            <a:r>
              <a:rPr lang="ko-KR" altLang="en-US" sz="1400" dirty="0" smtClean="0">
                <a:solidFill>
                  <a:srgbClr val="C00000"/>
                </a:solidFill>
                <a:latin typeface="Optima" pitchFamily="2" charset="2"/>
              </a:rPr>
              <a:t>흰색 </a:t>
            </a:r>
            <a:endParaRPr lang="en-US" altLang="ko-KR" sz="1400" dirty="0" smtClean="0">
              <a:solidFill>
                <a:srgbClr val="C00000"/>
              </a:solidFill>
              <a:latin typeface="Optima" pitchFamily="2" charset="2"/>
            </a:endParaRPr>
          </a:p>
          <a:p>
            <a:pPr marL="171450" indent="-171450" eaLnBrk="0" latinLnBrk="0" hangingPunct="0"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ko-KR" altLang="en-US" sz="1400" dirty="0" smtClean="0">
                <a:solidFill>
                  <a:srgbClr val="C00000"/>
                </a:solidFill>
                <a:latin typeface="Optima" pitchFamily="2" charset="2"/>
              </a:rPr>
              <a:t>폰트 색상</a:t>
            </a:r>
            <a:r>
              <a:rPr lang="en-US" altLang="ko-KR" sz="1400" dirty="0" smtClean="0">
                <a:solidFill>
                  <a:srgbClr val="C00000"/>
                </a:solidFill>
                <a:latin typeface="Optima" pitchFamily="2" charset="2"/>
              </a:rPr>
              <a:t>: </a:t>
            </a:r>
            <a:r>
              <a:rPr lang="ko-KR" altLang="en-US" sz="1400" dirty="0" smtClean="0">
                <a:solidFill>
                  <a:srgbClr val="C00000"/>
                </a:solidFill>
                <a:latin typeface="Optima" pitchFamily="2" charset="2"/>
              </a:rPr>
              <a:t>기준 </a:t>
            </a:r>
            <a:endParaRPr lang="en-US" altLang="ko-KR" sz="1400" dirty="0" smtClean="0">
              <a:solidFill>
                <a:srgbClr val="C00000"/>
              </a:solidFill>
              <a:latin typeface="Optima" pitchFamily="2" charset="2"/>
            </a:endParaRPr>
          </a:p>
          <a:p>
            <a:pPr marL="171450" indent="-171450" eaLnBrk="0" latinLnBrk="0" hangingPunct="0"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ko-KR" altLang="en-US" sz="1400" dirty="0" smtClean="0">
                <a:solidFill>
                  <a:srgbClr val="C00000"/>
                </a:solidFill>
                <a:latin typeface="Optima" pitchFamily="2" charset="2"/>
              </a:rPr>
              <a:t>폰트 크기</a:t>
            </a:r>
            <a:r>
              <a:rPr lang="en-US" altLang="ko-KR" sz="1400" dirty="0" smtClean="0">
                <a:solidFill>
                  <a:srgbClr val="C00000"/>
                </a:solidFill>
                <a:latin typeface="Optima" pitchFamily="2" charset="2"/>
              </a:rPr>
              <a:t>: 12</a:t>
            </a:r>
          </a:p>
          <a:p>
            <a:pPr marL="171450" indent="-171450" eaLnBrk="0" latinLnBrk="0" hangingPunct="0"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ko-KR" altLang="en-US" sz="1400" dirty="0" smtClean="0">
                <a:solidFill>
                  <a:srgbClr val="C00000"/>
                </a:solidFill>
                <a:latin typeface="Optima" pitchFamily="2" charset="2"/>
              </a:rPr>
              <a:t>텍스트 상자 좌우 마진</a:t>
            </a:r>
            <a:r>
              <a:rPr lang="en-US" altLang="ko-KR" sz="1400" dirty="0" smtClean="0">
                <a:solidFill>
                  <a:srgbClr val="C00000"/>
                </a:solidFill>
                <a:latin typeface="Optima" pitchFamily="2" charset="2"/>
              </a:rPr>
              <a:t>: </a:t>
            </a:r>
            <a:r>
              <a:rPr lang="ko-KR" altLang="en-US" sz="1400" dirty="0" smtClean="0">
                <a:solidFill>
                  <a:srgbClr val="C00000"/>
                </a:solidFill>
                <a:latin typeface="Optima" pitchFamily="2" charset="2"/>
              </a:rPr>
              <a:t>각 </a:t>
            </a:r>
            <a:r>
              <a:rPr lang="en-US" altLang="ko-KR" sz="1400" dirty="0" smtClean="0">
                <a:solidFill>
                  <a:srgbClr val="C00000"/>
                </a:solidFill>
                <a:latin typeface="Optima" pitchFamily="2" charset="2"/>
              </a:rPr>
              <a:t>0.1 </a:t>
            </a:r>
          </a:p>
          <a:p>
            <a:pPr marL="171450" indent="-171450" eaLnBrk="0" latinLnBrk="0" hangingPunct="0"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ko-KR" altLang="en-US" sz="1400" dirty="0" smtClean="0">
                <a:solidFill>
                  <a:srgbClr val="C00000"/>
                </a:solidFill>
                <a:latin typeface="Optima" pitchFamily="2" charset="2"/>
              </a:rPr>
              <a:t>폰트</a:t>
            </a:r>
            <a:r>
              <a:rPr lang="en-US" altLang="ko-KR" sz="1400" dirty="0" smtClean="0">
                <a:solidFill>
                  <a:srgbClr val="C00000"/>
                </a:solidFill>
                <a:latin typeface="Optima" pitchFamily="2" charset="2"/>
              </a:rPr>
              <a:t>: </a:t>
            </a:r>
            <a:r>
              <a:rPr lang="ko-KR" altLang="en-US" sz="1400" dirty="0" err="1" smtClean="0">
                <a:solidFill>
                  <a:srgbClr val="C00000"/>
                </a:solidFill>
                <a:latin typeface="Optima" pitchFamily="2" charset="2"/>
              </a:rPr>
              <a:t>가는각진제목체</a:t>
            </a:r>
            <a:r>
              <a:rPr lang="ko-KR" altLang="en-US" sz="1400" dirty="0" smtClean="0">
                <a:solidFill>
                  <a:srgbClr val="C00000"/>
                </a:solidFill>
                <a:latin typeface="Optima" pitchFamily="2" charset="2"/>
              </a:rPr>
              <a:t> 또는 </a:t>
            </a:r>
            <a:r>
              <a:rPr lang="en-US" altLang="ko-KR" sz="1400" dirty="0" smtClean="0">
                <a:solidFill>
                  <a:srgbClr val="C00000"/>
                </a:solidFill>
                <a:latin typeface="Optima" pitchFamily="2" charset="2"/>
              </a:rPr>
              <a:t>...</a:t>
            </a:r>
          </a:p>
        </p:txBody>
      </p:sp>
      <p:sp>
        <p:nvSpPr>
          <p:cNvPr id="16" name="모서리가 둥근 직사각형 15"/>
          <p:cNvSpPr/>
          <p:nvPr/>
        </p:nvSpPr>
        <p:spPr bwMode="auto">
          <a:xfrm>
            <a:off x="4274858" y="2421510"/>
            <a:ext cx="2401802" cy="360050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bg1"/>
            </a:solidFill>
            <a:round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sz="1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사용자 정의 기본 도형 서식</a:t>
            </a:r>
          </a:p>
        </p:txBody>
      </p:sp>
      <p:sp>
        <p:nvSpPr>
          <p:cNvPr id="12" name="모서리가 둥근 직사각형 11"/>
          <p:cNvSpPr/>
          <p:nvPr/>
        </p:nvSpPr>
        <p:spPr bwMode="auto">
          <a:xfrm>
            <a:off x="843850" y="3789050"/>
            <a:ext cx="3024420" cy="720100"/>
          </a:xfrm>
          <a:prstGeom prst="roundRect">
            <a:avLst/>
          </a:prstGeom>
          <a:noFill/>
          <a:ln w="12700">
            <a:solidFill>
              <a:srgbClr val="C00000"/>
            </a:solidFill>
            <a:prstDash val="sysDot"/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endParaRPr lang="ko-KR" altLang="en-US" sz="1000" b="0" dirty="0" smtClean="0">
              <a:latin typeface="Optima" pitchFamily="2" charset="2"/>
            </a:endParaRPr>
          </a:p>
        </p:txBody>
      </p:sp>
      <p:sp>
        <p:nvSpPr>
          <p:cNvPr id="13" name="직사각형 12"/>
          <p:cNvSpPr/>
          <p:nvPr/>
        </p:nvSpPr>
        <p:spPr bwMode="auto">
          <a:xfrm>
            <a:off x="4156310" y="3933070"/>
            <a:ext cx="144020" cy="43206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endParaRPr lang="ko-KR" altLang="en-US" sz="1000" b="0" dirty="0" smtClean="0">
              <a:latin typeface="Optima" pitchFamily="2" charset="2"/>
            </a:endParaRPr>
          </a:p>
        </p:txBody>
      </p:sp>
      <p:cxnSp>
        <p:nvCxnSpPr>
          <p:cNvPr id="18" name="직선 화살표 연결선 17"/>
          <p:cNvCxnSpPr>
            <a:stCxn id="13" idx="1"/>
            <a:endCxn id="12" idx="3"/>
          </p:cNvCxnSpPr>
          <p:nvPr/>
        </p:nvCxnSpPr>
        <p:spPr bwMode="auto">
          <a:xfrm flipH="1">
            <a:off x="3868270" y="4149100"/>
            <a:ext cx="288040" cy="0"/>
          </a:xfrm>
          <a:prstGeom prst="straightConnector1">
            <a:avLst/>
          </a:prstGeom>
          <a:noFill/>
          <a:ln w="12700">
            <a:solidFill>
              <a:srgbClr val="C00000"/>
            </a:solidFill>
            <a:round/>
            <a:headEnd/>
            <a:tailEnd type="triangle"/>
          </a:ln>
          <a:effectLst/>
        </p:spPr>
      </p:cxnSp>
      <p:pic>
        <p:nvPicPr>
          <p:cNvPr id="22" name="그림 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8720" y="2362456"/>
            <a:ext cx="2547918" cy="2273620"/>
          </a:xfrm>
          <a:prstGeom prst="rect">
            <a:avLst/>
          </a:prstGeom>
        </p:spPr>
      </p:pic>
      <p:sp>
        <p:nvSpPr>
          <p:cNvPr id="23" name="타원 22"/>
          <p:cNvSpPr/>
          <p:nvPr/>
        </p:nvSpPr>
        <p:spPr bwMode="auto">
          <a:xfrm>
            <a:off x="7828820" y="3212970"/>
            <a:ext cx="288040" cy="144020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endParaRPr lang="ko-KR" altLang="en-US" sz="1000" b="0" dirty="0" smtClean="0">
              <a:latin typeface="Optima" pitchFamily="2" charset="2"/>
            </a:endParaRPr>
          </a:p>
        </p:txBody>
      </p:sp>
      <p:sp>
        <p:nvSpPr>
          <p:cNvPr id="24" name="직사각형 23"/>
          <p:cNvSpPr/>
          <p:nvPr/>
        </p:nvSpPr>
        <p:spPr bwMode="auto">
          <a:xfrm>
            <a:off x="8260880" y="3140960"/>
            <a:ext cx="720100" cy="28804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r>
              <a:rPr lang="ko-KR" altLang="en-US" dirty="0" smtClean="0">
                <a:solidFill>
                  <a:srgbClr val="C00000"/>
                </a:solidFill>
                <a:latin typeface="Optima" pitchFamily="2" charset="2"/>
              </a:rPr>
              <a:t>기준색</a:t>
            </a:r>
          </a:p>
        </p:txBody>
      </p:sp>
      <p:sp>
        <p:nvSpPr>
          <p:cNvPr id="25" name="이등변 삼각형 24"/>
          <p:cNvSpPr/>
          <p:nvPr/>
        </p:nvSpPr>
        <p:spPr bwMode="auto">
          <a:xfrm rot="16200000">
            <a:off x="8043708" y="3212970"/>
            <a:ext cx="289182" cy="142878"/>
          </a:xfrm>
          <a:prstGeom prst="triangle">
            <a:avLst/>
          </a:prstGeom>
          <a:solidFill>
            <a:schemeClr val="bg1"/>
          </a:solidFill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endParaRPr lang="ko-KR" altLang="en-US" sz="1000" b="0" dirty="0" smtClean="0">
              <a:latin typeface="Optima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550958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직사각형 51"/>
          <p:cNvSpPr/>
          <p:nvPr/>
        </p:nvSpPr>
        <p:spPr bwMode="auto">
          <a:xfrm>
            <a:off x="5668520" y="2348850"/>
            <a:ext cx="2160300" cy="28804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26" name="직사각형 25"/>
          <p:cNvSpPr/>
          <p:nvPr/>
        </p:nvSpPr>
        <p:spPr bwMode="auto">
          <a:xfrm>
            <a:off x="3220180" y="2348850"/>
            <a:ext cx="2160300" cy="28804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3.5 </a:t>
            </a:r>
            <a:r>
              <a:rPr lang="ko-KR" altLang="en-US" dirty="0" smtClean="0"/>
              <a:t>그리기</a:t>
            </a:r>
            <a:r>
              <a:rPr lang="en-US" altLang="ko-KR" dirty="0" smtClean="0"/>
              <a:t>(1/2)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기본 설정이 끝나면 사각형 하나를 그리는 것으로 그리기를 시작합니다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처음 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“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기본 세트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”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그리기를 합니다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사각형 하나를 그리고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폰트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선 두께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선 색상을 조정한 후에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그 사각형을 기준으로 같거나 몇 배 큰 사각형을 그립니다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사각형 간의 간격을 맞추고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사각형을 연결선을 이용하여 연결합니다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연결을 위한 사각형 또는 원형을 사용합니다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후에 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“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선 없음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채우기 없음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”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으로 보이지 않게 조정합니다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</p:txBody>
      </p:sp>
      <p:sp>
        <p:nvSpPr>
          <p:cNvPr id="2" name="직사각형 1"/>
          <p:cNvSpPr/>
          <p:nvPr/>
        </p:nvSpPr>
        <p:spPr bwMode="auto">
          <a:xfrm>
            <a:off x="3322641" y="2420860"/>
            <a:ext cx="1080150" cy="36005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클라이언트</a:t>
            </a:r>
          </a:p>
        </p:txBody>
      </p:sp>
      <p:sp>
        <p:nvSpPr>
          <p:cNvPr id="15" name="직사각형 14"/>
          <p:cNvSpPr/>
          <p:nvPr/>
        </p:nvSpPr>
        <p:spPr bwMode="auto">
          <a:xfrm>
            <a:off x="3322641" y="3338612"/>
            <a:ext cx="1789142" cy="5677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미들웨어</a:t>
            </a:r>
            <a:endParaRPr lang="ko-KR" altLang="en-US" dirty="0" smtClean="0">
              <a:solidFill>
                <a:schemeClr val="tx1">
                  <a:lumMod val="65000"/>
                  <a:lumOff val="35000"/>
                </a:schemeClr>
              </a:solidFill>
              <a:latin typeface="Optima" pitchFamily="2" charset="2"/>
            </a:endParaRPr>
          </a:p>
        </p:txBody>
      </p:sp>
      <p:sp>
        <p:nvSpPr>
          <p:cNvPr id="18" name="직사각형 17"/>
          <p:cNvSpPr/>
          <p:nvPr/>
        </p:nvSpPr>
        <p:spPr bwMode="auto">
          <a:xfrm>
            <a:off x="3300813" y="4437140"/>
            <a:ext cx="1789142" cy="7201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wrap="square" rtlCol="0" anchor="b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DB 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서버</a:t>
            </a:r>
          </a:p>
        </p:txBody>
      </p:sp>
      <p:sp>
        <p:nvSpPr>
          <p:cNvPr id="4" name="모서리가 둥근 직사각형 3"/>
          <p:cNvSpPr/>
          <p:nvPr/>
        </p:nvSpPr>
        <p:spPr bwMode="auto">
          <a:xfrm>
            <a:off x="1032575" y="2348850"/>
            <a:ext cx="2160300" cy="2880400"/>
          </a:xfrm>
          <a:prstGeom prst="roundRect">
            <a:avLst>
              <a:gd name="adj" fmla="val 3595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marL="171450" indent="-171450" eaLnBrk="0" latinLnBrk="0" hangingPunct="0"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ko-KR" altLang="en-US" dirty="0" smtClean="0">
                <a:latin typeface="Optima" pitchFamily="2" charset="2"/>
              </a:rPr>
              <a:t>사각형 크기 비율</a:t>
            </a:r>
            <a:r>
              <a:rPr lang="en-US" altLang="ko-KR" dirty="0" smtClean="0">
                <a:latin typeface="Optima" pitchFamily="2" charset="2"/>
              </a:rPr>
              <a:t>: 1:1.5:2</a:t>
            </a:r>
          </a:p>
          <a:p>
            <a:pPr marL="171450" indent="-171450" eaLnBrk="0" latinLnBrk="0" hangingPunct="0"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ko-KR" altLang="en-US" dirty="0" smtClean="0">
                <a:latin typeface="Optima" pitchFamily="2" charset="2"/>
              </a:rPr>
              <a:t>폰트 색상</a:t>
            </a:r>
            <a:r>
              <a:rPr lang="en-US" altLang="ko-KR" dirty="0" smtClean="0">
                <a:latin typeface="Optima" pitchFamily="2" charset="2"/>
              </a:rPr>
              <a:t>: -2</a:t>
            </a:r>
            <a:r>
              <a:rPr lang="ko-KR" altLang="en-US" dirty="0" smtClean="0">
                <a:latin typeface="Optima" pitchFamily="2" charset="2"/>
              </a:rPr>
              <a:t>로 낮추고</a:t>
            </a:r>
            <a:endParaRPr lang="en-US" altLang="ko-KR" dirty="0" smtClean="0">
              <a:latin typeface="Optima" pitchFamily="2" charset="2"/>
            </a:endParaRPr>
          </a:p>
          <a:p>
            <a:pPr marL="171450" indent="-171450" eaLnBrk="0" latinLnBrk="0" hangingPunct="0"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ko-KR" altLang="en-US" dirty="0" smtClean="0">
                <a:latin typeface="Optima" pitchFamily="2" charset="2"/>
              </a:rPr>
              <a:t>사각형 윤곽선</a:t>
            </a:r>
            <a:r>
              <a:rPr lang="en-US" altLang="ko-KR" dirty="0" smtClean="0">
                <a:latin typeface="Optima" pitchFamily="2" charset="2"/>
              </a:rPr>
              <a:t>:  -2</a:t>
            </a:r>
            <a:r>
              <a:rPr lang="ko-KR" altLang="en-US" dirty="0" smtClean="0">
                <a:latin typeface="Optima" pitchFamily="2" charset="2"/>
              </a:rPr>
              <a:t>로 낮추고</a:t>
            </a:r>
            <a:endParaRPr lang="en-US" altLang="ko-KR" dirty="0" smtClean="0">
              <a:latin typeface="Optima" pitchFamily="2" charset="2"/>
            </a:endParaRPr>
          </a:p>
          <a:p>
            <a:pPr marL="171450" indent="-171450" eaLnBrk="0" latinLnBrk="0" hangingPunct="0"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ko-KR" altLang="en-US" dirty="0" smtClean="0">
                <a:latin typeface="Optima" pitchFamily="2" charset="2"/>
              </a:rPr>
              <a:t>각 사각형 간격</a:t>
            </a:r>
            <a:r>
              <a:rPr lang="en-US" altLang="ko-KR" dirty="0" smtClean="0">
                <a:latin typeface="Optima" pitchFamily="2" charset="2"/>
              </a:rPr>
              <a:t>: </a:t>
            </a:r>
            <a:r>
              <a:rPr lang="ko-KR" altLang="en-US" dirty="0" smtClean="0">
                <a:latin typeface="Optima" pitchFamily="2" charset="2"/>
              </a:rPr>
              <a:t>같은 간격으로</a:t>
            </a:r>
            <a:endParaRPr lang="en-US" altLang="ko-KR" dirty="0" smtClean="0">
              <a:latin typeface="Optima" pitchFamily="2" charset="2"/>
            </a:endParaRPr>
          </a:p>
        </p:txBody>
      </p:sp>
      <p:sp>
        <p:nvSpPr>
          <p:cNvPr id="20" name="원통 19"/>
          <p:cNvSpPr/>
          <p:nvPr/>
        </p:nvSpPr>
        <p:spPr bwMode="auto">
          <a:xfrm>
            <a:off x="3436210" y="4585169"/>
            <a:ext cx="1512210" cy="284031"/>
          </a:xfrm>
          <a:prstGeom prst="can">
            <a:avLst>
              <a:gd name="adj" fmla="val 22244"/>
            </a:avLst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1000" b="0" dirty="0" smtClean="0">
                <a:latin typeface="Optima" pitchFamily="2" charset="2"/>
              </a:rPr>
              <a:t>Oracle </a:t>
            </a:r>
            <a:r>
              <a:rPr lang="en-US" altLang="ko-KR" sz="1000" b="0" dirty="0" err="1" smtClean="0">
                <a:latin typeface="Optima" pitchFamily="2" charset="2"/>
              </a:rPr>
              <a:t>10g</a:t>
            </a:r>
            <a:endParaRPr lang="ko-KR" altLang="en-US" sz="1000" b="0" dirty="0" smtClean="0">
              <a:latin typeface="Optima" pitchFamily="2" charset="2"/>
            </a:endParaRPr>
          </a:p>
        </p:txBody>
      </p:sp>
      <p:sp>
        <p:nvSpPr>
          <p:cNvPr id="42" name="직사각형 41"/>
          <p:cNvSpPr/>
          <p:nvPr/>
        </p:nvSpPr>
        <p:spPr bwMode="auto">
          <a:xfrm>
            <a:off x="5751638" y="2420860"/>
            <a:ext cx="1080150" cy="36005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클라이언트</a:t>
            </a:r>
          </a:p>
        </p:txBody>
      </p:sp>
      <p:sp>
        <p:nvSpPr>
          <p:cNvPr id="43" name="직사각형 42"/>
          <p:cNvSpPr/>
          <p:nvPr/>
        </p:nvSpPr>
        <p:spPr bwMode="auto">
          <a:xfrm>
            <a:off x="5751638" y="3338612"/>
            <a:ext cx="1789142" cy="5677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미들웨어</a:t>
            </a:r>
            <a:endParaRPr lang="ko-KR" altLang="en-US" dirty="0" smtClean="0">
              <a:solidFill>
                <a:schemeClr val="tx1">
                  <a:lumMod val="65000"/>
                  <a:lumOff val="35000"/>
                </a:schemeClr>
              </a:solidFill>
              <a:latin typeface="Optima" pitchFamily="2" charset="2"/>
            </a:endParaRPr>
          </a:p>
        </p:txBody>
      </p:sp>
      <p:sp>
        <p:nvSpPr>
          <p:cNvPr id="44" name="직사각형 43"/>
          <p:cNvSpPr/>
          <p:nvPr/>
        </p:nvSpPr>
        <p:spPr bwMode="auto">
          <a:xfrm>
            <a:off x="5729810" y="4437140"/>
            <a:ext cx="1789142" cy="7201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wrap="square" rtlCol="0" anchor="b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DB 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서버</a:t>
            </a:r>
          </a:p>
        </p:txBody>
      </p:sp>
      <p:sp>
        <p:nvSpPr>
          <p:cNvPr id="45" name="직사각형 44"/>
          <p:cNvSpPr/>
          <p:nvPr/>
        </p:nvSpPr>
        <p:spPr bwMode="auto">
          <a:xfrm>
            <a:off x="6153247" y="3338612"/>
            <a:ext cx="288040" cy="9038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cxnSp>
        <p:nvCxnSpPr>
          <p:cNvPr id="46" name="직선 화살표 연결선 45"/>
          <p:cNvCxnSpPr>
            <a:stCxn id="42" idx="2"/>
            <a:endCxn id="45" idx="0"/>
          </p:cNvCxnSpPr>
          <p:nvPr/>
        </p:nvCxnSpPr>
        <p:spPr bwMode="auto">
          <a:xfrm>
            <a:off x="6291713" y="2780910"/>
            <a:ext cx="5554" cy="557702"/>
          </a:xfrm>
          <a:prstGeom prst="straightConnector1">
            <a:avLst/>
          </a:prstGeom>
          <a:noFill/>
          <a:ln w="12700">
            <a:solidFill>
              <a:srgbClr val="666666"/>
            </a:solidFill>
            <a:round/>
            <a:headEnd/>
            <a:tailEnd type="stealth"/>
          </a:ln>
          <a:effectLst/>
        </p:spPr>
      </p:cxnSp>
      <p:sp>
        <p:nvSpPr>
          <p:cNvPr id="47" name="원통 46"/>
          <p:cNvSpPr/>
          <p:nvPr/>
        </p:nvSpPr>
        <p:spPr bwMode="auto">
          <a:xfrm>
            <a:off x="5865207" y="4585169"/>
            <a:ext cx="1512210" cy="284031"/>
          </a:xfrm>
          <a:prstGeom prst="can">
            <a:avLst>
              <a:gd name="adj" fmla="val 22244"/>
            </a:avLst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1000" b="0" dirty="0" smtClean="0">
                <a:latin typeface="Optima" pitchFamily="2" charset="2"/>
              </a:rPr>
              <a:t>Oracle </a:t>
            </a:r>
            <a:r>
              <a:rPr lang="en-US" altLang="ko-KR" sz="1000" b="0" dirty="0" err="1" smtClean="0">
                <a:latin typeface="Optima" pitchFamily="2" charset="2"/>
              </a:rPr>
              <a:t>10g</a:t>
            </a:r>
            <a:endParaRPr lang="ko-KR" altLang="en-US" sz="1000" b="0" dirty="0" smtClean="0">
              <a:latin typeface="Optima" pitchFamily="2" charset="2"/>
            </a:endParaRPr>
          </a:p>
        </p:txBody>
      </p:sp>
      <p:sp>
        <p:nvSpPr>
          <p:cNvPr id="48" name="직사각형 47"/>
          <p:cNvSpPr/>
          <p:nvPr/>
        </p:nvSpPr>
        <p:spPr bwMode="auto">
          <a:xfrm>
            <a:off x="6441287" y="3789050"/>
            <a:ext cx="360050" cy="11726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cxnSp>
        <p:nvCxnSpPr>
          <p:cNvPr id="49" name="직선 화살표 연결선 48"/>
          <p:cNvCxnSpPr>
            <a:stCxn id="48" idx="2"/>
            <a:endCxn id="47" idx="1"/>
          </p:cNvCxnSpPr>
          <p:nvPr/>
        </p:nvCxnSpPr>
        <p:spPr bwMode="auto">
          <a:xfrm>
            <a:off x="6621312" y="3906312"/>
            <a:ext cx="0" cy="678857"/>
          </a:xfrm>
          <a:prstGeom prst="straightConnector1">
            <a:avLst/>
          </a:prstGeom>
          <a:noFill/>
          <a:ln w="12700">
            <a:solidFill>
              <a:srgbClr val="666666"/>
            </a:solidFill>
            <a:round/>
            <a:headEnd/>
            <a:tailEnd type="stealth"/>
          </a:ln>
          <a:effectLst/>
        </p:spPr>
      </p:cxnSp>
      <p:sp>
        <p:nvSpPr>
          <p:cNvPr id="50" name="모서리가 둥근 직사각형 49"/>
          <p:cNvSpPr/>
          <p:nvPr/>
        </p:nvSpPr>
        <p:spPr bwMode="auto">
          <a:xfrm>
            <a:off x="7900830" y="2348850"/>
            <a:ext cx="2160300" cy="2880400"/>
          </a:xfrm>
          <a:prstGeom prst="roundRect">
            <a:avLst>
              <a:gd name="adj" fmla="val 3595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marL="171450" indent="-171450" eaLnBrk="0" latinLnBrk="0" hangingPunct="0"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ko-KR" altLang="en-US" dirty="0" smtClean="0">
                <a:latin typeface="Optima" pitchFamily="2" charset="2"/>
              </a:rPr>
              <a:t>연결용 사각형 추가 </a:t>
            </a:r>
            <a:endParaRPr lang="en-US" altLang="ko-KR" dirty="0" smtClean="0">
              <a:latin typeface="Optima" pitchFamily="2" charset="2"/>
            </a:endParaRPr>
          </a:p>
          <a:p>
            <a:pPr marL="171450" indent="-171450" eaLnBrk="0" latinLnBrk="0" hangingPunct="0"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ko-KR" altLang="en-US" dirty="0" smtClean="0">
                <a:latin typeface="Optima" pitchFamily="2" charset="2"/>
              </a:rPr>
              <a:t>연결 및 화살표 끝 조정 </a:t>
            </a:r>
            <a:endParaRPr lang="en-US" altLang="ko-KR" dirty="0" smtClean="0">
              <a:latin typeface="Optima" pitchFamily="2" charset="2"/>
            </a:endParaRPr>
          </a:p>
          <a:p>
            <a:pPr marL="171450" indent="-171450" eaLnBrk="0" latinLnBrk="0" hangingPunct="0"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ko-KR" altLang="en-US" dirty="0" smtClean="0">
                <a:latin typeface="Optima" pitchFamily="2" charset="2"/>
              </a:rPr>
              <a:t>선 색상 및 두께 조정 </a:t>
            </a:r>
            <a:endParaRPr lang="en-US" altLang="ko-KR" dirty="0" smtClean="0">
              <a:latin typeface="Optima" pitchFamily="2" charset="2"/>
            </a:endParaRPr>
          </a:p>
        </p:txBody>
      </p:sp>
      <p:sp>
        <p:nvSpPr>
          <p:cNvPr id="28" name="모서리가 둥근 직사각형 27"/>
          <p:cNvSpPr/>
          <p:nvPr/>
        </p:nvSpPr>
        <p:spPr bwMode="auto">
          <a:xfrm>
            <a:off x="1131889" y="2420860"/>
            <a:ext cx="1944271" cy="360050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bg1"/>
            </a:solidFill>
            <a:round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dirty="0" smtClean="0">
                <a:latin typeface="Optima" pitchFamily="2" charset="2"/>
              </a:rPr>
              <a:t>그리기 순서 </a:t>
            </a:r>
            <a:r>
              <a:rPr lang="en-US" altLang="ko-KR" dirty="0" smtClean="0">
                <a:latin typeface="Optima" pitchFamily="2" charset="2"/>
              </a:rPr>
              <a:t>1</a:t>
            </a:r>
            <a:endParaRPr lang="ko-KR" altLang="en-US" dirty="0" smtClean="0">
              <a:latin typeface="Optima" pitchFamily="2" charset="2"/>
            </a:endParaRPr>
          </a:p>
        </p:txBody>
      </p:sp>
      <p:sp>
        <p:nvSpPr>
          <p:cNvPr id="54" name="모서리가 둥근 직사각형 53"/>
          <p:cNvSpPr/>
          <p:nvPr/>
        </p:nvSpPr>
        <p:spPr bwMode="auto">
          <a:xfrm>
            <a:off x="7972840" y="2420860"/>
            <a:ext cx="1944271" cy="360050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bg1"/>
            </a:solidFill>
            <a:round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dirty="0" smtClean="0">
                <a:latin typeface="Optima" pitchFamily="2" charset="2"/>
              </a:rPr>
              <a:t>그리기 순서 </a:t>
            </a:r>
            <a:r>
              <a:rPr lang="en-US" altLang="ko-KR" dirty="0">
                <a:latin typeface="Optima" pitchFamily="2" charset="2"/>
              </a:rPr>
              <a:t>2</a:t>
            </a:r>
            <a:endParaRPr lang="ko-KR" altLang="en-US" dirty="0" smtClean="0">
              <a:latin typeface="Optima" pitchFamily="2" charset="2"/>
            </a:endParaRPr>
          </a:p>
        </p:txBody>
      </p:sp>
      <p:sp>
        <p:nvSpPr>
          <p:cNvPr id="29" name="타원 28"/>
          <p:cNvSpPr/>
          <p:nvPr/>
        </p:nvSpPr>
        <p:spPr bwMode="auto">
          <a:xfrm>
            <a:off x="6153247" y="3140960"/>
            <a:ext cx="288040" cy="288040"/>
          </a:xfrm>
          <a:prstGeom prst="ellipse">
            <a:avLst/>
          </a:prstGeom>
          <a:noFill/>
          <a:ln w="9525">
            <a:solidFill>
              <a:srgbClr val="C00000"/>
            </a:solidFill>
            <a:prstDash val="sysDot"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cxnSp>
        <p:nvCxnSpPr>
          <p:cNvPr id="32" name="직선 화살표 연결선 31"/>
          <p:cNvCxnSpPr/>
          <p:nvPr/>
        </p:nvCxnSpPr>
        <p:spPr bwMode="auto">
          <a:xfrm>
            <a:off x="5111783" y="5733320"/>
            <a:ext cx="753424" cy="0"/>
          </a:xfrm>
          <a:prstGeom prst="straightConnector1">
            <a:avLst/>
          </a:prstGeom>
          <a:noFill/>
          <a:ln w="63500">
            <a:solidFill>
              <a:srgbClr val="666666"/>
            </a:solidFill>
            <a:round/>
            <a:headEnd/>
            <a:tailEnd type="stealth"/>
          </a:ln>
          <a:effectLst/>
        </p:spPr>
      </p:cxnSp>
      <p:sp>
        <p:nvSpPr>
          <p:cNvPr id="58" name="타원 57"/>
          <p:cNvSpPr/>
          <p:nvPr/>
        </p:nvSpPr>
        <p:spPr bwMode="auto">
          <a:xfrm>
            <a:off x="5596510" y="5589300"/>
            <a:ext cx="288040" cy="288040"/>
          </a:xfrm>
          <a:prstGeom prst="ellipse">
            <a:avLst/>
          </a:prstGeom>
          <a:noFill/>
          <a:ln w="9525">
            <a:solidFill>
              <a:srgbClr val="C00000"/>
            </a:solidFill>
            <a:prstDash val="sysDot"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cxnSp>
        <p:nvCxnSpPr>
          <p:cNvPr id="61" name="직선 화살표 연결선 60"/>
          <p:cNvCxnSpPr/>
          <p:nvPr/>
        </p:nvCxnSpPr>
        <p:spPr bwMode="auto">
          <a:xfrm>
            <a:off x="5164450" y="6093370"/>
            <a:ext cx="753424" cy="0"/>
          </a:xfrm>
          <a:prstGeom prst="straightConnector1">
            <a:avLst/>
          </a:prstGeom>
          <a:noFill/>
          <a:ln w="63500">
            <a:solidFill>
              <a:srgbClr val="666666"/>
            </a:solidFill>
            <a:round/>
            <a:headEnd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2279538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직사각형 51"/>
          <p:cNvSpPr/>
          <p:nvPr/>
        </p:nvSpPr>
        <p:spPr bwMode="auto">
          <a:xfrm>
            <a:off x="4687685" y="2348850"/>
            <a:ext cx="3933245" cy="28804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3.5 </a:t>
            </a:r>
            <a:r>
              <a:rPr lang="ko-KR" altLang="en-US" dirty="0" smtClean="0"/>
              <a:t>그리기</a:t>
            </a:r>
            <a:r>
              <a:rPr lang="en-US" altLang="ko-KR" dirty="0" smtClean="0"/>
              <a:t>(2/2)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“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기본 세트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”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그리기가 끝나면 다음은 복사하여 붙이기를 통해 필요한 개수 만큼 도형 그룹을 만들어 냅니다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r>
              <a:rPr lang="ko-KR" alt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좌우측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맞춤을 확인하고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세밀한 간격 조정을 합니다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Wingdings" panose="05000000000000000000" pitchFamily="2" charset="2"/>
              </a:rPr>
              <a:t>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Wingdings" panose="05000000000000000000" pitchFamily="2" charset="2"/>
              </a:rPr>
              <a:t>간격 조정할 때 전체적으로 간격을 조정할 수도 있습니다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모든 조정이 끝나면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연결용 사각형을 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“</a:t>
            </a:r>
            <a:r>
              <a:rPr lang="ko-KR" alt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선없음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채우기 없음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”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으로 보이지 않게 조정합니다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이제 좌측 세트가 끝났으므로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위치를 왼쪽으로 이동한 후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이 세트를 복사하여 우측 세트를 만들어 냅니다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 </a:t>
            </a:r>
          </a:p>
        </p:txBody>
      </p:sp>
      <p:sp>
        <p:nvSpPr>
          <p:cNvPr id="4" name="모서리가 둥근 직사각형 3"/>
          <p:cNvSpPr/>
          <p:nvPr/>
        </p:nvSpPr>
        <p:spPr bwMode="auto">
          <a:xfrm>
            <a:off x="2356060" y="2348850"/>
            <a:ext cx="2160300" cy="2880400"/>
          </a:xfrm>
          <a:prstGeom prst="roundRect">
            <a:avLst>
              <a:gd name="adj" fmla="val 3595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marL="171450" indent="-171450" eaLnBrk="0" latinLnBrk="0" hangingPunct="0"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ko-KR" altLang="en-US" dirty="0" smtClean="0">
                <a:latin typeface="Optima" pitchFamily="2" charset="2"/>
              </a:rPr>
              <a:t>클라이언트 복사 </a:t>
            </a:r>
            <a:endParaRPr lang="en-US" altLang="ko-KR" dirty="0" smtClean="0">
              <a:latin typeface="Optima" pitchFamily="2" charset="2"/>
            </a:endParaRPr>
          </a:p>
          <a:p>
            <a:pPr marL="171450" indent="-171450" eaLnBrk="0" latinLnBrk="0" hangingPunct="0"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en-US" altLang="ko-KR" dirty="0" smtClean="0">
                <a:latin typeface="Optima" pitchFamily="2" charset="2"/>
              </a:rPr>
              <a:t>DB </a:t>
            </a:r>
            <a:r>
              <a:rPr lang="ko-KR" altLang="en-US" dirty="0" smtClean="0">
                <a:latin typeface="Optima" pitchFamily="2" charset="2"/>
              </a:rPr>
              <a:t>서버 복사 </a:t>
            </a:r>
            <a:endParaRPr lang="en-US" altLang="ko-KR" dirty="0" smtClean="0">
              <a:latin typeface="Optima" pitchFamily="2" charset="2"/>
            </a:endParaRPr>
          </a:p>
          <a:p>
            <a:pPr marL="171450" indent="-171450" eaLnBrk="0" latinLnBrk="0" hangingPunct="0"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ko-KR" altLang="en-US" dirty="0" smtClean="0">
                <a:latin typeface="Optima" pitchFamily="2" charset="2"/>
              </a:rPr>
              <a:t>연결용 사각형 제거 </a:t>
            </a:r>
            <a:r>
              <a:rPr lang="en-US" altLang="ko-KR" dirty="0" smtClean="0">
                <a:latin typeface="Optima" pitchFamily="2" charset="2"/>
              </a:rPr>
              <a:t>(</a:t>
            </a:r>
            <a:r>
              <a:rPr lang="ko-KR" altLang="en-US" dirty="0" err="1" smtClean="0">
                <a:latin typeface="Optima" pitchFamily="2" charset="2"/>
              </a:rPr>
              <a:t>선없음</a:t>
            </a:r>
            <a:r>
              <a:rPr lang="en-US" altLang="ko-KR" dirty="0" smtClean="0">
                <a:latin typeface="Optima" pitchFamily="2" charset="2"/>
              </a:rPr>
              <a:t>, </a:t>
            </a:r>
            <a:r>
              <a:rPr lang="ko-KR" altLang="en-US" dirty="0" smtClean="0">
                <a:latin typeface="Optima" pitchFamily="2" charset="2"/>
              </a:rPr>
              <a:t>채우기 없음으로 안보이게 함</a:t>
            </a:r>
            <a:r>
              <a:rPr lang="en-US" altLang="ko-KR" dirty="0" smtClean="0">
                <a:latin typeface="Optima" pitchFamily="2" charset="2"/>
              </a:rPr>
              <a:t>)</a:t>
            </a:r>
          </a:p>
          <a:p>
            <a:pPr marL="171450" indent="-171450" eaLnBrk="0" latinLnBrk="0" hangingPunct="0"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ko-KR" altLang="en-US" dirty="0" err="1" smtClean="0">
                <a:latin typeface="Optima" pitchFamily="2" charset="2"/>
              </a:rPr>
              <a:t>좌우측</a:t>
            </a:r>
            <a:r>
              <a:rPr lang="ko-KR" altLang="en-US" dirty="0">
                <a:latin typeface="Optima" pitchFamily="2" charset="2"/>
              </a:rPr>
              <a:t> </a:t>
            </a:r>
            <a:r>
              <a:rPr lang="ko-KR" altLang="en-US" dirty="0" err="1" smtClean="0">
                <a:latin typeface="Optima" pitchFamily="2" charset="2"/>
              </a:rPr>
              <a:t>열맞춤</a:t>
            </a:r>
            <a:r>
              <a:rPr lang="ko-KR" altLang="en-US" dirty="0" smtClean="0">
                <a:latin typeface="Optima" pitchFamily="2" charset="2"/>
              </a:rPr>
              <a:t> 확인</a:t>
            </a:r>
            <a:endParaRPr lang="en-US" altLang="ko-KR" dirty="0" smtClean="0">
              <a:latin typeface="Optima" pitchFamily="2" charset="2"/>
            </a:endParaRPr>
          </a:p>
          <a:p>
            <a:pPr marL="171450" indent="-171450" eaLnBrk="0" latinLnBrk="0" hangingPunct="0"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ko-KR" altLang="en-US" dirty="0" smtClean="0">
                <a:latin typeface="Optima" pitchFamily="2" charset="2"/>
              </a:rPr>
              <a:t>전체 크기 조정</a:t>
            </a:r>
            <a:endParaRPr lang="en-US" altLang="ko-KR" dirty="0" smtClean="0">
              <a:latin typeface="Optima" pitchFamily="2" charset="2"/>
            </a:endParaRPr>
          </a:p>
          <a:p>
            <a:pPr marL="171450" indent="-171450" eaLnBrk="0" latinLnBrk="0" hangingPunct="0"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ko-KR" altLang="en-US" dirty="0" smtClean="0">
                <a:latin typeface="Optima" pitchFamily="2" charset="2"/>
              </a:rPr>
              <a:t>이후 좌측으로 이동 후 </a:t>
            </a:r>
            <a:r>
              <a:rPr lang="ko-KR" altLang="en-US" dirty="0" err="1" smtClean="0">
                <a:latin typeface="Optima" pitchFamily="2" charset="2"/>
              </a:rPr>
              <a:t>전체복사</a:t>
            </a:r>
            <a:r>
              <a:rPr lang="ko-KR" altLang="en-US" dirty="0" smtClean="0">
                <a:latin typeface="Optima" pitchFamily="2" charset="2"/>
              </a:rPr>
              <a:t>  </a:t>
            </a:r>
            <a:endParaRPr lang="en-US" altLang="ko-KR" dirty="0" smtClean="0">
              <a:latin typeface="Optima" pitchFamily="2" charset="2"/>
            </a:endParaRPr>
          </a:p>
        </p:txBody>
      </p:sp>
      <p:sp>
        <p:nvSpPr>
          <p:cNvPr id="42" name="직사각형 41"/>
          <p:cNvSpPr/>
          <p:nvPr/>
        </p:nvSpPr>
        <p:spPr bwMode="auto">
          <a:xfrm>
            <a:off x="4804400" y="2420860"/>
            <a:ext cx="936130" cy="36005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클라이언트</a:t>
            </a:r>
          </a:p>
        </p:txBody>
      </p:sp>
      <p:sp>
        <p:nvSpPr>
          <p:cNvPr id="43" name="직사각형 42"/>
          <p:cNvSpPr/>
          <p:nvPr/>
        </p:nvSpPr>
        <p:spPr bwMode="auto">
          <a:xfrm>
            <a:off x="4781523" y="3338612"/>
            <a:ext cx="3498039" cy="5677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Middleware (</a:t>
            </a:r>
            <a:r>
              <a:rPr lang="en-US" altLang="ko-KR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TMAX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)</a:t>
            </a:r>
            <a:endParaRPr lang="ko-KR" altLang="en-US" dirty="0" smtClean="0">
              <a:solidFill>
                <a:schemeClr val="tx1">
                  <a:lumMod val="65000"/>
                  <a:lumOff val="35000"/>
                </a:schemeClr>
              </a:solidFill>
              <a:latin typeface="Optima" pitchFamily="2" charset="2"/>
            </a:endParaRPr>
          </a:p>
        </p:txBody>
      </p:sp>
      <p:sp>
        <p:nvSpPr>
          <p:cNvPr id="44" name="직사각형 43"/>
          <p:cNvSpPr/>
          <p:nvPr/>
        </p:nvSpPr>
        <p:spPr bwMode="auto">
          <a:xfrm>
            <a:off x="4759695" y="4437140"/>
            <a:ext cx="1689827" cy="7201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wrap="square" rtlCol="0" anchor="b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DB 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서버</a:t>
            </a:r>
          </a:p>
        </p:txBody>
      </p:sp>
      <p:sp>
        <p:nvSpPr>
          <p:cNvPr id="45" name="직사각형 44"/>
          <p:cNvSpPr/>
          <p:nvPr/>
        </p:nvSpPr>
        <p:spPr bwMode="auto">
          <a:xfrm>
            <a:off x="5092440" y="3338612"/>
            <a:ext cx="360050" cy="9038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cxnSp>
        <p:nvCxnSpPr>
          <p:cNvPr id="46" name="직선 화살표 연결선 45"/>
          <p:cNvCxnSpPr>
            <a:stCxn id="42" idx="2"/>
            <a:endCxn id="45" idx="0"/>
          </p:cNvCxnSpPr>
          <p:nvPr/>
        </p:nvCxnSpPr>
        <p:spPr bwMode="auto">
          <a:xfrm>
            <a:off x="5272465" y="2780910"/>
            <a:ext cx="0" cy="557702"/>
          </a:xfrm>
          <a:prstGeom prst="straightConnector1">
            <a:avLst/>
          </a:prstGeom>
          <a:noFill/>
          <a:ln w="12700">
            <a:solidFill>
              <a:srgbClr val="666666"/>
            </a:solidFill>
            <a:round/>
            <a:headEnd/>
            <a:tailEnd type="stealth"/>
          </a:ln>
          <a:effectLst/>
        </p:spPr>
      </p:cxnSp>
      <p:sp>
        <p:nvSpPr>
          <p:cNvPr id="47" name="원통 46"/>
          <p:cNvSpPr/>
          <p:nvPr/>
        </p:nvSpPr>
        <p:spPr bwMode="auto">
          <a:xfrm>
            <a:off x="4948420" y="4585169"/>
            <a:ext cx="1322723" cy="284031"/>
          </a:xfrm>
          <a:prstGeom prst="can">
            <a:avLst>
              <a:gd name="adj" fmla="val 22244"/>
            </a:avLst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1000" b="0" dirty="0" smtClean="0">
                <a:latin typeface="Optima" pitchFamily="2" charset="2"/>
              </a:rPr>
              <a:t>Oracle </a:t>
            </a:r>
            <a:r>
              <a:rPr lang="en-US" altLang="ko-KR" sz="1000" b="0" dirty="0" err="1" smtClean="0">
                <a:latin typeface="Optima" pitchFamily="2" charset="2"/>
              </a:rPr>
              <a:t>10g</a:t>
            </a:r>
            <a:endParaRPr lang="ko-KR" altLang="en-US" sz="1000" b="0" dirty="0" smtClean="0">
              <a:latin typeface="Optima" pitchFamily="2" charset="2"/>
            </a:endParaRPr>
          </a:p>
        </p:txBody>
      </p:sp>
      <p:sp>
        <p:nvSpPr>
          <p:cNvPr id="48" name="직사각형 47"/>
          <p:cNvSpPr/>
          <p:nvPr/>
        </p:nvSpPr>
        <p:spPr bwMode="auto">
          <a:xfrm>
            <a:off x="5386034" y="3789050"/>
            <a:ext cx="426506" cy="11726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cxnSp>
        <p:nvCxnSpPr>
          <p:cNvPr id="49" name="직선 화살표 연결선 48"/>
          <p:cNvCxnSpPr>
            <a:stCxn id="48" idx="2"/>
            <a:endCxn id="47" idx="1"/>
          </p:cNvCxnSpPr>
          <p:nvPr/>
        </p:nvCxnSpPr>
        <p:spPr bwMode="auto">
          <a:xfrm>
            <a:off x="5599287" y="3906312"/>
            <a:ext cx="10495" cy="678857"/>
          </a:xfrm>
          <a:prstGeom prst="straightConnector1">
            <a:avLst/>
          </a:prstGeom>
          <a:noFill/>
          <a:ln w="12700">
            <a:solidFill>
              <a:srgbClr val="666666"/>
            </a:solidFill>
            <a:round/>
            <a:headEnd/>
            <a:tailEnd type="stealth"/>
          </a:ln>
          <a:effectLst/>
        </p:spPr>
      </p:cxnSp>
      <p:sp>
        <p:nvSpPr>
          <p:cNvPr id="28" name="모서리가 둥근 직사각형 27"/>
          <p:cNvSpPr/>
          <p:nvPr/>
        </p:nvSpPr>
        <p:spPr bwMode="auto">
          <a:xfrm>
            <a:off x="2455374" y="2420860"/>
            <a:ext cx="1944271" cy="360050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bg1"/>
            </a:solidFill>
            <a:round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dirty="0" smtClean="0">
                <a:latin typeface="Optima" pitchFamily="2" charset="2"/>
              </a:rPr>
              <a:t>그리기 순서 </a:t>
            </a:r>
            <a:r>
              <a:rPr lang="en-US" altLang="ko-KR" dirty="0" smtClean="0">
                <a:latin typeface="Optima" pitchFamily="2" charset="2"/>
              </a:rPr>
              <a:t>3</a:t>
            </a:r>
            <a:endParaRPr lang="ko-KR" altLang="en-US" dirty="0" smtClean="0">
              <a:latin typeface="Optima" pitchFamily="2" charset="2"/>
            </a:endParaRPr>
          </a:p>
        </p:txBody>
      </p:sp>
      <p:sp>
        <p:nvSpPr>
          <p:cNvPr id="22" name="직사각형 21"/>
          <p:cNvSpPr/>
          <p:nvPr/>
        </p:nvSpPr>
        <p:spPr bwMode="auto">
          <a:xfrm>
            <a:off x="5812540" y="2420860"/>
            <a:ext cx="917205" cy="36005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클라이언트</a:t>
            </a:r>
          </a:p>
        </p:txBody>
      </p:sp>
      <p:sp>
        <p:nvSpPr>
          <p:cNvPr id="23" name="직사각형 22"/>
          <p:cNvSpPr/>
          <p:nvPr/>
        </p:nvSpPr>
        <p:spPr bwMode="auto">
          <a:xfrm>
            <a:off x="6100580" y="3338612"/>
            <a:ext cx="348942" cy="9038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cxnSp>
        <p:nvCxnSpPr>
          <p:cNvPr id="24" name="직선 화살표 연결선 23"/>
          <p:cNvCxnSpPr>
            <a:stCxn id="22" idx="2"/>
            <a:endCxn id="23" idx="0"/>
          </p:cNvCxnSpPr>
          <p:nvPr/>
        </p:nvCxnSpPr>
        <p:spPr bwMode="auto">
          <a:xfrm>
            <a:off x="6271143" y="2780910"/>
            <a:ext cx="3908" cy="557702"/>
          </a:xfrm>
          <a:prstGeom prst="straightConnector1">
            <a:avLst/>
          </a:prstGeom>
          <a:noFill/>
          <a:ln w="12700">
            <a:solidFill>
              <a:srgbClr val="666666"/>
            </a:solidFill>
            <a:round/>
            <a:headEnd/>
            <a:tailEnd type="stealth"/>
          </a:ln>
          <a:effectLst/>
        </p:spPr>
      </p:cxnSp>
      <p:sp>
        <p:nvSpPr>
          <p:cNvPr id="25" name="직사각형 24"/>
          <p:cNvSpPr/>
          <p:nvPr/>
        </p:nvSpPr>
        <p:spPr bwMode="auto">
          <a:xfrm>
            <a:off x="7333373" y="2420860"/>
            <a:ext cx="927507" cy="36005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클라이언트</a:t>
            </a:r>
          </a:p>
        </p:txBody>
      </p:sp>
      <p:sp>
        <p:nvSpPr>
          <p:cNvPr id="27" name="직사각형 26"/>
          <p:cNvSpPr/>
          <p:nvPr/>
        </p:nvSpPr>
        <p:spPr bwMode="auto">
          <a:xfrm>
            <a:off x="7607236" y="3338612"/>
            <a:ext cx="365604" cy="9038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cxnSp>
        <p:nvCxnSpPr>
          <p:cNvPr id="29" name="직선 화살표 연결선 28"/>
          <p:cNvCxnSpPr>
            <a:stCxn id="25" idx="2"/>
            <a:endCxn id="27" idx="0"/>
          </p:cNvCxnSpPr>
          <p:nvPr/>
        </p:nvCxnSpPr>
        <p:spPr bwMode="auto">
          <a:xfrm flipH="1">
            <a:off x="7790038" y="2780910"/>
            <a:ext cx="7089" cy="557702"/>
          </a:xfrm>
          <a:prstGeom prst="straightConnector1">
            <a:avLst/>
          </a:prstGeom>
          <a:noFill/>
          <a:ln w="12700">
            <a:solidFill>
              <a:srgbClr val="666666"/>
            </a:solidFill>
            <a:round/>
            <a:headEnd/>
            <a:tailEnd type="stealth"/>
          </a:ln>
          <a:effectLst/>
        </p:spPr>
      </p:cxnSp>
      <p:sp>
        <p:nvSpPr>
          <p:cNvPr id="30" name="직사각형 29"/>
          <p:cNvSpPr/>
          <p:nvPr/>
        </p:nvSpPr>
        <p:spPr bwMode="auto">
          <a:xfrm>
            <a:off x="6613273" y="4437140"/>
            <a:ext cx="1647607" cy="7201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wrap="square" rtlCol="0" anchor="b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DB 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서버</a:t>
            </a:r>
          </a:p>
        </p:txBody>
      </p:sp>
      <p:sp>
        <p:nvSpPr>
          <p:cNvPr id="31" name="원통 30"/>
          <p:cNvSpPr/>
          <p:nvPr/>
        </p:nvSpPr>
        <p:spPr bwMode="auto">
          <a:xfrm>
            <a:off x="6748670" y="4585169"/>
            <a:ext cx="1421518" cy="284031"/>
          </a:xfrm>
          <a:prstGeom prst="can">
            <a:avLst>
              <a:gd name="adj" fmla="val 22244"/>
            </a:avLst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1000" b="0" dirty="0" smtClean="0">
                <a:latin typeface="Optima" pitchFamily="2" charset="2"/>
              </a:rPr>
              <a:t>Oracle </a:t>
            </a:r>
            <a:r>
              <a:rPr lang="en-US" altLang="ko-KR" sz="1000" b="0" dirty="0" err="1" smtClean="0">
                <a:latin typeface="Optima" pitchFamily="2" charset="2"/>
              </a:rPr>
              <a:t>10g</a:t>
            </a:r>
            <a:endParaRPr lang="ko-KR" altLang="en-US" sz="1000" b="0" dirty="0" smtClean="0">
              <a:latin typeface="Optima" pitchFamily="2" charset="2"/>
            </a:endParaRPr>
          </a:p>
        </p:txBody>
      </p:sp>
      <p:sp>
        <p:nvSpPr>
          <p:cNvPr id="32" name="직사각형 31"/>
          <p:cNvSpPr/>
          <p:nvPr/>
        </p:nvSpPr>
        <p:spPr bwMode="auto">
          <a:xfrm>
            <a:off x="7250818" y="3789050"/>
            <a:ext cx="415300" cy="11726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cxnSp>
        <p:nvCxnSpPr>
          <p:cNvPr id="33" name="직선 화살표 연결선 32"/>
          <p:cNvCxnSpPr>
            <a:stCxn id="32" idx="2"/>
            <a:endCxn id="31" idx="1"/>
          </p:cNvCxnSpPr>
          <p:nvPr/>
        </p:nvCxnSpPr>
        <p:spPr bwMode="auto">
          <a:xfrm>
            <a:off x="7458468" y="3906312"/>
            <a:ext cx="961" cy="678857"/>
          </a:xfrm>
          <a:prstGeom prst="straightConnector1">
            <a:avLst/>
          </a:prstGeom>
          <a:noFill/>
          <a:ln w="12700">
            <a:solidFill>
              <a:srgbClr val="666666"/>
            </a:solidFill>
            <a:round/>
            <a:headEnd/>
            <a:tailEnd type="stealth"/>
          </a:ln>
          <a:effectLst/>
        </p:spPr>
      </p:cxnSp>
      <p:sp>
        <p:nvSpPr>
          <p:cNvPr id="3" name="타원 2"/>
          <p:cNvSpPr/>
          <p:nvPr/>
        </p:nvSpPr>
        <p:spPr bwMode="auto">
          <a:xfrm>
            <a:off x="6875930" y="2564880"/>
            <a:ext cx="72010" cy="7201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34" name="타원 33"/>
          <p:cNvSpPr/>
          <p:nvPr/>
        </p:nvSpPr>
        <p:spPr bwMode="auto">
          <a:xfrm>
            <a:off x="7028330" y="2564880"/>
            <a:ext cx="72010" cy="7201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7" name="순서도: 가산 접합 6"/>
          <p:cNvSpPr/>
          <p:nvPr/>
        </p:nvSpPr>
        <p:spPr bwMode="auto">
          <a:xfrm>
            <a:off x="5321597" y="3338612"/>
            <a:ext cx="230207" cy="234408"/>
          </a:xfrm>
          <a:prstGeom prst="flowChartSummingJunction">
            <a:avLst/>
          </a:prstGeom>
          <a:noFill/>
          <a:ln w="12700">
            <a:solidFill>
              <a:srgbClr val="C00000"/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35" name="순서도: 가산 접합 34"/>
          <p:cNvSpPr/>
          <p:nvPr/>
        </p:nvSpPr>
        <p:spPr bwMode="auto">
          <a:xfrm>
            <a:off x="5308470" y="3645030"/>
            <a:ext cx="230207" cy="234408"/>
          </a:xfrm>
          <a:prstGeom prst="flowChartSummingJunction">
            <a:avLst/>
          </a:prstGeom>
          <a:noFill/>
          <a:ln w="12700">
            <a:solidFill>
              <a:srgbClr val="C00000"/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36" name="순서도: 가산 접합 35"/>
          <p:cNvSpPr/>
          <p:nvPr/>
        </p:nvSpPr>
        <p:spPr bwMode="auto">
          <a:xfrm>
            <a:off x="7540780" y="3645030"/>
            <a:ext cx="230207" cy="234408"/>
          </a:xfrm>
          <a:prstGeom prst="flowChartSummingJunction">
            <a:avLst/>
          </a:prstGeom>
          <a:noFill/>
          <a:ln w="12700">
            <a:solidFill>
              <a:srgbClr val="C00000"/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37" name="순서도: 가산 접합 36"/>
          <p:cNvSpPr/>
          <p:nvPr/>
        </p:nvSpPr>
        <p:spPr bwMode="auto">
          <a:xfrm>
            <a:off x="7468770" y="3338612"/>
            <a:ext cx="230207" cy="234408"/>
          </a:xfrm>
          <a:prstGeom prst="flowChartSummingJunction">
            <a:avLst/>
          </a:prstGeom>
          <a:noFill/>
          <a:ln w="12700">
            <a:solidFill>
              <a:srgbClr val="C00000"/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38" name="순서도: 가산 접합 37"/>
          <p:cNvSpPr/>
          <p:nvPr/>
        </p:nvSpPr>
        <p:spPr bwMode="auto">
          <a:xfrm>
            <a:off x="6374443" y="3338612"/>
            <a:ext cx="230207" cy="234408"/>
          </a:xfrm>
          <a:prstGeom prst="flowChartSummingJunction">
            <a:avLst/>
          </a:prstGeom>
          <a:noFill/>
          <a:ln w="12700">
            <a:solidFill>
              <a:srgbClr val="C00000"/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55" name="타원 54"/>
          <p:cNvSpPr/>
          <p:nvPr/>
        </p:nvSpPr>
        <p:spPr bwMode="auto">
          <a:xfrm>
            <a:off x="7180730" y="2564880"/>
            <a:ext cx="72010" cy="7201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195564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3.6 </a:t>
            </a:r>
            <a:r>
              <a:rPr lang="ko-KR" altLang="en-US" dirty="0" smtClean="0"/>
              <a:t>요약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같은 내용의 그림이지만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어떻게 표현하는가에 따라 정보 전달이나 설득에는 큰 차이가 있습니다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별 생각 없이 그린 다이어그램이 작성자가 의도하는 목표를 달성하기는 어렵습니다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그리는 시간은 표현하는 시간으로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생각하는 시간입니다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그리는 시간이 </a:t>
            </a:r>
            <a:r>
              <a:rPr lang="ko-KR" alt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길어진다고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불평할 이유가 없습니다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들인 시간에 대한 효과는 </a:t>
            </a:r>
            <a:r>
              <a:rPr lang="ko-KR" altLang="en-US" dirty="0" smtClean="0">
                <a:solidFill>
                  <a:srgbClr val="C00000"/>
                </a:solidFill>
              </a:rPr>
              <a:t>설득력</a:t>
            </a:r>
            <a:r>
              <a:rPr lang="en-US" altLang="ko-KR" dirty="0" smtClean="0">
                <a:solidFill>
                  <a:srgbClr val="C00000"/>
                </a:solidFill>
              </a:rPr>
              <a:t>, </a:t>
            </a:r>
            <a:r>
              <a:rPr lang="ko-KR" altLang="en-US" dirty="0" smtClean="0">
                <a:solidFill>
                  <a:srgbClr val="C00000"/>
                </a:solidFill>
              </a:rPr>
              <a:t>재사용 및 참조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등 뿐만 아니라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고민하는 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“</a:t>
            </a:r>
            <a:r>
              <a:rPr lang="ko-KR" altLang="en-US" dirty="0" smtClean="0">
                <a:solidFill>
                  <a:srgbClr val="C00000"/>
                </a:solidFill>
              </a:rPr>
              <a:t>시간의 길이만큼 충실한 결과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”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입니다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</p:txBody>
      </p:sp>
      <p:sp>
        <p:nvSpPr>
          <p:cNvPr id="144" name="모서리가 둥근 직사각형 143"/>
          <p:cNvSpPr/>
          <p:nvPr/>
        </p:nvSpPr>
        <p:spPr bwMode="auto">
          <a:xfrm>
            <a:off x="555810" y="2348850"/>
            <a:ext cx="3888540" cy="3600500"/>
          </a:xfrm>
          <a:prstGeom prst="roundRect">
            <a:avLst>
              <a:gd name="adj" fmla="val 1879"/>
            </a:avLst>
          </a:prstGeom>
          <a:solidFill>
            <a:schemeClr val="bg1"/>
          </a:solidFill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kumimoji="1" lang="ko-KR" altLang="en-US" sz="1000" smtClean="0">
              <a:latin typeface="굴림" charset="-127"/>
              <a:ea typeface="굴림" charset="-127"/>
            </a:endParaRPr>
          </a:p>
        </p:txBody>
      </p:sp>
      <p:sp>
        <p:nvSpPr>
          <p:cNvPr id="145" name="직사각형 144"/>
          <p:cNvSpPr/>
          <p:nvPr/>
        </p:nvSpPr>
        <p:spPr bwMode="auto">
          <a:xfrm>
            <a:off x="807845" y="4869512"/>
            <a:ext cx="1656230" cy="86412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b" anchorCtr="0" compatLnSpc="1">
            <a:prstTxWarp prst="textNoShape">
              <a:avLst/>
            </a:prstTxWarp>
          </a:bodyPr>
          <a:lstStyle/>
          <a:p>
            <a:pPr algn="ctr"/>
            <a:r>
              <a:rPr kumimoji="1" lang="en-US" altLang="ko-KR" smtClean="0">
                <a:solidFill>
                  <a:srgbClr val="000000">
                    <a:lumMod val="50000"/>
                    <a:lumOff val="50000"/>
                  </a:srgbClr>
                </a:solidFill>
                <a:latin typeface="Verdana" panose="020B0604030504040204" pitchFamily="34" charset="0"/>
                <a:ea typeface="굴림" charset="-127"/>
                <a:cs typeface="Verdana" panose="020B0604030504040204" pitchFamily="34" charset="0"/>
              </a:rPr>
              <a:t>DB </a:t>
            </a:r>
            <a:r>
              <a:rPr kumimoji="1" lang="ko-KR" altLang="en-US" dirty="0" smtClean="0">
                <a:solidFill>
                  <a:srgbClr val="000000">
                    <a:lumMod val="50000"/>
                    <a:lumOff val="50000"/>
                  </a:srgbClr>
                </a:solidFill>
                <a:latin typeface="Verdana" panose="020B0604030504040204" pitchFamily="34" charset="0"/>
                <a:ea typeface="굴림" charset="-127"/>
                <a:cs typeface="Verdana" panose="020B0604030504040204" pitchFamily="34" charset="0"/>
              </a:rPr>
              <a:t>서버</a:t>
            </a:r>
          </a:p>
        </p:txBody>
      </p:sp>
      <p:sp>
        <p:nvSpPr>
          <p:cNvPr id="146" name="직사각형 145"/>
          <p:cNvSpPr/>
          <p:nvPr/>
        </p:nvSpPr>
        <p:spPr bwMode="auto">
          <a:xfrm>
            <a:off x="2536085" y="4869512"/>
            <a:ext cx="1656230" cy="86412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b" anchorCtr="0" compatLnSpc="1">
            <a:prstTxWarp prst="textNoShape">
              <a:avLst/>
            </a:prstTxWarp>
          </a:bodyPr>
          <a:lstStyle/>
          <a:p>
            <a:pPr algn="ctr"/>
            <a:r>
              <a:rPr kumimoji="1" lang="en-US" altLang="ko-KR" smtClean="0">
                <a:solidFill>
                  <a:srgbClr val="000000">
                    <a:lumMod val="50000"/>
                    <a:lumOff val="50000"/>
                  </a:srgbClr>
                </a:solidFill>
                <a:latin typeface="Verdana" panose="020B0604030504040204" pitchFamily="34" charset="0"/>
                <a:ea typeface="굴림" charset="-127"/>
                <a:cs typeface="Verdana" panose="020B0604030504040204" pitchFamily="34" charset="0"/>
              </a:rPr>
              <a:t>DB </a:t>
            </a:r>
            <a:r>
              <a:rPr kumimoji="1" lang="ko-KR" altLang="en-US" dirty="0" smtClean="0">
                <a:solidFill>
                  <a:srgbClr val="000000">
                    <a:lumMod val="50000"/>
                    <a:lumOff val="50000"/>
                  </a:srgbClr>
                </a:solidFill>
                <a:latin typeface="Verdana" panose="020B0604030504040204" pitchFamily="34" charset="0"/>
                <a:ea typeface="굴림" charset="-127"/>
                <a:cs typeface="Verdana" panose="020B0604030504040204" pitchFamily="34" charset="0"/>
              </a:rPr>
              <a:t>서버</a:t>
            </a:r>
          </a:p>
        </p:txBody>
      </p:sp>
      <p:sp>
        <p:nvSpPr>
          <p:cNvPr id="147" name="직사각형 146"/>
          <p:cNvSpPr/>
          <p:nvPr/>
        </p:nvSpPr>
        <p:spPr bwMode="auto">
          <a:xfrm>
            <a:off x="807845" y="4005392"/>
            <a:ext cx="3384470" cy="43206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1" lang="en-US" altLang="ko-KR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Middleware(TMAX)</a:t>
            </a:r>
            <a:endParaRPr kumimoji="1" lang="ko-KR" altLang="en-US" dirty="0" smtClean="0">
              <a:solidFill>
                <a:srgbClr val="000000">
                  <a:lumMod val="65000"/>
                  <a:lumOff val="35000"/>
                </a:srgbClr>
              </a:solidFill>
              <a:latin typeface="Verdana" panose="020B0604030504040204" pitchFamily="34" charset="0"/>
              <a:ea typeface="굴림" charset="-127"/>
              <a:cs typeface="Verdana" panose="020B0604030504040204" pitchFamily="34" charset="0"/>
            </a:endParaRPr>
          </a:p>
        </p:txBody>
      </p:sp>
      <p:sp>
        <p:nvSpPr>
          <p:cNvPr id="148" name="모서리가 둥근 직사각형 147"/>
          <p:cNvSpPr/>
          <p:nvPr/>
        </p:nvSpPr>
        <p:spPr bwMode="auto">
          <a:xfrm>
            <a:off x="1095885" y="4005392"/>
            <a:ext cx="360050" cy="144020"/>
          </a:xfrm>
          <a:prstGeom prst="roundRect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endParaRPr lang="ko-KR" altLang="en-US" dirty="0" smtClean="0">
              <a:solidFill>
                <a:srgbClr val="000000">
                  <a:lumMod val="65000"/>
                  <a:lumOff val="35000"/>
                </a:srgbClr>
              </a:solidFill>
              <a:latin typeface="Optima" pitchFamily="2" charset="2"/>
            </a:endParaRPr>
          </a:p>
        </p:txBody>
      </p:sp>
      <p:cxnSp>
        <p:nvCxnSpPr>
          <p:cNvPr id="149" name="직선 화살표 연결선 148"/>
          <p:cNvCxnSpPr>
            <a:stCxn id="154" idx="2"/>
            <a:endCxn id="148" idx="0"/>
          </p:cNvCxnSpPr>
          <p:nvPr/>
        </p:nvCxnSpPr>
        <p:spPr bwMode="auto">
          <a:xfrm>
            <a:off x="1275910" y="3573020"/>
            <a:ext cx="0" cy="432372"/>
          </a:xfrm>
          <a:prstGeom prst="straightConnector1">
            <a:avLst/>
          </a:prstGeom>
          <a:noFill/>
          <a:ln w="12700">
            <a:solidFill>
              <a:srgbClr val="666666"/>
            </a:solidFill>
            <a:round/>
            <a:headEnd/>
            <a:tailEnd type="stealth"/>
          </a:ln>
          <a:effectLst/>
        </p:spPr>
      </p:cxnSp>
      <p:sp>
        <p:nvSpPr>
          <p:cNvPr id="150" name="모서리가 둥근 직사각형 149"/>
          <p:cNvSpPr/>
          <p:nvPr/>
        </p:nvSpPr>
        <p:spPr bwMode="auto">
          <a:xfrm>
            <a:off x="2176035" y="4005704"/>
            <a:ext cx="360050" cy="144020"/>
          </a:xfrm>
          <a:prstGeom prst="roundRect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endParaRPr lang="ko-KR" altLang="en-US" dirty="0" smtClean="0">
              <a:solidFill>
                <a:srgbClr val="000000">
                  <a:lumMod val="65000"/>
                  <a:lumOff val="35000"/>
                </a:srgbClr>
              </a:solidFill>
              <a:latin typeface="Optima" pitchFamily="2" charset="2"/>
            </a:endParaRPr>
          </a:p>
        </p:txBody>
      </p:sp>
      <p:cxnSp>
        <p:nvCxnSpPr>
          <p:cNvPr id="151" name="직선 화살표 연결선 150"/>
          <p:cNvCxnSpPr>
            <a:stCxn id="155" idx="2"/>
            <a:endCxn id="150" idx="0"/>
          </p:cNvCxnSpPr>
          <p:nvPr/>
        </p:nvCxnSpPr>
        <p:spPr bwMode="auto">
          <a:xfrm>
            <a:off x="2356060" y="3573020"/>
            <a:ext cx="0" cy="432684"/>
          </a:xfrm>
          <a:prstGeom prst="straightConnector1">
            <a:avLst/>
          </a:prstGeom>
          <a:noFill/>
          <a:ln w="12700">
            <a:solidFill>
              <a:srgbClr val="666666"/>
            </a:solidFill>
            <a:round/>
            <a:headEnd/>
            <a:tailEnd type="stealth"/>
          </a:ln>
          <a:effectLst/>
        </p:spPr>
      </p:cxnSp>
      <p:sp>
        <p:nvSpPr>
          <p:cNvPr id="152" name="모서리가 둥근 직사각형 151"/>
          <p:cNvSpPr/>
          <p:nvPr/>
        </p:nvSpPr>
        <p:spPr bwMode="auto">
          <a:xfrm>
            <a:off x="3544225" y="4005704"/>
            <a:ext cx="360050" cy="144020"/>
          </a:xfrm>
          <a:prstGeom prst="roundRect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endParaRPr lang="ko-KR" altLang="en-US" dirty="0" smtClean="0">
              <a:solidFill>
                <a:srgbClr val="000000">
                  <a:lumMod val="65000"/>
                  <a:lumOff val="35000"/>
                </a:srgbClr>
              </a:solidFill>
              <a:latin typeface="Optima" pitchFamily="2" charset="2"/>
            </a:endParaRPr>
          </a:p>
        </p:txBody>
      </p:sp>
      <p:cxnSp>
        <p:nvCxnSpPr>
          <p:cNvPr id="153" name="직선 화살표 연결선 152"/>
          <p:cNvCxnSpPr>
            <a:stCxn id="156" idx="2"/>
            <a:endCxn id="152" idx="0"/>
          </p:cNvCxnSpPr>
          <p:nvPr/>
        </p:nvCxnSpPr>
        <p:spPr bwMode="auto">
          <a:xfrm>
            <a:off x="3724250" y="3573332"/>
            <a:ext cx="0" cy="432372"/>
          </a:xfrm>
          <a:prstGeom prst="straightConnector1">
            <a:avLst/>
          </a:prstGeom>
          <a:noFill/>
          <a:ln w="12700">
            <a:solidFill>
              <a:srgbClr val="666666"/>
            </a:solidFill>
            <a:round/>
            <a:headEnd/>
            <a:tailEnd type="stealth"/>
          </a:ln>
          <a:effectLst/>
        </p:spPr>
      </p:cxnSp>
      <p:sp>
        <p:nvSpPr>
          <p:cNvPr id="154" name="직사각형 153"/>
          <p:cNvSpPr/>
          <p:nvPr/>
        </p:nvSpPr>
        <p:spPr bwMode="auto">
          <a:xfrm>
            <a:off x="807845" y="3284980"/>
            <a:ext cx="936130" cy="28804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Client</a:t>
            </a:r>
            <a:endParaRPr lang="ko-KR" altLang="en-US" dirty="0" smtClean="0">
              <a:solidFill>
                <a:srgbClr val="000000">
                  <a:lumMod val="65000"/>
                  <a:lumOff val="35000"/>
                </a:srgbClr>
              </a:solidFill>
              <a:latin typeface="Optima" pitchFamily="2" charset="2"/>
            </a:endParaRPr>
          </a:p>
        </p:txBody>
      </p:sp>
      <p:sp>
        <p:nvSpPr>
          <p:cNvPr id="155" name="직사각형 154"/>
          <p:cNvSpPr/>
          <p:nvPr/>
        </p:nvSpPr>
        <p:spPr bwMode="auto">
          <a:xfrm>
            <a:off x="1887995" y="3284980"/>
            <a:ext cx="936130" cy="28804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Client</a:t>
            </a:r>
            <a:endParaRPr lang="ko-KR" altLang="en-US" dirty="0" smtClean="0">
              <a:solidFill>
                <a:srgbClr val="000000">
                  <a:lumMod val="65000"/>
                  <a:lumOff val="35000"/>
                </a:srgbClr>
              </a:solidFill>
              <a:latin typeface="Optima" pitchFamily="2" charset="2"/>
            </a:endParaRPr>
          </a:p>
        </p:txBody>
      </p:sp>
      <p:sp>
        <p:nvSpPr>
          <p:cNvPr id="156" name="직사각형 155"/>
          <p:cNvSpPr/>
          <p:nvPr/>
        </p:nvSpPr>
        <p:spPr bwMode="auto">
          <a:xfrm>
            <a:off x="3256185" y="3285292"/>
            <a:ext cx="936130" cy="28804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Client</a:t>
            </a:r>
            <a:endParaRPr lang="ko-KR" altLang="en-US" dirty="0" smtClean="0">
              <a:solidFill>
                <a:srgbClr val="000000">
                  <a:lumMod val="65000"/>
                  <a:lumOff val="35000"/>
                </a:srgbClr>
              </a:solidFill>
              <a:latin typeface="Optima" pitchFamily="2" charset="2"/>
            </a:endParaRPr>
          </a:p>
        </p:txBody>
      </p:sp>
      <p:sp>
        <p:nvSpPr>
          <p:cNvPr id="157" name="원통 156"/>
          <p:cNvSpPr/>
          <p:nvPr/>
        </p:nvSpPr>
        <p:spPr bwMode="auto">
          <a:xfrm>
            <a:off x="1023875" y="5013532"/>
            <a:ext cx="1224170" cy="432060"/>
          </a:xfrm>
          <a:prstGeom prst="can">
            <a:avLst>
              <a:gd name="adj" fmla="val 14286"/>
            </a:avLst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wrap="square" lIns="36000" rIns="36000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100" b="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Oracle </a:t>
            </a:r>
            <a:r>
              <a:rPr lang="en-US" altLang="ko-KR" sz="1100" b="0" dirty="0" err="1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10g</a:t>
            </a:r>
            <a:endParaRPr lang="ko-KR" altLang="en-US" sz="1100" b="0" dirty="0" smtClean="0">
              <a:solidFill>
                <a:srgbClr val="000000">
                  <a:lumMod val="65000"/>
                  <a:lumOff val="35000"/>
                </a:srgbClr>
              </a:solidFill>
              <a:latin typeface="Optima" pitchFamily="2" charset="2"/>
            </a:endParaRPr>
          </a:p>
        </p:txBody>
      </p:sp>
      <p:sp>
        <p:nvSpPr>
          <p:cNvPr id="158" name="원통 157"/>
          <p:cNvSpPr/>
          <p:nvPr/>
        </p:nvSpPr>
        <p:spPr bwMode="auto">
          <a:xfrm>
            <a:off x="2752115" y="5013532"/>
            <a:ext cx="1224170" cy="432060"/>
          </a:xfrm>
          <a:prstGeom prst="can">
            <a:avLst>
              <a:gd name="adj" fmla="val 14286"/>
            </a:avLst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wrap="square" lIns="36000" rIns="36000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100" b="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Oracle </a:t>
            </a:r>
            <a:r>
              <a:rPr lang="en-US" altLang="ko-KR" sz="1100" b="0" dirty="0" err="1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10g</a:t>
            </a:r>
            <a:endParaRPr lang="ko-KR" altLang="en-US" sz="1100" b="0" dirty="0" smtClean="0">
              <a:solidFill>
                <a:srgbClr val="000000">
                  <a:lumMod val="65000"/>
                  <a:lumOff val="35000"/>
                </a:srgbClr>
              </a:solidFill>
              <a:latin typeface="Optima" pitchFamily="2" charset="2"/>
            </a:endParaRPr>
          </a:p>
        </p:txBody>
      </p:sp>
      <p:cxnSp>
        <p:nvCxnSpPr>
          <p:cNvPr id="159" name="직선 화살표 연결선 158"/>
          <p:cNvCxnSpPr>
            <a:stCxn id="160" idx="2"/>
            <a:endCxn id="157" idx="1"/>
          </p:cNvCxnSpPr>
          <p:nvPr/>
        </p:nvCxnSpPr>
        <p:spPr bwMode="auto">
          <a:xfrm>
            <a:off x="1635960" y="4437452"/>
            <a:ext cx="0" cy="576080"/>
          </a:xfrm>
          <a:prstGeom prst="straightConnector1">
            <a:avLst/>
          </a:prstGeom>
          <a:noFill/>
          <a:ln w="12700">
            <a:solidFill>
              <a:srgbClr val="666666"/>
            </a:solidFill>
            <a:round/>
            <a:headEnd/>
            <a:tailEnd type="stealth"/>
          </a:ln>
          <a:effectLst/>
        </p:spPr>
      </p:cxnSp>
      <p:sp>
        <p:nvSpPr>
          <p:cNvPr id="160" name="모서리가 둥근 직사각형 159"/>
          <p:cNvSpPr/>
          <p:nvPr/>
        </p:nvSpPr>
        <p:spPr bwMode="auto">
          <a:xfrm>
            <a:off x="1455935" y="4293432"/>
            <a:ext cx="360050" cy="144020"/>
          </a:xfrm>
          <a:prstGeom prst="roundRect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endParaRPr lang="ko-KR" altLang="en-US" dirty="0" smtClean="0">
              <a:solidFill>
                <a:srgbClr val="000000">
                  <a:lumMod val="65000"/>
                  <a:lumOff val="35000"/>
                </a:srgbClr>
              </a:solidFill>
              <a:latin typeface="Optima" pitchFamily="2" charset="2"/>
            </a:endParaRPr>
          </a:p>
        </p:txBody>
      </p:sp>
      <p:cxnSp>
        <p:nvCxnSpPr>
          <p:cNvPr id="161" name="직선 화살표 연결선 160"/>
          <p:cNvCxnSpPr>
            <a:stCxn id="162" idx="2"/>
            <a:endCxn id="158" idx="1"/>
          </p:cNvCxnSpPr>
          <p:nvPr/>
        </p:nvCxnSpPr>
        <p:spPr bwMode="auto">
          <a:xfrm>
            <a:off x="3364200" y="4437452"/>
            <a:ext cx="0" cy="576080"/>
          </a:xfrm>
          <a:prstGeom prst="straightConnector1">
            <a:avLst/>
          </a:prstGeom>
          <a:noFill/>
          <a:ln w="12700">
            <a:solidFill>
              <a:srgbClr val="666666"/>
            </a:solidFill>
            <a:round/>
            <a:headEnd/>
            <a:tailEnd type="stealth"/>
          </a:ln>
          <a:effectLst/>
        </p:spPr>
      </p:cxnSp>
      <p:sp>
        <p:nvSpPr>
          <p:cNvPr id="162" name="모서리가 둥근 직사각형 161"/>
          <p:cNvSpPr/>
          <p:nvPr/>
        </p:nvSpPr>
        <p:spPr bwMode="auto">
          <a:xfrm>
            <a:off x="3184175" y="4293432"/>
            <a:ext cx="360050" cy="144020"/>
          </a:xfrm>
          <a:prstGeom prst="roundRect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endParaRPr lang="ko-KR" altLang="en-US" dirty="0" smtClean="0">
              <a:solidFill>
                <a:srgbClr val="000000">
                  <a:lumMod val="65000"/>
                  <a:lumOff val="35000"/>
                </a:srgbClr>
              </a:solidFill>
              <a:latin typeface="Optima" pitchFamily="2" charset="2"/>
            </a:endParaRPr>
          </a:p>
        </p:txBody>
      </p:sp>
      <p:pic>
        <p:nvPicPr>
          <p:cNvPr id="163" name="Picture 3" descr="Untitled-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51865" y="2780910"/>
            <a:ext cx="738548" cy="693868"/>
          </a:xfrm>
          <a:prstGeom prst="rect">
            <a:avLst/>
          </a:prstGeom>
          <a:noFill/>
        </p:spPr>
      </p:pic>
      <p:pic>
        <p:nvPicPr>
          <p:cNvPr id="164" name="Picture 3" descr="Untitled-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32015" y="2780910"/>
            <a:ext cx="738548" cy="693868"/>
          </a:xfrm>
          <a:prstGeom prst="rect">
            <a:avLst/>
          </a:prstGeom>
          <a:noFill/>
        </p:spPr>
      </p:pic>
      <p:pic>
        <p:nvPicPr>
          <p:cNvPr id="165" name="Picture 3" descr="Untitled-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400205" y="2781222"/>
            <a:ext cx="738548" cy="693868"/>
          </a:xfrm>
          <a:prstGeom prst="rect">
            <a:avLst/>
          </a:prstGeom>
          <a:noFill/>
        </p:spPr>
      </p:pic>
      <p:sp>
        <p:nvSpPr>
          <p:cNvPr id="166" name="타원 165"/>
          <p:cNvSpPr/>
          <p:nvPr/>
        </p:nvSpPr>
        <p:spPr bwMode="auto">
          <a:xfrm>
            <a:off x="2939679" y="3429312"/>
            <a:ext cx="72010" cy="72010"/>
          </a:xfrm>
          <a:prstGeom prst="ellipse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167" name="타원 166"/>
          <p:cNvSpPr/>
          <p:nvPr/>
        </p:nvSpPr>
        <p:spPr bwMode="auto">
          <a:xfrm>
            <a:off x="3092079" y="3429312"/>
            <a:ext cx="72010" cy="72010"/>
          </a:xfrm>
          <a:prstGeom prst="ellipse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168" name="모서리가 둥근 직사각형 167"/>
          <p:cNvSpPr/>
          <p:nvPr/>
        </p:nvSpPr>
        <p:spPr bwMode="auto">
          <a:xfrm>
            <a:off x="627820" y="2421172"/>
            <a:ext cx="3672510" cy="287728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bg1"/>
            </a:solidFill>
            <a:round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ko-KR" altLang="en-US" sz="130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/>
              </a:rPr>
              <a:t>대규모 사용자를 지원하는 </a:t>
            </a:r>
            <a:r>
              <a:rPr lang="en-US" altLang="ko-KR" sz="130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/>
              </a:rPr>
              <a:t>3-</a:t>
            </a:r>
            <a:r>
              <a:rPr lang="ko-KR" altLang="en-US" sz="130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/>
              </a:rPr>
              <a:t>티어 아키텍처</a:t>
            </a:r>
          </a:p>
        </p:txBody>
      </p:sp>
      <p:sp>
        <p:nvSpPr>
          <p:cNvPr id="169" name="모서리가 둥근 직사각형 168"/>
          <p:cNvSpPr/>
          <p:nvPr/>
        </p:nvSpPr>
        <p:spPr bwMode="auto">
          <a:xfrm>
            <a:off x="6604650" y="2348850"/>
            <a:ext cx="3960550" cy="3600500"/>
          </a:xfrm>
          <a:prstGeom prst="roundRect">
            <a:avLst>
              <a:gd name="adj" fmla="val 1879"/>
            </a:avLst>
          </a:prstGeom>
          <a:solidFill>
            <a:srgbClr val="F2F1E2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kumimoji="1" lang="ko-KR" altLang="en-US" sz="1000" smtClean="0">
              <a:latin typeface="굴림" charset="-127"/>
              <a:ea typeface="굴림" charset="-127"/>
            </a:endParaRPr>
          </a:p>
        </p:txBody>
      </p:sp>
      <p:sp>
        <p:nvSpPr>
          <p:cNvPr id="170" name="직사각형 169"/>
          <p:cNvSpPr/>
          <p:nvPr/>
        </p:nvSpPr>
        <p:spPr bwMode="auto">
          <a:xfrm>
            <a:off x="6928695" y="4869512"/>
            <a:ext cx="1656230" cy="86412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b" anchorCtr="0" compatLnSpc="1">
            <a:prstTxWarp prst="textNoShape">
              <a:avLst/>
            </a:prstTxWarp>
          </a:bodyPr>
          <a:lstStyle/>
          <a:p>
            <a:pPr algn="ctr"/>
            <a:r>
              <a:rPr kumimoji="1" lang="en-US" altLang="ko-KR" smtClean="0">
                <a:solidFill>
                  <a:srgbClr val="000000">
                    <a:lumMod val="50000"/>
                    <a:lumOff val="50000"/>
                  </a:srgbClr>
                </a:solidFill>
                <a:latin typeface="Verdana" panose="020B0604030504040204" pitchFamily="34" charset="0"/>
                <a:ea typeface="굴림" charset="-127"/>
                <a:cs typeface="Verdana" panose="020B0604030504040204" pitchFamily="34" charset="0"/>
              </a:rPr>
              <a:t>DB </a:t>
            </a:r>
            <a:r>
              <a:rPr kumimoji="1" lang="ko-KR" altLang="en-US" dirty="0" smtClean="0">
                <a:solidFill>
                  <a:srgbClr val="000000">
                    <a:lumMod val="50000"/>
                    <a:lumOff val="50000"/>
                  </a:srgbClr>
                </a:solidFill>
                <a:latin typeface="Verdana" panose="020B0604030504040204" pitchFamily="34" charset="0"/>
                <a:ea typeface="굴림" charset="-127"/>
                <a:cs typeface="Verdana" panose="020B0604030504040204" pitchFamily="34" charset="0"/>
              </a:rPr>
              <a:t>서버</a:t>
            </a:r>
          </a:p>
        </p:txBody>
      </p:sp>
      <p:sp>
        <p:nvSpPr>
          <p:cNvPr id="171" name="직사각형 170"/>
          <p:cNvSpPr/>
          <p:nvPr/>
        </p:nvSpPr>
        <p:spPr bwMode="auto">
          <a:xfrm>
            <a:off x="8656935" y="4869512"/>
            <a:ext cx="1656230" cy="86412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b" anchorCtr="0" compatLnSpc="1">
            <a:prstTxWarp prst="textNoShape">
              <a:avLst/>
            </a:prstTxWarp>
          </a:bodyPr>
          <a:lstStyle/>
          <a:p>
            <a:pPr algn="ctr"/>
            <a:r>
              <a:rPr kumimoji="1" lang="en-US" altLang="ko-KR" smtClean="0">
                <a:solidFill>
                  <a:srgbClr val="000000">
                    <a:lumMod val="50000"/>
                    <a:lumOff val="50000"/>
                  </a:srgbClr>
                </a:solidFill>
                <a:latin typeface="Verdana" panose="020B0604030504040204" pitchFamily="34" charset="0"/>
                <a:ea typeface="굴림" charset="-127"/>
                <a:cs typeface="Verdana" panose="020B0604030504040204" pitchFamily="34" charset="0"/>
              </a:rPr>
              <a:t>DB </a:t>
            </a:r>
            <a:r>
              <a:rPr kumimoji="1" lang="ko-KR" altLang="en-US" dirty="0" smtClean="0">
                <a:solidFill>
                  <a:srgbClr val="000000">
                    <a:lumMod val="50000"/>
                    <a:lumOff val="50000"/>
                  </a:srgbClr>
                </a:solidFill>
                <a:latin typeface="Verdana" panose="020B0604030504040204" pitchFamily="34" charset="0"/>
                <a:ea typeface="굴림" charset="-127"/>
                <a:cs typeface="Verdana" panose="020B0604030504040204" pitchFamily="34" charset="0"/>
              </a:rPr>
              <a:t>서버</a:t>
            </a:r>
          </a:p>
        </p:txBody>
      </p:sp>
      <p:sp>
        <p:nvSpPr>
          <p:cNvPr id="172" name="직사각형 171"/>
          <p:cNvSpPr/>
          <p:nvPr/>
        </p:nvSpPr>
        <p:spPr bwMode="auto">
          <a:xfrm>
            <a:off x="6928695" y="4005392"/>
            <a:ext cx="3384470" cy="4320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1" lang="en-US" altLang="ko-KR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Middleware(TMAX)</a:t>
            </a:r>
            <a:endParaRPr kumimoji="1" lang="ko-KR" altLang="en-US" dirty="0" smtClean="0">
              <a:solidFill>
                <a:srgbClr val="000000">
                  <a:lumMod val="65000"/>
                  <a:lumOff val="35000"/>
                </a:srgbClr>
              </a:solidFill>
              <a:latin typeface="Verdana" panose="020B0604030504040204" pitchFamily="34" charset="0"/>
              <a:ea typeface="굴림" charset="-127"/>
              <a:cs typeface="Verdana" panose="020B0604030504040204" pitchFamily="34" charset="0"/>
            </a:endParaRPr>
          </a:p>
        </p:txBody>
      </p:sp>
      <p:sp>
        <p:nvSpPr>
          <p:cNvPr id="173" name="모서리가 둥근 직사각형 172"/>
          <p:cNvSpPr/>
          <p:nvPr/>
        </p:nvSpPr>
        <p:spPr bwMode="auto">
          <a:xfrm>
            <a:off x="7216735" y="4005392"/>
            <a:ext cx="360050" cy="144020"/>
          </a:xfrm>
          <a:prstGeom prst="roundRect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endParaRPr lang="ko-KR" altLang="en-US" dirty="0" smtClean="0">
              <a:solidFill>
                <a:srgbClr val="000000">
                  <a:lumMod val="65000"/>
                  <a:lumOff val="35000"/>
                </a:srgbClr>
              </a:solidFill>
              <a:latin typeface="Optima" pitchFamily="2" charset="2"/>
            </a:endParaRPr>
          </a:p>
        </p:txBody>
      </p:sp>
      <p:cxnSp>
        <p:nvCxnSpPr>
          <p:cNvPr id="174" name="직선 화살표 연결선 173"/>
          <p:cNvCxnSpPr>
            <a:stCxn id="179" idx="2"/>
            <a:endCxn id="173" idx="0"/>
          </p:cNvCxnSpPr>
          <p:nvPr/>
        </p:nvCxnSpPr>
        <p:spPr bwMode="auto">
          <a:xfrm>
            <a:off x="7396760" y="3573020"/>
            <a:ext cx="0" cy="432372"/>
          </a:xfrm>
          <a:prstGeom prst="straightConnector1">
            <a:avLst/>
          </a:prstGeom>
          <a:noFill/>
          <a:ln w="12700">
            <a:solidFill>
              <a:srgbClr val="666666"/>
            </a:solidFill>
            <a:round/>
            <a:headEnd/>
            <a:tailEnd type="stealth"/>
          </a:ln>
          <a:effectLst/>
        </p:spPr>
      </p:cxnSp>
      <p:sp>
        <p:nvSpPr>
          <p:cNvPr id="175" name="모서리가 둥근 직사각형 174"/>
          <p:cNvSpPr/>
          <p:nvPr/>
        </p:nvSpPr>
        <p:spPr bwMode="auto">
          <a:xfrm>
            <a:off x="8296885" y="4005704"/>
            <a:ext cx="360050" cy="144020"/>
          </a:xfrm>
          <a:prstGeom prst="roundRect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endParaRPr lang="ko-KR" altLang="en-US" dirty="0" smtClean="0">
              <a:solidFill>
                <a:srgbClr val="000000">
                  <a:lumMod val="65000"/>
                  <a:lumOff val="35000"/>
                </a:srgbClr>
              </a:solidFill>
              <a:latin typeface="Optima" pitchFamily="2" charset="2"/>
            </a:endParaRPr>
          </a:p>
        </p:txBody>
      </p:sp>
      <p:cxnSp>
        <p:nvCxnSpPr>
          <p:cNvPr id="176" name="직선 화살표 연결선 175"/>
          <p:cNvCxnSpPr>
            <a:stCxn id="180" idx="2"/>
            <a:endCxn id="175" idx="0"/>
          </p:cNvCxnSpPr>
          <p:nvPr/>
        </p:nvCxnSpPr>
        <p:spPr bwMode="auto">
          <a:xfrm>
            <a:off x="8476910" y="3573020"/>
            <a:ext cx="0" cy="432684"/>
          </a:xfrm>
          <a:prstGeom prst="straightConnector1">
            <a:avLst/>
          </a:prstGeom>
          <a:noFill/>
          <a:ln w="12700">
            <a:solidFill>
              <a:srgbClr val="666666"/>
            </a:solidFill>
            <a:round/>
            <a:headEnd/>
            <a:tailEnd type="stealth"/>
          </a:ln>
          <a:effectLst/>
        </p:spPr>
      </p:cxnSp>
      <p:sp>
        <p:nvSpPr>
          <p:cNvPr id="177" name="모서리가 둥근 직사각형 176"/>
          <p:cNvSpPr/>
          <p:nvPr/>
        </p:nvSpPr>
        <p:spPr bwMode="auto">
          <a:xfrm>
            <a:off x="9665075" y="4005704"/>
            <a:ext cx="360050" cy="144020"/>
          </a:xfrm>
          <a:prstGeom prst="roundRect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endParaRPr lang="ko-KR" altLang="en-US" dirty="0" smtClean="0">
              <a:solidFill>
                <a:srgbClr val="000000">
                  <a:lumMod val="65000"/>
                  <a:lumOff val="35000"/>
                </a:srgbClr>
              </a:solidFill>
              <a:latin typeface="Optima" pitchFamily="2" charset="2"/>
            </a:endParaRPr>
          </a:p>
        </p:txBody>
      </p:sp>
      <p:cxnSp>
        <p:nvCxnSpPr>
          <p:cNvPr id="178" name="직선 화살표 연결선 177"/>
          <p:cNvCxnSpPr>
            <a:stCxn id="181" idx="2"/>
            <a:endCxn id="177" idx="0"/>
          </p:cNvCxnSpPr>
          <p:nvPr/>
        </p:nvCxnSpPr>
        <p:spPr bwMode="auto">
          <a:xfrm>
            <a:off x="9845100" y="3573332"/>
            <a:ext cx="0" cy="432372"/>
          </a:xfrm>
          <a:prstGeom prst="straightConnector1">
            <a:avLst/>
          </a:prstGeom>
          <a:noFill/>
          <a:ln w="12700">
            <a:solidFill>
              <a:srgbClr val="666666"/>
            </a:solidFill>
            <a:round/>
            <a:headEnd/>
            <a:tailEnd type="stealth"/>
          </a:ln>
          <a:effectLst/>
        </p:spPr>
      </p:cxnSp>
      <p:sp>
        <p:nvSpPr>
          <p:cNvPr id="179" name="직사각형 178"/>
          <p:cNvSpPr/>
          <p:nvPr/>
        </p:nvSpPr>
        <p:spPr bwMode="auto">
          <a:xfrm>
            <a:off x="6928695" y="3284980"/>
            <a:ext cx="936130" cy="28804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Client</a:t>
            </a:r>
            <a:endParaRPr lang="ko-KR" altLang="en-US" dirty="0" smtClean="0">
              <a:solidFill>
                <a:srgbClr val="000000">
                  <a:lumMod val="65000"/>
                  <a:lumOff val="35000"/>
                </a:srgbClr>
              </a:solidFill>
              <a:latin typeface="Optima" pitchFamily="2" charset="2"/>
            </a:endParaRPr>
          </a:p>
        </p:txBody>
      </p:sp>
      <p:sp>
        <p:nvSpPr>
          <p:cNvPr id="180" name="직사각형 179"/>
          <p:cNvSpPr/>
          <p:nvPr/>
        </p:nvSpPr>
        <p:spPr bwMode="auto">
          <a:xfrm>
            <a:off x="8008845" y="3284980"/>
            <a:ext cx="936130" cy="28804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Client</a:t>
            </a:r>
            <a:endParaRPr lang="ko-KR" altLang="en-US" dirty="0" smtClean="0">
              <a:solidFill>
                <a:srgbClr val="000000">
                  <a:lumMod val="65000"/>
                  <a:lumOff val="35000"/>
                </a:srgbClr>
              </a:solidFill>
              <a:latin typeface="Optima" pitchFamily="2" charset="2"/>
            </a:endParaRPr>
          </a:p>
        </p:txBody>
      </p:sp>
      <p:sp>
        <p:nvSpPr>
          <p:cNvPr id="181" name="직사각형 180"/>
          <p:cNvSpPr/>
          <p:nvPr/>
        </p:nvSpPr>
        <p:spPr bwMode="auto">
          <a:xfrm>
            <a:off x="9377035" y="3285292"/>
            <a:ext cx="936130" cy="28804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Client</a:t>
            </a:r>
            <a:endParaRPr lang="ko-KR" altLang="en-US" dirty="0" smtClean="0">
              <a:solidFill>
                <a:srgbClr val="000000">
                  <a:lumMod val="65000"/>
                  <a:lumOff val="35000"/>
                </a:srgbClr>
              </a:solidFill>
              <a:latin typeface="Optima" pitchFamily="2" charset="2"/>
            </a:endParaRPr>
          </a:p>
        </p:txBody>
      </p:sp>
      <p:sp>
        <p:nvSpPr>
          <p:cNvPr id="182" name="원통 181"/>
          <p:cNvSpPr/>
          <p:nvPr/>
        </p:nvSpPr>
        <p:spPr bwMode="auto">
          <a:xfrm>
            <a:off x="7144725" y="5013532"/>
            <a:ext cx="1224170" cy="432060"/>
          </a:xfrm>
          <a:prstGeom prst="can">
            <a:avLst>
              <a:gd name="adj" fmla="val 14286"/>
            </a:avLst>
          </a:prstGeom>
          <a:solidFill>
            <a:schemeClr val="accent1">
              <a:lumMod val="20000"/>
              <a:lumOff val="80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wrap="square" lIns="36000" rIns="36000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100" b="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Oracle </a:t>
            </a:r>
            <a:r>
              <a:rPr lang="en-US" altLang="ko-KR" sz="1100" b="0" dirty="0" err="1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10g</a:t>
            </a:r>
            <a:endParaRPr lang="ko-KR" altLang="en-US" sz="1100" b="0" dirty="0" smtClean="0">
              <a:solidFill>
                <a:srgbClr val="000000">
                  <a:lumMod val="65000"/>
                  <a:lumOff val="35000"/>
                </a:srgbClr>
              </a:solidFill>
              <a:latin typeface="Optima" pitchFamily="2" charset="2"/>
            </a:endParaRPr>
          </a:p>
        </p:txBody>
      </p:sp>
      <p:sp>
        <p:nvSpPr>
          <p:cNvPr id="183" name="원통 182"/>
          <p:cNvSpPr/>
          <p:nvPr/>
        </p:nvSpPr>
        <p:spPr bwMode="auto">
          <a:xfrm>
            <a:off x="8872965" y="5013532"/>
            <a:ext cx="1224170" cy="432060"/>
          </a:xfrm>
          <a:prstGeom prst="can">
            <a:avLst>
              <a:gd name="adj" fmla="val 14286"/>
            </a:avLst>
          </a:prstGeom>
          <a:solidFill>
            <a:schemeClr val="accent1">
              <a:lumMod val="20000"/>
              <a:lumOff val="80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wrap="square" lIns="36000" rIns="36000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100" b="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Oracle </a:t>
            </a:r>
            <a:r>
              <a:rPr lang="en-US" altLang="ko-KR" sz="1100" b="0" dirty="0" err="1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10g</a:t>
            </a:r>
            <a:endParaRPr lang="ko-KR" altLang="en-US" sz="1100" b="0" dirty="0" smtClean="0">
              <a:solidFill>
                <a:srgbClr val="000000">
                  <a:lumMod val="65000"/>
                  <a:lumOff val="35000"/>
                </a:srgbClr>
              </a:solidFill>
              <a:latin typeface="Optima" pitchFamily="2" charset="2"/>
            </a:endParaRPr>
          </a:p>
        </p:txBody>
      </p:sp>
      <p:cxnSp>
        <p:nvCxnSpPr>
          <p:cNvPr id="184" name="직선 화살표 연결선 183"/>
          <p:cNvCxnSpPr>
            <a:stCxn id="185" idx="2"/>
            <a:endCxn id="182" idx="1"/>
          </p:cNvCxnSpPr>
          <p:nvPr/>
        </p:nvCxnSpPr>
        <p:spPr bwMode="auto">
          <a:xfrm>
            <a:off x="7756810" y="4437452"/>
            <a:ext cx="0" cy="576080"/>
          </a:xfrm>
          <a:prstGeom prst="straightConnector1">
            <a:avLst/>
          </a:prstGeom>
          <a:noFill/>
          <a:ln w="12700">
            <a:solidFill>
              <a:srgbClr val="666666"/>
            </a:solidFill>
            <a:round/>
            <a:headEnd/>
            <a:tailEnd type="stealth"/>
          </a:ln>
          <a:effectLst/>
        </p:spPr>
      </p:cxnSp>
      <p:sp>
        <p:nvSpPr>
          <p:cNvPr id="185" name="모서리가 둥근 직사각형 184"/>
          <p:cNvSpPr/>
          <p:nvPr/>
        </p:nvSpPr>
        <p:spPr bwMode="auto">
          <a:xfrm>
            <a:off x="7576785" y="4293432"/>
            <a:ext cx="360050" cy="144020"/>
          </a:xfrm>
          <a:prstGeom prst="roundRect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endParaRPr lang="ko-KR" altLang="en-US" dirty="0" smtClean="0">
              <a:solidFill>
                <a:srgbClr val="000000">
                  <a:lumMod val="65000"/>
                  <a:lumOff val="35000"/>
                </a:srgbClr>
              </a:solidFill>
              <a:latin typeface="Optima" pitchFamily="2" charset="2"/>
            </a:endParaRPr>
          </a:p>
        </p:txBody>
      </p:sp>
      <p:cxnSp>
        <p:nvCxnSpPr>
          <p:cNvPr id="186" name="직선 화살표 연결선 185"/>
          <p:cNvCxnSpPr>
            <a:stCxn id="187" idx="2"/>
            <a:endCxn id="183" idx="1"/>
          </p:cNvCxnSpPr>
          <p:nvPr/>
        </p:nvCxnSpPr>
        <p:spPr bwMode="auto">
          <a:xfrm>
            <a:off x="9485050" y="4437452"/>
            <a:ext cx="0" cy="576080"/>
          </a:xfrm>
          <a:prstGeom prst="straightConnector1">
            <a:avLst/>
          </a:prstGeom>
          <a:noFill/>
          <a:ln w="12700">
            <a:solidFill>
              <a:srgbClr val="666666"/>
            </a:solidFill>
            <a:round/>
            <a:headEnd/>
            <a:tailEnd type="stealth"/>
          </a:ln>
          <a:effectLst/>
        </p:spPr>
      </p:cxnSp>
      <p:sp>
        <p:nvSpPr>
          <p:cNvPr id="187" name="모서리가 둥근 직사각형 186"/>
          <p:cNvSpPr/>
          <p:nvPr/>
        </p:nvSpPr>
        <p:spPr bwMode="auto">
          <a:xfrm>
            <a:off x="9305025" y="4293432"/>
            <a:ext cx="360050" cy="144020"/>
          </a:xfrm>
          <a:prstGeom prst="roundRect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endParaRPr lang="ko-KR" altLang="en-US" dirty="0" smtClean="0">
              <a:solidFill>
                <a:srgbClr val="000000">
                  <a:lumMod val="65000"/>
                  <a:lumOff val="35000"/>
                </a:srgbClr>
              </a:solidFill>
              <a:latin typeface="Optima" pitchFamily="2" charset="2"/>
            </a:endParaRPr>
          </a:p>
        </p:txBody>
      </p:sp>
      <p:pic>
        <p:nvPicPr>
          <p:cNvPr id="188" name="Picture 3" descr="Untitled-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072715" y="2780910"/>
            <a:ext cx="738548" cy="693868"/>
          </a:xfrm>
          <a:prstGeom prst="rect">
            <a:avLst/>
          </a:prstGeom>
          <a:noFill/>
        </p:spPr>
      </p:pic>
      <p:pic>
        <p:nvPicPr>
          <p:cNvPr id="189" name="Picture 3" descr="Untitled-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152865" y="2780910"/>
            <a:ext cx="738548" cy="693868"/>
          </a:xfrm>
          <a:prstGeom prst="rect">
            <a:avLst/>
          </a:prstGeom>
          <a:noFill/>
        </p:spPr>
      </p:pic>
      <p:pic>
        <p:nvPicPr>
          <p:cNvPr id="190" name="Picture 3" descr="Untitled-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521055" y="2781222"/>
            <a:ext cx="738548" cy="693868"/>
          </a:xfrm>
          <a:prstGeom prst="rect">
            <a:avLst/>
          </a:prstGeom>
          <a:noFill/>
        </p:spPr>
      </p:pic>
      <p:sp>
        <p:nvSpPr>
          <p:cNvPr id="191" name="타원 190"/>
          <p:cNvSpPr/>
          <p:nvPr/>
        </p:nvSpPr>
        <p:spPr bwMode="auto">
          <a:xfrm>
            <a:off x="9060529" y="3429312"/>
            <a:ext cx="72010" cy="72010"/>
          </a:xfrm>
          <a:prstGeom prst="ellipse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192" name="타원 191"/>
          <p:cNvSpPr/>
          <p:nvPr/>
        </p:nvSpPr>
        <p:spPr bwMode="auto">
          <a:xfrm>
            <a:off x="9212929" y="3429312"/>
            <a:ext cx="72010" cy="72010"/>
          </a:xfrm>
          <a:prstGeom prst="ellipse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193" name="모서리가 둥근 직사각형 192"/>
          <p:cNvSpPr/>
          <p:nvPr/>
        </p:nvSpPr>
        <p:spPr bwMode="auto">
          <a:xfrm>
            <a:off x="6712665" y="2421172"/>
            <a:ext cx="3816530" cy="287728"/>
          </a:xfrm>
          <a:prstGeom prst="roundRect">
            <a:avLst/>
          </a:prstGeom>
          <a:solidFill>
            <a:srgbClr val="FFEBAB"/>
          </a:solidFill>
          <a:ln w="12700">
            <a:solidFill>
              <a:schemeClr val="bg1"/>
            </a:solidFill>
            <a:round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ko-KR" altLang="en-US" sz="130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/>
              </a:rPr>
              <a:t>대규모 사용자를 지원하는 </a:t>
            </a:r>
            <a:r>
              <a:rPr lang="en-US" altLang="ko-KR" sz="130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/>
              </a:rPr>
              <a:t>3-</a:t>
            </a:r>
            <a:r>
              <a:rPr lang="ko-KR" altLang="en-US" sz="130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/>
              </a:rPr>
              <a:t>티어 아키텍처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6360" y="2348850"/>
            <a:ext cx="2007073" cy="1714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32771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lvl="0" indent="0" latinLnBrk="0">
              <a:spcBef>
                <a:spcPts val="0"/>
              </a:spcBef>
              <a:buNone/>
            </a:pPr>
            <a:r>
              <a:rPr lang="en-US" altLang="ko-KR" dirty="0" smtClean="0">
                <a:solidFill>
                  <a:srgbClr val="000000">
                    <a:lumMod val="65000"/>
                    <a:lumOff val="35000"/>
                  </a:srgbClr>
                </a:solidFill>
              </a:rPr>
              <a:t>4.1  </a:t>
            </a:r>
            <a:r>
              <a:rPr lang="ko-KR" altLang="en-US" dirty="0" smtClean="0">
                <a:solidFill>
                  <a:srgbClr val="000000">
                    <a:lumMod val="65000"/>
                    <a:lumOff val="35000"/>
                  </a:srgbClr>
                </a:solidFill>
              </a:rPr>
              <a:t>선</a:t>
            </a:r>
            <a:endParaRPr lang="en-US" altLang="ko-KR" dirty="0">
              <a:solidFill>
                <a:srgbClr val="000000">
                  <a:lumMod val="65000"/>
                  <a:lumOff val="35000"/>
                </a:srgbClr>
              </a:solidFill>
            </a:endParaRPr>
          </a:p>
          <a:p>
            <a:pPr marL="0" lvl="0" indent="0" latinLnBrk="0">
              <a:spcBef>
                <a:spcPts val="0"/>
              </a:spcBef>
              <a:buNone/>
            </a:pPr>
            <a:r>
              <a:rPr lang="en-US" altLang="ko-KR" dirty="0" smtClean="0">
                <a:solidFill>
                  <a:srgbClr val="000000">
                    <a:lumMod val="65000"/>
                    <a:lumOff val="35000"/>
                  </a:srgbClr>
                </a:solidFill>
              </a:rPr>
              <a:t>4.2  </a:t>
            </a:r>
            <a:r>
              <a:rPr lang="ko-KR" altLang="en-US" dirty="0" smtClean="0">
                <a:solidFill>
                  <a:srgbClr val="000000">
                    <a:lumMod val="65000"/>
                    <a:lumOff val="35000"/>
                  </a:srgbClr>
                </a:solidFill>
              </a:rPr>
              <a:t>다각형</a:t>
            </a:r>
            <a:endParaRPr lang="en-US" altLang="ko-KR" dirty="0">
              <a:solidFill>
                <a:srgbClr val="000000">
                  <a:lumMod val="65000"/>
                  <a:lumOff val="35000"/>
                </a:srgbClr>
              </a:solidFill>
            </a:endParaRPr>
          </a:p>
          <a:p>
            <a:pPr marL="0" lvl="0" indent="0" latinLnBrk="0">
              <a:spcBef>
                <a:spcPts val="0"/>
              </a:spcBef>
              <a:buNone/>
            </a:pPr>
            <a:r>
              <a:rPr lang="en-US" altLang="ko-KR" dirty="0" smtClean="0">
                <a:solidFill>
                  <a:srgbClr val="000000">
                    <a:lumMod val="65000"/>
                    <a:lumOff val="35000"/>
                  </a:srgbClr>
                </a:solidFill>
              </a:rPr>
              <a:t>4.3  </a:t>
            </a:r>
            <a:r>
              <a:rPr lang="ko-KR" altLang="en-US" dirty="0" smtClean="0">
                <a:solidFill>
                  <a:srgbClr val="000000">
                    <a:lumMod val="65000"/>
                    <a:lumOff val="35000"/>
                  </a:srgbClr>
                </a:solidFill>
              </a:rPr>
              <a:t>선 </a:t>
            </a:r>
            <a:r>
              <a:rPr lang="ko-KR" altLang="en-US" dirty="0">
                <a:solidFill>
                  <a:srgbClr val="000000">
                    <a:lumMod val="65000"/>
                    <a:lumOff val="35000"/>
                  </a:srgbClr>
                </a:solidFill>
              </a:rPr>
              <a:t>연결</a:t>
            </a:r>
            <a:endParaRPr lang="en-US" altLang="ko-KR" dirty="0">
              <a:solidFill>
                <a:srgbClr val="000000">
                  <a:lumMod val="65000"/>
                  <a:lumOff val="35000"/>
                </a:srgbClr>
              </a:solidFill>
            </a:endParaRPr>
          </a:p>
          <a:p>
            <a:pPr marL="0" lvl="0" indent="0" latinLnBrk="0">
              <a:spcBef>
                <a:spcPts val="0"/>
              </a:spcBef>
              <a:buNone/>
            </a:pPr>
            <a:r>
              <a:rPr lang="en-US" altLang="ko-KR" dirty="0" smtClean="0">
                <a:solidFill>
                  <a:srgbClr val="000000">
                    <a:lumMod val="65000"/>
                    <a:lumOff val="35000"/>
                  </a:srgbClr>
                </a:solidFill>
              </a:rPr>
              <a:t>4.4  </a:t>
            </a:r>
            <a:r>
              <a:rPr lang="ko-KR" altLang="en-US" dirty="0" smtClean="0">
                <a:solidFill>
                  <a:srgbClr val="000000">
                    <a:lumMod val="65000"/>
                    <a:lumOff val="35000"/>
                  </a:srgbClr>
                </a:solidFill>
              </a:rPr>
              <a:t>선 </a:t>
            </a:r>
            <a:r>
              <a:rPr lang="ko-KR" altLang="en-US" dirty="0">
                <a:solidFill>
                  <a:srgbClr val="000000">
                    <a:lumMod val="65000"/>
                    <a:lumOff val="35000"/>
                  </a:srgbClr>
                </a:solidFill>
              </a:rPr>
              <a:t>색</a:t>
            </a:r>
            <a:endParaRPr lang="en-US" altLang="ko-KR" dirty="0">
              <a:solidFill>
                <a:srgbClr val="000000">
                  <a:lumMod val="65000"/>
                  <a:lumOff val="35000"/>
                </a:srgbClr>
              </a:solidFill>
            </a:endParaRPr>
          </a:p>
          <a:p>
            <a:pPr marL="0" lvl="0" indent="0" latinLnBrk="0">
              <a:spcBef>
                <a:spcPts val="0"/>
              </a:spcBef>
              <a:buNone/>
            </a:pPr>
            <a:r>
              <a:rPr lang="en-US" altLang="ko-KR" dirty="0" smtClean="0">
                <a:solidFill>
                  <a:srgbClr val="000000">
                    <a:lumMod val="65000"/>
                    <a:lumOff val="35000"/>
                  </a:srgbClr>
                </a:solidFill>
              </a:rPr>
              <a:t>4.5  </a:t>
            </a:r>
            <a:r>
              <a:rPr lang="ko-KR" altLang="en-US" dirty="0" smtClean="0">
                <a:solidFill>
                  <a:srgbClr val="000000">
                    <a:lumMod val="65000"/>
                    <a:lumOff val="35000"/>
                  </a:srgbClr>
                </a:solidFill>
              </a:rPr>
              <a:t>다각형 </a:t>
            </a:r>
            <a:r>
              <a:rPr lang="ko-KR" altLang="en-US" dirty="0">
                <a:solidFill>
                  <a:srgbClr val="000000">
                    <a:lumMod val="65000"/>
                    <a:lumOff val="35000"/>
                  </a:srgbClr>
                </a:solidFill>
              </a:rPr>
              <a:t>모양</a:t>
            </a:r>
            <a:endParaRPr lang="en-US" altLang="ko-KR" dirty="0">
              <a:solidFill>
                <a:srgbClr val="000000">
                  <a:lumMod val="65000"/>
                  <a:lumOff val="35000"/>
                </a:srgbClr>
              </a:solidFill>
            </a:endParaRPr>
          </a:p>
          <a:p>
            <a:pPr marL="0" lvl="0" indent="0" latinLnBrk="0">
              <a:spcBef>
                <a:spcPts val="0"/>
              </a:spcBef>
              <a:buNone/>
            </a:pPr>
            <a:r>
              <a:rPr lang="en-US" altLang="ko-KR" dirty="0" smtClean="0">
                <a:solidFill>
                  <a:srgbClr val="000000">
                    <a:lumMod val="65000"/>
                    <a:lumOff val="35000"/>
                  </a:srgbClr>
                </a:solidFill>
              </a:rPr>
              <a:t>4.6  </a:t>
            </a:r>
            <a:r>
              <a:rPr lang="ko-KR" altLang="en-US" dirty="0" smtClean="0">
                <a:solidFill>
                  <a:srgbClr val="000000">
                    <a:lumMod val="65000"/>
                    <a:lumOff val="35000"/>
                  </a:srgbClr>
                </a:solidFill>
              </a:rPr>
              <a:t>도형 </a:t>
            </a:r>
            <a:r>
              <a:rPr lang="ko-KR" altLang="en-US" dirty="0">
                <a:solidFill>
                  <a:srgbClr val="000000">
                    <a:lumMod val="65000"/>
                    <a:lumOff val="35000"/>
                  </a:srgbClr>
                </a:solidFill>
              </a:rPr>
              <a:t>변경</a:t>
            </a:r>
            <a:endParaRPr lang="en-US" altLang="ko-KR" dirty="0">
              <a:solidFill>
                <a:srgbClr val="000000">
                  <a:lumMod val="65000"/>
                  <a:lumOff val="35000"/>
                </a:srgbClr>
              </a:solidFill>
            </a:endParaRPr>
          </a:p>
          <a:p>
            <a:pPr marL="0" lvl="0" indent="0" latinLnBrk="0">
              <a:spcBef>
                <a:spcPts val="0"/>
              </a:spcBef>
              <a:buNone/>
            </a:pPr>
            <a:r>
              <a:rPr lang="en-US" altLang="ko-KR" dirty="0" smtClean="0">
                <a:solidFill>
                  <a:srgbClr val="000000">
                    <a:lumMod val="65000"/>
                    <a:lumOff val="35000"/>
                  </a:srgbClr>
                </a:solidFill>
              </a:rPr>
              <a:t>4.7  </a:t>
            </a:r>
            <a:r>
              <a:rPr lang="ko-KR" altLang="en-US" dirty="0" smtClean="0">
                <a:solidFill>
                  <a:srgbClr val="000000">
                    <a:lumMod val="65000"/>
                    <a:lumOff val="35000"/>
                  </a:srgbClr>
                </a:solidFill>
              </a:rPr>
              <a:t>도표</a:t>
            </a:r>
            <a:endParaRPr lang="en-US" altLang="ko-KR" dirty="0">
              <a:solidFill>
                <a:srgbClr val="000000">
                  <a:lumMod val="65000"/>
                  <a:lumOff val="35000"/>
                </a:srgbClr>
              </a:solidFill>
            </a:endParaRPr>
          </a:p>
          <a:p>
            <a:pPr marL="0" lvl="0" indent="0" latinLnBrk="0">
              <a:spcBef>
                <a:spcPts val="0"/>
              </a:spcBef>
              <a:buNone/>
            </a:pPr>
            <a:r>
              <a:rPr lang="en-US" altLang="ko-KR" dirty="0" smtClean="0">
                <a:solidFill>
                  <a:srgbClr val="000000">
                    <a:lumMod val="65000"/>
                    <a:lumOff val="35000"/>
                  </a:srgbClr>
                </a:solidFill>
              </a:rPr>
              <a:t>4.8  </a:t>
            </a:r>
            <a:r>
              <a:rPr lang="ko-KR" altLang="en-US" dirty="0" smtClean="0">
                <a:solidFill>
                  <a:srgbClr val="000000">
                    <a:lumMod val="65000"/>
                    <a:lumOff val="35000"/>
                  </a:srgbClr>
                </a:solidFill>
              </a:rPr>
              <a:t>텍스트 </a:t>
            </a:r>
            <a:r>
              <a:rPr lang="ko-KR" altLang="en-US" dirty="0">
                <a:solidFill>
                  <a:srgbClr val="000000">
                    <a:lumMod val="65000"/>
                    <a:lumOff val="35000"/>
                  </a:srgbClr>
                </a:solidFill>
              </a:rPr>
              <a:t>상자</a:t>
            </a:r>
            <a:endParaRPr lang="en-US" altLang="ko-KR" dirty="0">
              <a:solidFill>
                <a:srgbClr val="000000">
                  <a:lumMod val="65000"/>
                  <a:lumOff val="35000"/>
                </a:srgbClr>
              </a:solidFill>
            </a:endParaRPr>
          </a:p>
          <a:p>
            <a:pPr marL="0" lvl="0" indent="0" latinLnBrk="0">
              <a:spcBef>
                <a:spcPts val="0"/>
              </a:spcBef>
              <a:buNone/>
            </a:pPr>
            <a:r>
              <a:rPr lang="en-US" altLang="ko-KR" dirty="0" smtClean="0">
                <a:solidFill>
                  <a:srgbClr val="000000">
                    <a:lumMod val="65000"/>
                    <a:lumOff val="35000"/>
                  </a:srgbClr>
                </a:solidFill>
              </a:rPr>
              <a:t>4.9  </a:t>
            </a:r>
            <a:r>
              <a:rPr lang="ko-KR" altLang="en-US" dirty="0" smtClean="0">
                <a:solidFill>
                  <a:srgbClr val="000000">
                    <a:lumMod val="65000"/>
                    <a:lumOff val="35000"/>
                  </a:srgbClr>
                </a:solidFill>
              </a:rPr>
              <a:t>자유 </a:t>
            </a:r>
            <a:r>
              <a:rPr lang="ko-KR" altLang="en-US" dirty="0">
                <a:solidFill>
                  <a:srgbClr val="000000">
                    <a:lumMod val="65000"/>
                    <a:lumOff val="35000"/>
                  </a:srgbClr>
                </a:solidFill>
              </a:rPr>
              <a:t>도형</a:t>
            </a:r>
            <a:endParaRPr lang="en-US" altLang="ko-KR" dirty="0">
              <a:solidFill>
                <a:srgbClr val="000000">
                  <a:lumMod val="65000"/>
                  <a:lumOff val="35000"/>
                </a:srgbClr>
              </a:solidFill>
            </a:endParaRPr>
          </a:p>
          <a:p>
            <a:pPr marL="0" lvl="0" indent="0" latinLnBrk="0">
              <a:spcBef>
                <a:spcPts val="0"/>
              </a:spcBef>
              <a:buNone/>
            </a:pPr>
            <a:r>
              <a:rPr lang="en-US" altLang="ko-KR" dirty="0" smtClean="0">
                <a:solidFill>
                  <a:srgbClr val="000000">
                    <a:lumMod val="65000"/>
                    <a:lumOff val="35000"/>
                  </a:srgbClr>
                </a:solidFill>
              </a:rPr>
              <a:t>4.10 </a:t>
            </a:r>
            <a:r>
              <a:rPr lang="ko-KR" altLang="en-US" dirty="0" smtClean="0">
                <a:solidFill>
                  <a:srgbClr val="000000">
                    <a:lumMod val="65000"/>
                    <a:lumOff val="35000"/>
                  </a:srgbClr>
                </a:solidFill>
              </a:rPr>
              <a:t>요약 </a:t>
            </a:r>
            <a:endParaRPr lang="en-US" altLang="ko-KR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기본 그리기 </a:t>
            </a:r>
          </a:p>
        </p:txBody>
      </p:sp>
    </p:spTree>
    <p:extLst>
      <p:ext uri="{BB962C8B-B14F-4D97-AF65-F5344CB8AC3E}">
        <p14:creationId xmlns:p14="http://schemas.microsoft.com/office/powerpoint/2010/main" val="1216214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모서리가 둥근 직사각형 9"/>
          <p:cNvSpPr/>
          <p:nvPr/>
        </p:nvSpPr>
        <p:spPr bwMode="auto">
          <a:xfrm>
            <a:off x="1419930" y="2348850"/>
            <a:ext cx="8209140" cy="3240450"/>
          </a:xfrm>
          <a:prstGeom prst="roundRect">
            <a:avLst>
              <a:gd name="adj" fmla="val 2894"/>
            </a:avLst>
          </a:prstGeom>
          <a:solidFill>
            <a:srgbClr val="F5FAFD"/>
          </a:solidFill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4.1 </a:t>
            </a:r>
            <a:r>
              <a:rPr lang="ko-KR" altLang="en-US" dirty="0" smtClean="0"/>
              <a:t>선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선은 프리젠테이션 그림의 기본 그림 요소로 선과 도형 모두에 적용됩니다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기본 선을 사용하면 아주 딱딱해 보일 뿐만 아니라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화살 모양이 너무 크거나 작아서 어설퍼 보입니다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화살 모양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두께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대시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종류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색상 네 가지를 조정하면서  상황에 어울리는 선을 만들어 냅니다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선이 두 개 이상 있을 경우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기본 선 모양을 그대로 사용하지 않고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네 가지 요소를 조정하면서 어울리는 선을 그립니다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</p:txBody>
      </p:sp>
      <p:sp>
        <p:nvSpPr>
          <p:cNvPr id="2" name="모서리가 둥근 직사각형 1"/>
          <p:cNvSpPr/>
          <p:nvPr/>
        </p:nvSpPr>
        <p:spPr bwMode="auto">
          <a:xfrm>
            <a:off x="1851990" y="2780910"/>
            <a:ext cx="432060" cy="50407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/>
            </a:solidFill>
            <a:prstDash val="sysDot"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16" name="모서리가 둥근 직사각형 15"/>
          <p:cNvSpPr/>
          <p:nvPr/>
        </p:nvSpPr>
        <p:spPr bwMode="auto">
          <a:xfrm>
            <a:off x="3580230" y="2780910"/>
            <a:ext cx="432060" cy="50407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/>
            </a:solidFill>
            <a:prstDash val="sysDot"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cxnSp>
        <p:nvCxnSpPr>
          <p:cNvPr id="4" name="직선 화살표 연결선 3"/>
          <p:cNvCxnSpPr>
            <a:stCxn id="2" idx="3"/>
            <a:endCxn id="16" idx="1"/>
          </p:cNvCxnSpPr>
          <p:nvPr/>
        </p:nvCxnSpPr>
        <p:spPr bwMode="auto">
          <a:xfrm>
            <a:off x="2284050" y="3032945"/>
            <a:ext cx="1296180" cy="0"/>
          </a:xfrm>
          <a:prstGeom prst="straightConnector1">
            <a:avLst/>
          </a:prstGeom>
          <a:noFill/>
          <a:ln w="127000">
            <a:solidFill>
              <a:schemeClr val="tx1">
                <a:lumMod val="75000"/>
                <a:lumOff val="25000"/>
              </a:schemeClr>
            </a:solidFill>
            <a:round/>
            <a:headEnd/>
            <a:tailEnd type="arrow"/>
          </a:ln>
          <a:effectLst/>
        </p:spPr>
      </p:cxnSp>
      <p:sp>
        <p:nvSpPr>
          <p:cNvPr id="21" name="모서리가 둥근 직사각형 20"/>
          <p:cNvSpPr/>
          <p:nvPr/>
        </p:nvSpPr>
        <p:spPr bwMode="auto">
          <a:xfrm>
            <a:off x="4444350" y="2780910"/>
            <a:ext cx="432060" cy="50407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/>
            </a:solidFill>
            <a:prstDash val="sysDot"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22" name="모서리가 둥근 직사각형 21"/>
          <p:cNvSpPr/>
          <p:nvPr/>
        </p:nvSpPr>
        <p:spPr bwMode="auto">
          <a:xfrm>
            <a:off x="6172590" y="2780910"/>
            <a:ext cx="432060" cy="50407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/>
            </a:solidFill>
            <a:prstDash val="sysDot"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cxnSp>
        <p:nvCxnSpPr>
          <p:cNvPr id="23" name="직선 화살표 연결선 22"/>
          <p:cNvCxnSpPr>
            <a:stCxn id="21" idx="3"/>
            <a:endCxn id="22" idx="1"/>
          </p:cNvCxnSpPr>
          <p:nvPr/>
        </p:nvCxnSpPr>
        <p:spPr bwMode="auto">
          <a:xfrm>
            <a:off x="4876410" y="3032945"/>
            <a:ext cx="1296180" cy="0"/>
          </a:xfrm>
          <a:prstGeom prst="straightConnector1">
            <a:avLst/>
          </a:prstGeom>
          <a:noFill/>
          <a:ln w="25400">
            <a:solidFill>
              <a:schemeClr val="tx1">
                <a:lumMod val="50000"/>
                <a:lumOff val="50000"/>
              </a:schemeClr>
            </a:solidFill>
            <a:round/>
            <a:headEnd/>
            <a:tailEnd type="arrow"/>
          </a:ln>
          <a:effectLst/>
        </p:spPr>
      </p:cxnSp>
      <p:sp>
        <p:nvSpPr>
          <p:cNvPr id="25" name="모서리가 둥근 직사각형 24"/>
          <p:cNvSpPr/>
          <p:nvPr/>
        </p:nvSpPr>
        <p:spPr bwMode="auto">
          <a:xfrm>
            <a:off x="7036710" y="2780910"/>
            <a:ext cx="432060" cy="50407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/>
            </a:solidFill>
            <a:prstDash val="sysDot"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26" name="모서리가 둥근 직사각형 25"/>
          <p:cNvSpPr/>
          <p:nvPr/>
        </p:nvSpPr>
        <p:spPr bwMode="auto">
          <a:xfrm>
            <a:off x="8764950" y="2780910"/>
            <a:ext cx="432060" cy="50407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/>
            </a:solidFill>
            <a:prstDash val="sysDot"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cxnSp>
        <p:nvCxnSpPr>
          <p:cNvPr id="27" name="직선 화살표 연결선 26"/>
          <p:cNvCxnSpPr>
            <a:stCxn id="25" idx="3"/>
            <a:endCxn id="26" idx="1"/>
          </p:cNvCxnSpPr>
          <p:nvPr/>
        </p:nvCxnSpPr>
        <p:spPr bwMode="auto">
          <a:xfrm>
            <a:off x="7468770" y="3032945"/>
            <a:ext cx="1296180" cy="0"/>
          </a:xfrm>
          <a:prstGeom prst="straightConnector1">
            <a:avLst/>
          </a:prstGeom>
          <a:noFill/>
          <a:ln w="25400">
            <a:solidFill>
              <a:schemeClr val="bg1">
                <a:lumMod val="65000"/>
              </a:schemeClr>
            </a:solidFill>
            <a:round/>
            <a:headEnd/>
            <a:tailEnd type="arrow"/>
          </a:ln>
          <a:effectLst/>
        </p:spPr>
      </p:cxnSp>
      <p:sp>
        <p:nvSpPr>
          <p:cNvPr id="28" name="모서리가 둥근 직사각형 27"/>
          <p:cNvSpPr/>
          <p:nvPr/>
        </p:nvSpPr>
        <p:spPr bwMode="auto">
          <a:xfrm>
            <a:off x="1851990" y="3717040"/>
            <a:ext cx="432060" cy="50407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/>
            </a:solidFill>
            <a:prstDash val="sysDot"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29" name="모서리가 둥근 직사각형 28"/>
          <p:cNvSpPr/>
          <p:nvPr/>
        </p:nvSpPr>
        <p:spPr bwMode="auto">
          <a:xfrm>
            <a:off x="3580230" y="3717040"/>
            <a:ext cx="432060" cy="50407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/>
            </a:solidFill>
            <a:prstDash val="sysDot"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cxnSp>
        <p:nvCxnSpPr>
          <p:cNvPr id="30" name="직선 화살표 연결선 29"/>
          <p:cNvCxnSpPr>
            <a:stCxn id="28" idx="3"/>
            <a:endCxn id="29" idx="1"/>
          </p:cNvCxnSpPr>
          <p:nvPr/>
        </p:nvCxnSpPr>
        <p:spPr bwMode="auto">
          <a:xfrm>
            <a:off x="2284050" y="3969075"/>
            <a:ext cx="1296180" cy="0"/>
          </a:xfrm>
          <a:prstGeom prst="straightConnector1">
            <a:avLst/>
          </a:prstGeom>
          <a:noFill/>
          <a:ln w="127000">
            <a:solidFill>
              <a:schemeClr val="tx1">
                <a:lumMod val="50000"/>
                <a:lumOff val="50000"/>
              </a:schemeClr>
            </a:solidFill>
            <a:round/>
            <a:headEnd/>
            <a:tailEnd type="triangle" w="lg" len="lg"/>
          </a:ln>
          <a:effectLst/>
        </p:spPr>
      </p:cxnSp>
      <p:sp>
        <p:nvSpPr>
          <p:cNvPr id="31" name="모서리가 둥근 직사각형 30"/>
          <p:cNvSpPr/>
          <p:nvPr/>
        </p:nvSpPr>
        <p:spPr bwMode="auto">
          <a:xfrm>
            <a:off x="4444350" y="3717040"/>
            <a:ext cx="432060" cy="50407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/>
            </a:solidFill>
            <a:prstDash val="sysDot"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32" name="모서리가 둥근 직사각형 31"/>
          <p:cNvSpPr/>
          <p:nvPr/>
        </p:nvSpPr>
        <p:spPr bwMode="auto">
          <a:xfrm>
            <a:off x="6172590" y="3717040"/>
            <a:ext cx="432060" cy="50407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/>
            </a:solidFill>
            <a:prstDash val="sysDot"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cxnSp>
        <p:nvCxnSpPr>
          <p:cNvPr id="33" name="직선 화살표 연결선 32"/>
          <p:cNvCxnSpPr>
            <a:stCxn id="31" idx="3"/>
            <a:endCxn id="32" idx="1"/>
          </p:cNvCxnSpPr>
          <p:nvPr/>
        </p:nvCxnSpPr>
        <p:spPr bwMode="auto">
          <a:xfrm>
            <a:off x="4876410" y="3969075"/>
            <a:ext cx="1296180" cy="0"/>
          </a:xfrm>
          <a:prstGeom prst="straightConnector1">
            <a:avLst/>
          </a:prstGeom>
          <a:noFill/>
          <a:ln w="25400">
            <a:solidFill>
              <a:schemeClr val="tx1">
                <a:lumMod val="50000"/>
                <a:lumOff val="50000"/>
              </a:schemeClr>
            </a:solidFill>
            <a:prstDash val="sysDot"/>
            <a:round/>
            <a:headEnd type="none" w="med" len="med"/>
            <a:tailEnd type="triangle" w="med" len="med"/>
          </a:ln>
          <a:effectLst/>
        </p:spPr>
      </p:cxnSp>
      <p:sp>
        <p:nvSpPr>
          <p:cNvPr id="34" name="모서리가 둥근 직사각형 33"/>
          <p:cNvSpPr/>
          <p:nvPr/>
        </p:nvSpPr>
        <p:spPr bwMode="auto">
          <a:xfrm>
            <a:off x="7036710" y="3717040"/>
            <a:ext cx="432060" cy="50407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/>
            </a:solidFill>
            <a:prstDash val="sysDot"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35" name="모서리가 둥근 직사각형 34"/>
          <p:cNvSpPr/>
          <p:nvPr/>
        </p:nvSpPr>
        <p:spPr bwMode="auto">
          <a:xfrm>
            <a:off x="8764950" y="3717040"/>
            <a:ext cx="432060" cy="50407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/>
            </a:solidFill>
            <a:prstDash val="sysDot"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cxnSp>
        <p:nvCxnSpPr>
          <p:cNvPr id="36" name="직선 화살표 연결선 35"/>
          <p:cNvCxnSpPr>
            <a:stCxn id="34" idx="3"/>
            <a:endCxn id="35" idx="1"/>
          </p:cNvCxnSpPr>
          <p:nvPr/>
        </p:nvCxnSpPr>
        <p:spPr bwMode="auto">
          <a:xfrm>
            <a:off x="7468770" y="3969075"/>
            <a:ext cx="1296180" cy="0"/>
          </a:xfrm>
          <a:prstGeom prst="straightConnector1">
            <a:avLst/>
          </a:prstGeom>
          <a:noFill/>
          <a:ln w="25400">
            <a:solidFill>
              <a:schemeClr val="bg1">
                <a:lumMod val="65000"/>
              </a:schemeClr>
            </a:solidFill>
            <a:prstDash val="sysDot"/>
            <a:round/>
            <a:headEnd type="none" w="med" len="med"/>
            <a:tailEnd type="triangle" w="med" len="med"/>
          </a:ln>
          <a:effectLst/>
        </p:spPr>
      </p:cxnSp>
      <p:sp>
        <p:nvSpPr>
          <p:cNvPr id="37" name="모서리가 둥근 직사각형 36"/>
          <p:cNvSpPr/>
          <p:nvPr/>
        </p:nvSpPr>
        <p:spPr bwMode="auto">
          <a:xfrm>
            <a:off x="1851990" y="4653170"/>
            <a:ext cx="432060" cy="50407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/>
            </a:solidFill>
            <a:prstDash val="sysDot"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38" name="모서리가 둥근 직사각형 37"/>
          <p:cNvSpPr/>
          <p:nvPr/>
        </p:nvSpPr>
        <p:spPr bwMode="auto">
          <a:xfrm>
            <a:off x="3580230" y="4653170"/>
            <a:ext cx="432060" cy="50407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/>
            </a:solidFill>
            <a:prstDash val="sysDot"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cxnSp>
        <p:nvCxnSpPr>
          <p:cNvPr id="39" name="직선 화살표 연결선 38"/>
          <p:cNvCxnSpPr>
            <a:stCxn id="37" idx="3"/>
            <a:endCxn id="38" idx="1"/>
          </p:cNvCxnSpPr>
          <p:nvPr/>
        </p:nvCxnSpPr>
        <p:spPr bwMode="auto">
          <a:xfrm>
            <a:off x="2284050" y="4905205"/>
            <a:ext cx="1296180" cy="0"/>
          </a:xfrm>
          <a:prstGeom prst="straightConnector1">
            <a:avLst/>
          </a:prstGeom>
          <a:noFill/>
          <a:ln w="127000">
            <a:solidFill>
              <a:srgbClr val="996633"/>
            </a:solidFill>
            <a:round/>
            <a:headEnd/>
            <a:tailEnd type="stealth"/>
          </a:ln>
          <a:effectLst/>
        </p:spPr>
      </p:cxnSp>
      <p:sp>
        <p:nvSpPr>
          <p:cNvPr id="40" name="모서리가 둥근 직사각형 39"/>
          <p:cNvSpPr/>
          <p:nvPr/>
        </p:nvSpPr>
        <p:spPr bwMode="auto">
          <a:xfrm>
            <a:off x="4444350" y="4653170"/>
            <a:ext cx="432060" cy="50407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/>
            </a:solidFill>
            <a:prstDash val="sysDot"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41" name="모서리가 둥근 직사각형 40"/>
          <p:cNvSpPr/>
          <p:nvPr/>
        </p:nvSpPr>
        <p:spPr bwMode="auto">
          <a:xfrm>
            <a:off x="6172590" y="4653170"/>
            <a:ext cx="432060" cy="50407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/>
            </a:solidFill>
            <a:prstDash val="sysDot"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cxnSp>
        <p:nvCxnSpPr>
          <p:cNvPr id="42" name="직선 화살표 연결선 41"/>
          <p:cNvCxnSpPr>
            <a:stCxn id="40" idx="3"/>
            <a:endCxn id="41" idx="1"/>
          </p:cNvCxnSpPr>
          <p:nvPr/>
        </p:nvCxnSpPr>
        <p:spPr bwMode="auto">
          <a:xfrm>
            <a:off x="4876410" y="4905205"/>
            <a:ext cx="1296180" cy="0"/>
          </a:xfrm>
          <a:prstGeom prst="straightConnector1">
            <a:avLst/>
          </a:prstGeom>
          <a:noFill/>
          <a:ln w="25400">
            <a:solidFill>
              <a:schemeClr val="tx1">
                <a:lumMod val="50000"/>
                <a:lumOff val="50000"/>
              </a:schemeClr>
            </a:solidFill>
            <a:prstDash val="dash"/>
            <a:round/>
            <a:headEnd/>
            <a:tailEnd type="stealth"/>
          </a:ln>
          <a:effectLst/>
        </p:spPr>
      </p:cxnSp>
      <p:sp>
        <p:nvSpPr>
          <p:cNvPr id="43" name="모서리가 둥근 직사각형 42"/>
          <p:cNvSpPr/>
          <p:nvPr/>
        </p:nvSpPr>
        <p:spPr bwMode="auto">
          <a:xfrm>
            <a:off x="7036710" y="4653170"/>
            <a:ext cx="432060" cy="50407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/>
            </a:solidFill>
            <a:prstDash val="sysDot"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44" name="모서리가 둥근 직사각형 43"/>
          <p:cNvSpPr/>
          <p:nvPr/>
        </p:nvSpPr>
        <p:spPr bwMode="auto">
          <a:xfrm>
            <a:off x="8764950" y="4653170"/>
            <a:ext cx="432060" cy="50407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/>
            </a:solidFill>
            <a:prstDash val="sysDot"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cxnSp>
        <p:nvCxnSpPr>
          <p:cNvPr id="45" name="직선 화살표 연결선 44"/>
          <p:cNvCxnSpPr>
            <a:stCxn id="43" idx="3"/>
            <a:endCxn id="44" idx="1"/>
          </p:cNvCxnSpPr>
          <p:nvPr/>
        </p:nvCxnSpPr>
        <p:spPr bwMode="auto">
          <a:xfrm>
            <a:off x="7468770" y="4905205"/>
            <a:ext cx="1296180" cy="0"/>
          </a:xfrm>
          <a:prstGeom prst="straightConnector1">
            <a:avLst/>
          </a:prstGeom>
          <a:noFill/>
          <a:ln w="25400">
            <a:solidFill>
              <a:schemeClr val="bg1">
                <a:lumMod val="65000"/>
              </a:schemeClr>
            </a:solidFill>
            <a:prstDash val="dash"/>
            <a:round/>
            <a:headEnd/>
            <a:tailEnd type="stealth"/>
          </a:ln>
          <a:effectLst/>
        </p:spPr>
      </p:cxnSp>
    </p:spTree>
    <p:extLst>
      <p:ext uri="{BB962C8B-B14F-4D97-AF65-F5344CB8AC3E}">
        <p14:creationId xmlns:p14="http://schemas.microsoft.com/office/powerpoint/2010/main" val="594700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직사각형 120"/>
          <p:cNvSpPr/>
          <p:nvPr/>
        </p:nvSpPr>
        <p:spPr bwMode="auto">
          <a:xfrm>
            <a:off x="915860" y="2708900"/>
            <a:ext cx="1728240" cy="16562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7" name="직사각형 6"/>
          <p:cNvSpPr/>
          <p:nvPr/>
        </p:nvSpPr>
        <p:spPr bwMode="auto">
          <a:xfrm>
            <a:off x="2788120" y="2708900"/>
            <a:ext cx="1728240" cy="16562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4.2 </a:t>
            </a:r>
            <a:r>
              <a:rPr lang="ko-KR" altLang="en-US" dirty="0" smtClean="0"/>
              <a:t>다각형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연결 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–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어떤 방향으로 놓여 있던 가급적 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“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연결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”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하여야 합니다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그렇지 않으면 도형의 변화에 영향을 받습니다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두께 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–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외부에서 내부로 들어가면서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또는 보다 중요한 도형으로 가면서 두께를 조절합니다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농도 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–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두께와 마찬가지로 선의 굵기를 조절할 수 없을 때에는 농도를 조절하여 안과 밖의 포함 관계를 표현합니다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모서리 및 그림자 처리 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–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모서리의 모양을 다양하게 변경하거나 그림자를 추가함으로써 변화를 줄 수 있습니다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</p:txBody>
      </p:sp>
      <p:sp>
        <p:nvSpPr>
          <p:cNvPr id="2" name="직사각형 1"/>
          <p:cNvSpPr/>
          <p:nvPr/>
        </p:nvSpPr>
        <p:spPr bwMode="auto">
          <a:xfrm>
            <a:off x="1131890" y="2924930"/>
            <a:ext cx="360050" cy="122417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115" name="직사각형 114"/>
          <p:cNvSpPr/>
          <p:nvPr/>
        </p:nvSpPr>
        <p:spPr bwMode="auto">
          <a:xfrm>
            <a:off x="1996010" y="2924930"/>
            <a:ext cx="360050" cy="43206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116" name="직사각형 115"/>
          <p:cNvSpPr/>
          <p:nvPr/>
        </p:nvSpPr>
        <p:spPr bwMode="auto">
          <a:xfrm>
            <a:off x="1347920" y="2996940"/>
            <a:ext cx="144020" cy="28804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>
              <a:latin typeface="Optima" pitchFamily="2" charset="2"/>
            </a:endParaRPr>
          </a:p>
        </p:txBody>
      </p:sp>
      <p:cxnSp>
        <p:nvCxnSpPr>
          <p:cNvPr id="4" name="직선 화살표 연결선 3"/>
          <p:cNvCxnSpPr>
            <a:stCxn id="116" idx="3"/>
            <a:endCxn id="115" idx="1"/>
          </p:cNvCxnSpPr>
          <p:nvPr/>
        </p:nvCxnSpPr>
        <p:spPr bwMode="auto">
          <a:xfrm>
            <a:off x="1491940" y="3140960"/>
            <a:ext cx="504070" cy="0"/>
          </a:xfrm>
          <a:prstGeom prst="straightConnector1">
            <a:avLst/>
          </a:prstGeom>
          <a:noFill/>
          <a:ln w="12700">
            <a:solidFill>
              <a:srgbClr val="666666"/>
            </a:solidFill>
            <a:round/>
            <a:headEnd/>
            <a:tailEnd type="arrow"/>
          </a:ln>
          <a:effectLst/>
        </p:spPr>
      </p:cxnSp>
      <p:sp>
        <p:nvSpPr>
          <p:cNvPr id="117" name="직사각형 116"/>
          <p:cNvSpPr/>
          <p:nvPr/>
        </p:nvSpPr>
        <p:spPr bwMode="auto">
          <a:xfrm>
            <a:off x="3004150" y="2924930"/>
            <a:ext cx="1296180" cy="122417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118" name="직사각형 117"/>
          <p:cNvSpPr/>
          <p:nvPr/>
        </p:nvSpPr>
        <p:spPr bwMode="auto">
          <a:xfrm>
            <a:off x="3156550" y="3077330"/>
            <a:ext cx="999760" cy="96375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119" name="직사각형 118"/>
          <p:cNvSpPr/>
          <p:nvPr/>
        </p:nvSpPr>
        <p:spPr bwMode="auto">
          <a:xfrm>
            <a:off x="3292190" y="3221350"/>
            <a:ext cx="720100" cy="675715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120" name="직사각형 119"/>
          <p:cNvSpPr/>
          <p:nvPr/>
        </p:nvSpPr>
        <p:spPr bwMode="auto">
          <a:xfrm>
            <a:off x="2788120" y="2349500"/>
            <a:ext cx="1728240" cy="288040"/>
          </a:xfrm>
          <a:prstGeom prst="rect">
            <a:avLst/>
          </a:prstGeom>
          <a:solidFill>
            <a:schemeClr val="accent2">
              <a:lumMod val="25000"/>
            </a:schemeClr>
          </a:solidFill>
          <a:ln w="12700">
            <a:solidFill>
              <a:schemeClr val="accent2">
                <a:lumMod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rgbClr val="000000"/>
              </a:buClr>
            </a:pPr>
            <a:r>
              <a:rPr lang="ko-KR" altLang="en-US" dirty="0" smtClean="0">
                <a:solidFill>
                  <a:schemeClr val="bg1"/>
                </a:solidFill>
                <a:latin typeface="Optima" pitchFamily="2" charset="2"/>
              </a:rPr>
              <a:t>선의 두께</a:t>
            </a:r>
          </a:p>
        </p:txBody>
      </p:sp>
      <p:sp>
        <p:nvSpPr>
          <p:cNvPr id="122" name="직사각형 121"/>
          <p:cNvSpPr/>
          <p:nvPr/>
        </p:nvSpPr>
        <p:spPr bwMode="auto">
          <a:xfrm>
            <a:off x="1996010" y="3717040"/>
            <a:ext cx="360050" cy="43206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cxnSp>
        <p:nvCxnSpPr>
          <p:cNvPr id="123" name="직선 화살표 연결선 122"/>
          <p:cNvCxnSpPr>
            <a:stCxn id="115" idx="2"/>
            <a:endCxn id="122" idx="0"/>
          </p:cNvCxnSpPr>
          <p:nvPr/>
        </p:nvCxnSpPr>
        <p:spPr bwMode="auto">
          <a:xfrm>
            <a:off x="2176035" y="3356990"/>
            <a:ext cx="0" cy="360050"/>
          </a:xfrm>
          <a:prstGeom prst="straightConnector1">
            <a:avLst/>
          </a:prstGeom>
          <a:noFill/>
          <a:ln w="12700">
            <a:solidFill>
              <a:srgbClr val="666666"/>
            </a:solidFill>
            <a:round/>
            <a:headEnd/>
            <a:tailEnd type="arrow"/>
          </a:ln>
          <a:effectLst/>
        </p:spPr>
      </p:cxnSp>
      <p:sp>
        <p:nvSpPr>
          <p:cNvPr id="124" name="직사각형 123"/>
          <p:cNvSpPr/>
          <p:nvPr/>
        </p:nvSpPr>
        <p:spPr bwMode="auto">
          <a:xfrm>
            <a:off x="1347920" y="3717040"/>
            <a:ext cx="144020" cy="21603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125" name="직사각형 124"/>
          <p:cNvSpPr/>
          <p:nvPr/>
        </p:nvSpPr>
        <p:spPr bwMode="auto">
          <a:xfrm>
            <a:off x="1996010" y="3717040"/>
            <a:ext cx="144020" cy="216030"/>
          </a:xfrm>
          <a:prstGeom prst="rect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cxnSp>
        <p:nvCxnSpPr>
          <p:cNvPr id="126" name="직선 화살표 연결선 125"/>
          <p:cNvCxnSpPr>
            <a:stCxn id="124" idx="3"/>
            <a:endCxn id="125" idx="1"/>
          </p:cNvCxnSpPr>
          <p:nvPr/>
        </p:nvCxnSpPr>
        <p:spPr bwMode="auto">
          <a:xfrm>
            <a:off x="1491940" y="3825055"/>
            <a:ext cx="504070" cy="0"/>
          </a:xfrm>
          <a:prstGeom prst="straightConnector1">
            <a:avLst/>
          </a:prstGeom>
          <a:noFill/>
          <a:ln w="12700">
            <a:solidFill>
              <a:srgbClr val="666666"/>
            </a:solidFill>
            <a:round/>
            <a:headEnd/>
            <a:tailEnd type="arrow"/>
          </a:ln>
          <a:effectLst/>
        </p:spPr>
      </p:cxnSp>
      <p:sp>
        <p:nvSpPr>
          <p:cNvPr id="127" name="직사각형 126"/>
          <p:cNvSpPr/>
          <p:nvPr/>
        </p:nvSpPr>
        <p:spPr bwMode="auto">
          <a:xfrm>
            <a:off x="915860" y="2348850"/>
            <a:ext cx="1728240" cy="288040"/>
          </a:xfrm>
          <a:prstGeom prst="rect">
            <a:avLst/>
          </a:prstGeom>
          <a:solidFill>
            <a:schemeClr val="accent2">
              <a:lumMod val="25000"/>
            </a:schemeClr>
          </a:solidFill>
          <a:ln w="12700">
            <a:solidFill>
              <a:schemeClr val="accent2">
                <a:lumMod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rgbClr val="000000"/>
              </a:buClr>
            </a:pPr>
            <a:r>
              <a:rPr lang="ko-KR" altLang="en-US" dirty="0" smtClean="0">
                <a:solidFill>
                  <a:schemeClr val="bg1"/>
                </a:solidFill>
                <a:latin typeface="Optima" pitchFamily="2" charset="2"/>
              </a:rPr>
              <a:t>선 연결</a:t>
            </a:r>
          </a:p>
        </p:txBody>
      </p:sp>
      <p:sp>
        <p:nvSpPr>
          <p:cNvPr id="128" name="직사각형 127"/>
          <p:cNvSpPr/>
          <p:nvPr/>
        </p:nvSpPr>
        <p:spPr bwMode="auto">
          <a:xfrm>
            <a:off x="4660380" y="2708250"/>
            <a:ext cx="1728240" cy="16562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129" name="직사각형 128"/>
          <p:cNvSpPr/>
          <p:nvPr/>
        </p:nvSpPr>
        <p:spPr bwMode="auto">
          <a:xfrm>
            <a:off x="4876410" y="2924280"/>
            <a:ext cx="1296180" cy="122417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95000"/>
                <a:lumOff val="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130" name="직사각형 129"/>
          <p:cNvSpPr/>
          <p:nvPr/>
        </p:nvSpPr>
        <p:spPr bwMode="auto">
          <a:xfrm>
            <a:off x="5028810" y="3076680"/>
            <a:ext cx="999760" cy="96375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131" name="직사각형 130"/>
          <p:cNvSpPr/>
          <p:nvPr/>
        </p:nvSpPr>
        <p:spPr bwMode="auto">
          <a:xfrm>
            <a:off x="5164450" y="3220700"/>
            <a:ext cx="720100" cy="675715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6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132" name="직사각형 131"/>
          <p:cNvSpPr/>
          <p:nvPr/>
        </p:nvSpPr>
        <p:spPr bwMode="auto">
          <a:xfrm>
            <a:off x="4660380" y="2348850"/>
            <a:ext cx="1728240" cy="288040"/>
          </a:xfrm>
          <a:prstGeom prst="rect">
            <a:avLst/>
          </a:prstGeom>
          <a:solidFill>
            <a:schemeClr val="accent2">
              <a:lumMod val="25000"/>
            </a:schemeClr>
          </a:solidFill>
          <a:ln w="12700">
            <a:solidFill>
              <a:schemeClr val="accent2">
                <a:lumMod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rgbClr val="000000"/>
              </a:buClr>
            </a:pPr>
            <a:r>
              <a:rPr lang="ko-KR" altLang="en-US" dirty="0" smtClean="0">
                <a:solidFill>
                  <a:schemeClr val="bg1"/>
                </a:solidFill>
                <a:latin typeface="Optima" pitchFamily="2" charset="2"/>
              </a:rPr>
              <a:t>선의 농도</a:t>
            </a:r>
          </a:p>
        </p:txBody>
      </p:sp>
      <p:sp>
        <p:nvSpPr>
          <p:cNvPr id="25" name="직사각형 24"/>
          <p:cNvSpPr/>
          <p:nvPr/>
        </p:nvSpPr>
        <p:spPr bwMode="auto">
          <a:xfrm>
            <a:off x="6532640" y="2708250"/>
            <a:ext cx="1728240" cy="16562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26" name="모서리가 둥근 직사각형 25"/>
          <p:cNvSpPr/>
          <p:nvPr/>
        </p:nvSpPr>
        <p:spPr bwMode="auto">
          <a:xfrm>
            <a:off x="6748670" y="2924280"/>
            <a:ext cx="1296180" cy="1224170"/>
          </a:xfrm>
          <a:prstGeom prst="roundRect">
            <a:avLst>
              <a:gd name="adj" fmla="val 4365"/>
            </a:avLst>
          </a:prstGeom>
          <a:solidFill>
            <a:schemeClr val="bg1"/>
          </a:solidFill>
          <a:ln w="15875">
            <a:solidFill>
              <a:schemeClr val="tx1">
                <a:lumMod val="95000"/>
                <a:lumOff val="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27" name="모서리가 둥근 직사각형 26"/>
          <p:cNvSpPr/>
          <p:nvPr/>
        </p:nvSpPr>
        <p:spPr bwMode="auto">
          <a:xfrm>
            <a:off x="6901070" y="3076680"/>
            <a:ext cx="999760" cy="963755"/>
          </a:xfrm>
          <a:prstGeom prst="roundRect">
            <a:avLst>
              <a:gd name="adj" fmla="val 6621"/>
            </a:avLst>
          </a:prstGeom>
          <a:solidFill>
            <a:schemeClr val="bg1"/>
          </a:solidFill>
          <a:ln w="1587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28" name="모서리가 둥근 직사각형 27"/>
          <p:cNvSpPr/>
          <p:nvPr/>
        </p:nvSpPr>
        <p:spPr bwMode="auto">
          <a:xfrm>
            <a:off x="7036710" y="3220700"/>
            <a:ext cx="720100" cy="675715"/>
          </a:xfrm>
          <a:prstGeom prst="roundRect">
            <a:avLst>
              <a:gd name="adj" fmla="val 10299"/>
            </a:avLst>
          </a:prstGeom>
          <a:solidFill>
            <a:schemeClr val="bg1"/>
          </a:solidFill>
          <a:ln w="15875">
            <a:solidFill>
              <a:schemeClr val="bg1">
                <a:lumMod val="6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29" name="직사각형 28"/>
          <p:cNvSpPr/>
          <p:nvPr/>
        </p:nvSpPr>
        <p:spPr bwMode="auto">
          <a:xfrm>
            <a:off x="6532640" y="2348850"/>
            <a:ext cx="1728240" cy="288040"/>
          </a:xfrm>
          <a:prstGeom prst="rect">
            <a:avLst/>
          </a:prstGeom>
          <a:solidFill>
            <a:schemeClr val="accent2">
              <a:lumMod val="25000"/>
            </a:schemeClr>
          </a:solidFill>
          <a:ln w="12700">
            <a:solidFill>
              <a:schemeClr val="accent2">
                <a:lumMod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rgbClr val="000000"/>
              </a:buClr>
            </a:pPr>
            <a:r>
              <a:rPr lang="ko-KR" altLang="en-US" dirty="0" smtClean="0">
                <a:solidFill>
                  <a:schemeClr val="bg1"/>
                </a:solidFill>
                <a:latin typeface="Optima" pitchFamily="2" charset="2"/>
              </a:rPr>
              <a:t>모서리 처리</a:t>
            </a:r>
          </a:p>
        </p:txBody>
      </p:sp>
      <p:sp>
        <p:nvSpPr>
          <p:cNvPr id="30" name="직사각형 29"/>
          <p:cNvSpPr/>
          <p:nvPr/>
        </p:nvSpPr>
        <p:spPr bwMode="auto">
          <a:xfrm>
            <a:off x="8404900" y="2708250"/>
            <a:ext cx="1728240" cy="16562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31" name="모서리가 둥근 직사각형 30"/>
          <p:cNvSpPr/>
          <p:nvPr/>
        </p:nvSpPr>
        <p:spPr bwMode="auto">
          <a:xfrm>
            <a:off x="8620930" y="2924280"/>
            <a:ext cx="1296180" cy="1224170"/>
          </a:xfrm>
          <a:prstGeom prst="roundRect">
            <a:avLst>
              <a:gd name="adj" fmla="val 4365"/>
            </a:avLst>
          </a:prstGeom>
          <a:solidFill>
            <a:schemeClr val="bg1"/>
          </a:solidFill>
          <a:ln w="15875">
            <a:solidFill>
              <a:schemeClr val="tx1">
                <a:lumMod val="95000"/>
                <a:lumOff val="5000"/>
              </a:schemeClr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32" name="모서리가 둥근 직사각형 31"/>
          <p:cNvSpPr/>
          <p:nvPr/>
        </p:nvSpPr>
        <p:spPr bwMode="auto">
          <a:xfrm>
            <a:off x="8773330" y="3076680"/>
            <a:ext cx="999760" cy="963755"/>
          </a:xfrm>
          <a:prstGeom prst="roundRect">
            <a:avLst>
              <a:gd name="adj" fmla="val 6621"/>
            </a:avLst>
          </a:prstGeom>
          <a:solidFill>
            <a:schemeClr val="bg1"/>
          </a:solidFill>
          <a:ln w="1587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33" name="모서리가 둥근 직사각형 32"/>
          <p:cNvSpPr/>
          <p:nvPr/>
        </p:nvSpPr>
        <p:spPr bwMode="auto">
          <a:xfrm>
            <a:off x="8908970" y="3220700"/>
            <a:ext cx="720100" cy="675715"/>
          </a:xfrm>
          <a:prstGeom prst="roundRect">
            <a:avLst>
              <a:gd name="adj" fmla="val 10299"/>
            </a:avLst>
          </a:prstGeom>
          <a:solidFill>
            <a:schemeClr val="bg1"/>
          </a:solidFill>
          <a:ln w="15875">
            <a:solidFill>
              <a:schemeClr val="bg1">
                <a:lumMod val="65000"/>
              </a:schemeClr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34" name="직사각형 33"/>
          <p:cNvSpPr/>
          <p:nvPr/>
        </p:nvSpPr>
        <p:spPr bwMode="auto">
          <a:xfrm>
            <a:off x="8404900" y="2348850"/>
            <a:ext cx="1728240" cy="288040"/>
          </a:xfrm>
          <a:prstGeom prst="rect">
            <a:avLst/>
          </a:prstGeom>
          <a:solidFill>
            <a:schemeClr val="accent2">
              <a:lumMod val="25000"/>
            </a:schemeClr>
          </a:solidFill>
          <a:ln w="12700">
            <a:solidFill>
              <a:schemeClr val="accent2">
                <a:lumMod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rgbClr val="000000"/>
              </a:buClr>
            </a:pPr>
            <a:r>
              <a:rPr lang="ko-KR" altLang="en-US" dirty="0" smtClean="0">
                <a:solidFill>
                  <a:schemeClr val="bg1"/>
                </a:solidFill>
                <a:latin typeface="Optima" pitchFamily="2" charset="2"/>
              </a:rPr>
              <a:t>그림자 효과</a:t>
            </a:r>
          </a:p>
        </p:txBody>
      </p:sp>
      <p:sp>
        <p:nvSpPr>
          <p:cNvPr id="3" name="타원형 설명선 2"/>
          <p:cNvSpPr/>
          <p:nvPr/>
        </p:nvSpPr>
        <p:spPr bwMode="auto">
          <a:xfrm>
            <a:off x="1851990" y="4509150"/>
            <a:ext cx="2664370" cy="576080"/>
          </a:xfrm>
          <a:prstGeom prst="wedgeEllipseCallout">
            <a:avLst>
              <a:gd name="adj1" fmla="val 27305"/>
              <a:gd name="adj2" fmla="val -86891"/>
            </a:avLst>
          </a:prstGeom>
          <a:solidFill>
            <a:srgbClr val="E9E8CF"/>
          </a:solidFill>
          <a:ln w="9525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모든 다각형은 무슨 색으로든 채워야 함</a:t>
            </a: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. </a:t>
            </a: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채우지 않으면 선택이 어려움</a:t>
            </a:r>
          </a:p>
        </p:txBody>
      </p:sp>
    </p:spTree>
    <p:extLst>
      <p:ext uri="{BB962C8B-B14F-4D97-AF65-F5344CB8AC3E}">
        <p14:creationId xmlns:p14="http://schemas.microsoft.com/office/powerpoint/2010/main" val="1124434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직사각형 123"/>
          <p:cNvSpPr/>
          <p:nvPr/>
        </p:nvSpPr>
        <p:spPr bwMode="auto">
          <a:xfrm>
            <a:off x="339780" y="4437140"/>
            <a:ext cx="1728240" cy="16562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noFill/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119" name="직사각형 118"/>
          <p:cNvSpPr/>
          <p:nvPr/>
        </p:nvSpPr>
        <p:spPr bwMode="auto">
          <a:xfrm>
            <a:off x="1491940" y="4581810"/>
            <a:ext cx="360050" cy="50342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120" name="직사각형 119"/>
          <p:cNvSpPr/>
          <p:nvPr/>
        </p:nvSpPr>
        <p:spPr bwMode="auto">
          <a:xfrm>
            <a:off x="555810" y="5445930"/>
            <a:ext cx="360050" cy="50342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65" name="직사각형 64"/>
          <p:cNvSpPr/>
          <p:nvPr/>
        </p:nvSpPr>
        <p:spPr bwMode="auto">
          <a:xfrm>
            <a:off x="3796260" y="2708900"/>
            <a:ext cx="1728240" cy="16562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noFill/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66" name="직사각형 65"/>
          <p:cNvSpPr/>
          <p:nvPr/>
        </p:nvSpPr>
        <p:spPr bwMode="auto">
          <a:xfrm>
            <a:off x="3940280" y="2924930"/>
            <a:ext cx="1440200" cy="28804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68" name="직사각형 67"/>
          <p:cNvSpPr/>
          <p:nvPr/>
        </p:nvSpPr>
        <p:spPr bwMode="auto">
          <a:xfrm>
            <a:off x="4156310" y="3068950"/>
            <a:ext cx="288040" cy="144020"/>
          </a:xfrm>
          <a:prstGeom prst="rect">
            <a:avLst/>
          </a:prstGeom>
          <a:solidFill>
            <a:schemeClr val="bg1"/>
          </a:solidFill>
          <a:ln w="12700">
            <a:solidFill>
              <a:srgbClr val="FF0000"/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70" name="직사각형 69"/>
          <p:cNvSpPr/>
          <p:nvPr/>
        </p:nvSpPr>
        <p:spPr bwMode="auto">
          <a:xfrm>
            <a:off x="4804400" y="3068950"/>
            <a:ext cx="360050" cy="144020"/>
          </a:xfrm>
          <a:prstGeom prst="rect">
            <a:avLst/>
          </a:prstGeom>
          <a:solidFill>
            <a:schemeClr val="bg1"/>
          </a:solidFill>
          <a:ln w="12700">
            <a:solidFill>
              <a:srgbClr val="FF0000"/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74" name="직사각형 73"/>
          <p:cNvSpPr/>
          <p:nvPr/>
        </p:nvSpPr>
        <p:spPr bwMode="auto">
          <a:xfrm>
            <a:off x="4156310" y="3645030"/>
            <a:ext cx="288040" cy="144020"/>
          </a:xfrm>
          <a:prstGeom prst="rect">
            <a:avLst/>
          </a:prstGeom>
          <a:solidFill>
            <a:schemeClr val="bg1"/>
          </a:solidFill>
          <a:ln w="12700">
            <a:solidFill>
              <a:srgbClr val="FF0000"/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cxnSp>
        <p:nvCxnSpPr>
          <p:cNvPr id="14" name="직선 화살표 연결선 13"/>
          <p:cNvCxnSpPr>
            <a:stCxn id="68" idx="2"/>
            <a:endCxn id="74" idx="0"/>
          </p:cNvCxnSpPr>
          <p:nvPr/>
        </p:nvCxnSpPr>
        <p:spPr bwMode="auto">
          <a:xfrm>
            <a:off x="4300330" y="3212970"/>
            <a:ext cx="0" cy="432060"/>
          </a:xfrm>
          <a:prstGeom prst="straightConnector1">
            <a:avLst/>
          </a:prstGeom>
          <a:noFill/>
          <a:ln w="12700">
            <a:solidFill>
              <a:srgbClr val="666666"/>
            </a:solidFill>
            <a:round/>
            <a:headEnd/>
            <a:tailEnd type="none"/>
          </a:ln>
          <a:effectLst/>
        </p:spPr>
      </p:cxnSp>
      <p:sp>
        <p:nvSpPr>
          <p:cNvPr id="75" name="직사각형 74"/>
          <p:cNvSpPr/>
          <p:nvPr/>
        </p:nvSpPr>
        <p:spPr bwMode="auto">
          <a:xfrm>
            <a:off x="4084300" y="3573020"/>
            <a:ext cx="216030" cy="144020"/>
          </a:xfrm>
          <a:prstGeom prst="rect">
            <a:avLst/>
          </a:prstGeom>
          <a:solidFill>
            <a:schemeClr val="bg1"/>
          </a:solidFill>
          <a:ln w="12700">
            <a:solidFill>
              <a:srgbClr val="FF0000"/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76" name="직사각형 75"/>
          <p:cNvSpPr/>
          <p:nvPr/>
        </p:nvSpPr>
        <p:spPr bwMode="auto">
          <a:xfrm>
            <a:off x="4732390" y="3573020"/>
            <a:ext cx="216030" cy="144020"/>
          </a:xfrm>
          <a:prstGeom prst="rect">
            <a:avLst/>
          </a:prstGeom>
          <a:solidFill>
            <a:schemeClr val="bg1"/>
          </a:solidFill>
          <a:ln w="12700">
            <a:solidFill>
              <a:srgbClr val="FF0000"/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cxnSp>
        <p:nvCxnSpPr>
          <p:cNvPr id="77" name="직선 화살표 연결선 76"/>
          <p:cNvCxnSpPr>
            <a:stCxn id="75" idx="3"/>
            <a:endCxn id="76" idx="1"/>
          </p:cNvCxnSpPr>
          <p:nvPr/>
        </p:nvCxnSpPr>
        <p:spPr bwMode="auto">
          <a:xfrm>
            <a:off x="4300330" y="3645030"/>
            <a:ext cx="432060" cy="0"/>
          </a:xfrm>
          <a:prstGeom prst="straightConnector1">
            <a:avLst/>
          </a:prstGeom>
          <a:noFill/>
          <a:ln w="12700">
            <a:solidFill>
              <a:srgbClr val="666666"/>
            </a:solidFill>
            <a:round/>
            <a:headEnd/>
            <a:tailEnd type="none"/>
          </a:ln>
          <a:effectLst/>
        </p:spPr>
      </p:cxnSp>
      <p:cxnSp>
        <p:nvCxnSpPr>
          <p:cNvPr id="78" name="직선 화살표 연결선 77"/>
          <p:cNvCxnSpPr>
            <a:stCxn id="80" idx="0"/>
            <a:endCxn id="79" idx="2"/>
          </p:cNvCxnSpPr>
          <p:nvPr/>
        </p:nvCxnSpPr>
        <p:spPr bwMode="auto">
          <a:xfrm flipV="1">
            <a:off x="4732390" y="3645030"/>
            <a:ext cx="0" cy="216030"/>
          </a:xfrm>
          <a:prstGeom prst="straightConnector1">
            <a:avLst/>
          </a:prstGeom>
          <a:noFill/>
          <a:ln w="12700">
            <a:solidFill>
              <a:srgbClr val="666666"/>
            </a:solidFill>
            <a:round/>
            <a:headEnd/>
            <a:tailEnd type="none"/>
          </a:ln>
          <a:effectLst/>
        </p:spPr>
      </p:cxnSp>
      <p:sp>
        <p:nvSpPr>
          <p:cNvPr id="79" name="직사각형 78"/>
          <p:cNvSpPr/>
          <p:nvPr/>
        </p:nvSpPr>
        <p:spPr bwMode="auto">
          <a:xfrm>
            <a:off x="4588370" y="3501010"/>
            <a:ext cx="288040" cy="144020"/>
          </a:xfrm>
          <a:prstGeom prst="rect">
            <a:avLst/>
          </a:prstGeom>
          <a:solidFill>
            <a:schemeClr val="bg1"/>
          </a:solidFill>
          <a:ln w="12700">
            <a:solidFill>
              <a:srgbClr val="FF0000"/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80" name="직사각형 79"/>
          <p:cNvSpPr/>
          <p:nvPr/>
        </p:nvSpPr>
        <p:spPr bwMode="auto">
          <a:xfrm>
            <a:off x="4588370" y="3861060"/>
            <a:ext cx="288040" cy="14402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101" name="직사각형 100"/>
          <p:cNvSpPr/>
          <p:nvPr/>
        </p:nvSpPr>
        <p:spPr bwMode="auto">
          <a:xfrm>
            <a:off x="9002724" y="2711364"/>
            <a:ext cx="1728240" cy="16562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noFill/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102" name="직사각형 101"/>
          <p:cNvSpPr/>
          <p:nvPr/>
        </p:nvSpPr>
        <p:spPr bwMode="auto">
          <a:xfrm>
            <a:off x="9146744" y="2927394"/>
            <a:ext cx="1440200" cy="28804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103" name="직사각형 102"/>
          <p:cNvSpPr/>
          <p:nvPr/>
        </p:nvSpPr>
        <p:spPr bwMode="auto">
          <a:xfrm>
            <a:off x="9362774" y="3071414"/>
            <a:ext cx="288040" cy="144020"/>
          </a:xfrm>
          <a:prstGeom prst="rect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104" name="직사각형 103"/>
          <p:cNvSpPr/>
          <p:nvPr/>
        </p:nvSpPr>
        <p:spPr bwMode="auto">
          <a:xfrm>
            <a:off x="10010864" y="3071414"/>
            <a:ext cx="360050" cy="144020"/>
          </a:xfrm>
          <a:prstGeom prst="rect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105" name="직사각형 104"/>
          <p:cNvSpPr/>
          <p:nvPr/>
        </p:nvSpPr>
        <p:spPr bwMode="auto">
          <a:xfrm>
            <a:off x="9362774" y="3717040"/>
            <a:ext cx="288040" cy="144020"/>
          </a:xfrm>
          <a:prstGeom prst="rect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cxnSp>
        <p:nvCxnSpPr>
          <p:cNvPr id="106" name="직선 화살표 연결선 105"/>
          <p:cNvCxnSpPr>
            <a:stCxn id="103" idx="2"/>
            <a:endCxn id="105" idx="0"/>
          </p:cNvCxnSpPr>
          <p:nvPr/>
        </p:nvCxnSpPr>
        <p:spPr bwMode="auto">
          <a:xfrm>
            <a:off x="9506794" y="3215434"/>
            <a:ext cx="0" cy="501606"/>
          </a:xfrm>
          <a:prstGeom prst="straightConnector1">
            <a:avLst/>
          </a:prstGeom>
          <a:noFill/>
          <a:ln w="12700">
            <a:solidFill>
              <a:srgbClr val="666666"/>
            </a:solidFill>
            <a:round/>
            <a:headEnd/>
            <a:tailEnd type="none"/>
          </a:ln>
          <a:effectLst/>
        </p:spPr>
      </p:cxnSp>
      <p:sp>
        <p:nvSpPr>
          <p:cNvPr id="107" name="직사각형 106"/>
          <p:cNvSpPr/>
          <p:nvPr/>
        </p:nvSpPr>
        <p:spPr bwMode="auto">
          <a:xfrm>
            <a:off x="9290764" y="3645030"/>
            <a:ext cx="216030" cy="144020"/>
          </a:xfrm>
          <a:prstGeom prst="rect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108" name="직사각형 107"/>
          <p:cNvSpPr/>
          <p:nvPr/>
        </p:nvSpPr>
        <p:spPr bwMode="auto">
          <a:xfrm>
            <a:off x="9938854" y="3645030"/>
            <a:ext cx="216030" cy="144020"/>
          </a:xfrm>
          <a:prstGeom prst="rect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cxnSp>
        <p:nvCxnSpPr>
          <p:cNvPr id="109" name="직선 화살표 연결선 108"/>
          <p:cNvCxnSpPr>
            <a:stCxn id="107" idx="3"/>
            <a:endCxn id="108" idx="1"/>
          </p:cNvCxnSpPr>
          <p:nvPr/>
        </p:nvCxnSpPr>
        <p:spPr bwMode="auto">
          <a:xfrm>
            <a:off x="9506794" y="3717040"/>
            <a:ext cx="432060" cy="0"/>
          </a:xfrm>
          <a:prstGeom prst="straightConnector1">
            <a:avLst/>
          </a:prstGeom>
          <a:noFill/>
          <a:ln w="12700">
            <a:solidFill>
              <a:srgbClr val="666666"/>
            </a:solidFill>
            <a:round/>
            <a:headEnd/>
            <a:tailEnd type="none"/>
          </a:ln>
          <a:effectLst/>
        </p:spPr>
      </p:cxnSp>
      <p:cxnSp>
        <p:nvCxnSpPr>
          <p:cNvPr id="110" name="직선 화살표 연결선 109"/>
          <p:cNvCxnSpPr>
            <a:stCxn id="112" idx="0"/>
            <a:endCxn id="111" idx="2"/>
          </p:cNvCxnSpPr>
          <p:nvPr/>
        </p:nvCxnSpPr>
        <p:spPr bwMode="auto">
          <a:xfrm flipV="1">
            <a:off x="9938854" y="3717040"/>
            <a:ext cx="0" cy="146484"/>
          </a:xfrm>
          <a:prstGeom prst="straightConnector1">
            <a:avLst/>
          </a:prstGeom>
          <a:noFill/>
          <a:ln w="12700">
            <a:solidFill>
              <a:srgbClr val="666666"/>
            </a:solidFill>
            <a:round/>
            <a:headEnd/>
            <a:tailEnd type="none"/>
          </a:ln>
          <a:effectLst/>
        </p:spPr>
      </p:cxnSp>
      <p:sp>
        <p:nvSpPr>
          <p:cNvPr id="111" name="직사각형 110"/>
          <p:cNvSpPr/>
          <p:nvPr/>
        </p:nvSpPr>
        <p:spPr bwMode="auto">
          <a:xfrm>
            <a:off x="9794834" y="3573020"/>
            <a:ext cx="288040" cy="144020"/>
          </a:xfrm>
          <a:prstGeom prst="rect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112" name="직사각형 111"/>
          <p:cNvSpPr/>
          <p:nvPr/>
        </p:nvSpPr>
        <p:spPr bwMode="auto">
          <a:xfrm>
            <a:off x="9794834" y="3863524"/>
            <a:ext cx="288040" cy="14402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64" name="직사각형 63"/>
          <p:cNvSpPr/>
          <p:nvPr/>
        </p:nvSpPr>
        <p:spPr bwMode="auto">
          <a:xfrm>
            <a:off x="2068020" y="2709550"/>
            <a:ext cx="1728240" cy="16562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noFill/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4.3 </a:t>
            </a:r>
            <a:r>
              <a:rPr lang="ko-KR" altLang="en-US" dirty="0" smtClean="0"/>
              <a:t>선 연결 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선은 홀로 두면 안되므로 항상 연결합니다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선 연결은 양쪽 끝에 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“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연결용 다각형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”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을 두고 연결합니다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가급적이면 직선이 되도록 하며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양쪽 끝에 두는 객체의 크기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위치 등을 이용하여 연결을 조정합니다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연결을 위한 끝 단 객체들은 그대로 남아 있거나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그룹으로 묶인 채 남아 있습니다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연결되지 않은 선은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이동이나 크기 조정 등에서 도형이 깨어질 수도 있고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삐딱하게 연결될 수도 있습니다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</p:txBody>
      </p:sp>
      <p:sp>
        <p:nvSpPr>
          <p:cNvPr id="46" name="직사각형 45"/>
          <p:cNvSpPr/>
          <p:nvPr/>
        </p:nvSpPr>
        <p:spPr bwMode="auto">
          <a:xfrm>
            <a:off x="347839" y="2709550"/>
            <a:ext cx="1728240" cy="16562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noFill/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47" name="직사각형 46"/>
          <p:cNvSpPr/>
          <p:nvPr/>
        </p:nvSpPr>
        <p:spPr bwMode="auto">
          <a:xfrm>
            <a:off x="563869" y="2925580"/>
            <a:ext cx="360050" cy="122417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48" name="직사각형 47"/>
          <p:cNvSpPr/>
          <p:nvPr/>
        </p:nvSpPr>
        <p:spPr bwMode="auto">
          <a:xfrm>
            <a:off x="1499999" y="2925580"/>
            <a:ext cx="360050" cy="43206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49" name="직사각형 48"/>
          <p:cNvSpPr/>
          <p:nvPr/>
        </p:nvSpPr>
        <p:spPr bwMode="auto">
          <a:xfrm>
            <a:off x="779899" y="2997590"/>
            <a:ext cx="144020" cy="288040"/>
          </a:xfrm>
          <a:prstGeom prst="rect">
            <a:avLst/>
          </a:prstGeom>
          <a:solidFill>
            <a:schemeClr val="bg1"/>
          </a:solidFill>
          <a:ln w="12700">
            <a:solidFill>
              <a:srgbClr val="FF0000"/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>
              <a:latin typeface="Optima" pitchFamily="2" charset="2"/>
            </a:endParaRPr>
          </a:p>
        </p:txBody>
      </p:sp>
      <p:cxnSp>
        <p:nvCxnSpPr>
          <p:cNvPr id="50" name="직선 화살표 연결선 49"/>
          <p:cNvCxnSpPr>
            <a:stCxn id="49" idx="3"/>
            <a:endCxn id="48" idx="1"/>
          </p:cNvCxnSpPr>
          <p:nvPr/>
        </p:nvCxnSpPr>
        <p:spPr bwMode="auto">
          <a:xfrm>
            <a:off x="923919" y="3141610"/>
            <a:ext cx="576080" cy="0"/>
          </a:xfrm>
          <a:prstGeom prst="straightConnector1">
            <a:avLst/>
          </a:prstGeom>
          <a:noFill/>
          <a:ln w="12700">
            <a:solidFill>
              <a:srgbClr val="666666"/>
            </a:solidFill>
            <a:round/>
            <a:headEnd/>
            <a:tailEnd type="arrow"/>
          </a:ln>
          <a:effectLst/>
        </p:spPr>
      </p:cxnSp>
      <p:sp>
        <p:nvSpPr>
          <p:cNvPr id="51" name="직사각형 50"/>
          <p:cNvSpPr/>
          <p:nvPr/>
        </p:nvSpPr>
        <p:spPr bwMode="auto">
          <a:xfrm>
            <a:off x="1499999" y="3717690"/>
            <a:ext cx="360050" cy="43206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65000"/>
                <a:lumOff val="3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cxnSp>
        <p:nvCxnSpPr>
          <p:cNvPr id="52" name="직선 화살표 연결선 51"/>
          <p:cNvCxnSpPr>
            <a:stCxn id="48" idx="2"/>
            <a:endCxn id="51" idx="0"/>
          </p:cNvCxnSpPr>
          <p:nvPr/>
        </p:nvCxnSpPr>
        <p:spPr bwMode="auto">
          <a:xfrm>
            <a:off x="1680024" y="3357640"/>
            <a:ext cx="0" cy="360050"/>
          </a:xfrm>
          <a:prstGeom prst="straightConnector1">
            <a:avLst/>
          </a:prstGeom>
          <a:noFill/>
          <a:ln w="12700">
            <a:solidFill>
              <a:srgbClr val="666666"/>
            </a:solidFill>
            <a:round/>
            <a:headEnd/>
            <a:tailEnd type="arrow"/>
          </a:ln>
          <a:effectLst/>
        </p:spPr>
      </p:cxnSp>
      <p:sp>
        <p:nvSpPr>
          <p:cNvPr id="53" name="직사각형 52"/>
          <p:cNvSpPr/>
          <p:nvPr/>
        </p:nvSpPr>
        <p:spPr bwMode="auto">
          <a:xfrm>
            <a:off x="771840" y="3717690"/>
            <a:ext cx="144020" cy="216030"/>
          </a:xfrm>
          <a:prstGeom prst="rect">
            <a:avLst/>
          </a:prstGeom>
          <a:solidFill>
            <a:schemeClr val="bg1"/>
          </a:solidFill>
          <a:ln w="12700">
            <a:solidFill>
              <a:srgbClr val="FF0000"/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54" name="직사각형 53"/>
          <p:cNvSpPr/>
          <p:nvPr/>
        </p:nvSpPr>
        <p:spPr bwMode="auto">
          <a:xfrm>
            <a:off x="1491940" y="3717690"/>
            <a:ext cx="144020" cy="216030"/>
          </a:xfrm>
          <a:prstGeom prst="rect">
            <a:avLst/>
          </a:prstGeom>
          <a:solidFill>
            <a:schemeClr val="bg1"/>
          </a:solidFill>
          <a:ln w="12700">
            <a:solidFill>
              <a:srgbClr val="FF0000"/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cxnSp>
        <p:nvCxnSpPr>
          <p:cNvPr id="55" name="직선 화살표 연결선 54"/>
          <p:cNvCxnSpPr>
            <a:stCxn id="53" idx="3"/>
            <a:endCxn id="54" idx="1"/>
          </p:cNvCxnSpPr>
          <p:nvPr/>
        </p:nvCxnSpPr>
        <p:spPr bwMode="auto">
          <a:xfrm>
            <a:off x="915860" y="3825705"/>
            <a:ext cx="576080" cy="0"/>
          </a:xfrm>
          <a:prstGeom prst="straightConnector1">
            <a:avLst/>
          </a:prstGeom>
          <a:noFill/>
          <a:ln w="12700">
            <a:solidFill>
              <a:srgbClr val="666666"/>
            </a:solidFill>
            <a:round/>
            <a:headEnd/>
            <a:tailEnd type="arrow"/>
          </a:ln>
          <a:effectLst/>
        </p:spPr>
      </p:cxnSp>
      <p:sp>
        <p:nvSpPr>
          <p:cNvPr id="56" name="직사각형 55"/>
          <p:cNvSpPr/>
          <p:nvPr/>
        </p:nvSpPr>
        <p:spPr bwMode="auto">
          <a:xfrm>
            <a:off x="347839" y="2349500"/>
            <a:ext cx="5176662" cy="288040"/>
          </a:xfrm>
          <a:prstGeom prst="rect">
            <a:avLst/>
          </a:prstGeom>
          <a:solidFill>
            <a:schemeClr val="accent2">
              <a:lumMod val="25000"/>
            </a:schemeClr>
          </a:solidFill>
          <a:ln w="12700">
            <a:solidFill>
              <a:schemeClr val="accent2">
                <a:lumMod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rgbClr val="000000"/>
              </a:buClr>
            </a:pPr>
            <a:r>
              <a:rPr lang="ko-KR" altLang="en-US" dirty="0" smtClean="0">
                <a:solidFill>
                  <a:schemeClr val="bg1"/>
                </a:solidFill>
                <a:latin typeface="Optima" pitchFamily="2" charset="2"/>
              </a:rPr>
              <a:t>선 연결 실체 </a:t>
            </a:r>
          </a:p>
        </p:txBody>
      </p:sp>
      <p:sp>
        <p:nvSpPr>
          <p:cNvPr id="3" name="직사각형 2"/>
          <p:cNvSpPr/>
          <p:nvPr/>
        </p:nvSpPr>
        <p:spPr bwMode="auto">
          <a:xfrm>
            <a:off x="2212040" y="2925580"/>
            <a:ext cx="1440200" cy="28804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57" name="직사각형 56"/>
          <p:cNvSpPr/>
          <p:nvPr/>
        </p:nvSpPr>
        <p:spPr bwMode="auto">
          <a:xfrm>
            <a:off x="2212040" y="3861710"/>
            <a:ext cx="1440200" cy="28804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58" name="직사각형 57"/>
          <p:cNvSpPr/>
          <p:nvPr/>
        </p:nvSpPr>
        <p:spPr bwMode="auto">
          <a:xfrm>
            <a:off x="2428070" y="3069600"/>
            <a:ext cx="360050" cy="144020"/>
          </a:xfrm>
          <a:prstGeom prst="rect">
            <a:avLst/>
          </a:prstGeom>
          <a:solidFill>
            <a:schemeClr val="bg1"/>
          </a:solidFill>
          <a:ln w="12700">
            <a:solidFill>
              <a:srgbClr val="FF0000"/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59" name="직사각형 58"/>
          <p:cNvSpPr/>
          <p:nvPr/>
        </p:nvSpPr>
        <p:spPr bwMode="auto">
          <a:xfrm>
            <a:off x="2428070" y="3861710"/>
            <a:ext cx="360050" cy="144020"/>
          </a:xfrm>
          <a:prstGeom prst="rect">
            <a:avLst/>
          </a:prstGeom>
          <a:solidFill>
            <a:schemeClr val="bg1"/>
          </a:solidFill>
          <a:ln w="12700">
            <a:solidFill>
              <a:srgbClr val="FF0000"/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60" name="직사각형 59"/>
          <p:cNvSpPr/>
          <p:nvPr/>
        </p:nvSpPr>
        <p:spPr bwMode="auto">
          <a:xfrm>
            <a:off x="3076160" y="3069600"/>
            <a:ext cx="360050" cy="144020"/>
          </a:xfrm>
          <a:prstGeom prst="rect">
            <a:avLst/>
          </a:prstGeom>
          <a:solidFill>
            <a:schemeClr val="bg1"/>
          </a:solidFill>
          <a:ln w="12700">
            <a:solidFill>
              <a:srgbClr val="FF0000"/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61" name="직사각형 60"/>
          <p:cNvSpPr/>
          <p:nvPr/>
        </p:nvSpPr>
        <p:spPr bwMode="auto">
          <a:xfrm>
            <a:off x="3076160" y="3861710"/>
            <a:ext cx="360050" cy="144020"/>
          </a:xfrm>
          <a:prstGeom prst="rect">
            <a:avLst/>
          </a:prstGeom>
          <a:solidFill>
            <a:schemeClr val="bg1"/>
          </a:solidFill>
          <a:ln w="12700">
            <a:solidFill>
              <a:srgbClr val="FF0000"/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cxnSp>
        <p:nvCxnSpPr>
          <p:cNvPr id="62" name="직선 화살표 연결선 61"/>
          <p:cNvCxnSpPr>
            <a:stCxn id="58" idx="2"/>
            <a:endCxn id="59" idx="0"/>
          </p:cNvCxnSpPr>
          <p:nvPr/>
        </p:nvCxnSpPr>
        <p:spPr bwMode="auto">
          <a:xfrm>
            <a:off x="2608095" y="3213620"/>
            <a:ext cx="0" cy="648090"/>
          </a:xfrm>
          <a:prstGeom prst="straightConnector1">
            <a:avLst/>
          </a:prstGeom>
          <a:noFill/>
          <a:ln w="12700">
            <a:solidFill>
              <a:srgbClr val="666666"/>
            </a:solidFill>
            <a:round/>
            <a:headEnd type="stealth"/>
            <a:tailEnd type="stealth"/>
          </a:ln>
          <a:effectLst/>
        </p:spPr>
      </p:cxnSp>
      <p:cxnSp>
        <p:nvCxnSpPr>
          <p:cNvPr id="63" name="직선 화살표 연결선 62"/>
          <p:cNvCxnSpPr>
            <a:stCxn id="60" idx="2"/>
            <a:endCxn id="61" idx="0"/>
          </p:cNvCxnSpPr>
          <p:nvPr/>
        </p:nvCxnSpPr>
        <p:spPr bwMode="auto">
          <a:xfrm>
            <a:off x="3256185" y="3213620"/>
            <a:ext cx="0" cy="648090"/>
          </a:xfrm>
          <a:prstGeom prst="straightConnector1">
            <a:avLst/>
          </a:prstGeom>
          <a:noFill/>
          <a:ln w="12700">
            <a:solidFill>
              <a:srgbClr val="666666"/>
            </a:solidFill>
            <a:round/>
            <a:headEnd type="stealth"/>
            <a:tailEnd type="stealth"/>
          </a:ln>
          <a:effectLst/>
        </p:spPr>
      </p:cxnSp>
      <p:sp>
        <p:nvSpPr>
          <p:cNvPr id="81" name="직사각형 80"/>
          <p:cNvSpPr/>
          <p:nvPr/>
        </p:nvSpPr>
        <p:spPr bwMode="auto">
          <a:xfrm>
            <a:off x="7274484" y="2712014"/>
            <a:ext cx="1728240" cy="16562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noFill/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82" name="직사각형 81"/>
          <p:cNvSpPr/>
          <p:nvPr/>
        </p:nvSpPr>
        <p:spPr bwMode="auto">
          <a:xfrm>
            <a:off x="5554303" y="2712014"/>
            <a:ext cx="1728240" cy="16562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noFill/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83" name="직사각형 82"/>
          <p:cNvSpPr/>
          <p:nvPr/>
        </p:nvSpPr>
        <p:spPr bwMode="auto">
          <a:xfrm>
            <a:off x="5770333" y="2928044"/>
            <a:ext cx="360050" cy="122417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84" name="직사각형 83"/>
          <p:cNvSpPr/>
          <p:nvPr/>
        </p:nvSpPr>
        <p:spPr bwMode="auto">
          <a:xfrm>
            <a:off x="6706463" y="2928044"/>
            <a:ext cx="360050" cy="43206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85" name="직사각형 84"/>
          <p:cNvSpPr/>
          <p:nvPr/>
        </p:nvSpPr>
        <p:spPr bwMode="auto">
          <a:xfrm>
            <a:off x="5986363" y="3000054"/>
            <a:ext cx="144020" cy="288040"/>
          </a:xfrm>
          <a:prstGeom prst="rect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>
              <a:latin typeface="Optima" pitchFamily="2" charset="2"/>
            </a:endParaRPr>
          </a:p>
        </p:txBody>
      </p:sp>
      <p:cxnSp>
        <p:nvCxnSpPr>
          <p:cNvPr id="86" name="직선 화살표 연결선 85"/>
          <p:cNvCxnSpPr>
            <a:stCxn id="85" idx="3"/>
            <a:endCxn id="84" idx="1"/>
          </p:cNvCxnSpPr>
          <p:nvPr/>
        </p:nvCxnSpPr>
        <p:spPr bwMode="auto">
          <a:xfrm>
            <a:off x="6130383" y="3144074"/>
            <a:ext cx="576080" cy="0"/>
          </a:xfrm>
          <a:prstGeom prst="straightConnector1">
            <a:avLst/>
          </a:prstGeom>
          <a:noFill/>
          <a:ln w="12700">
            <a:solidFill>
              <a:srgbClr val="666666"/>
            </a:solidFill>
            <a:round/>
            <a:headEnd/>
            <a:tailEnd type="arrow"/>
          </a:ln>
          <a:effectLst/>
        </p:spPr>
      </p:cxnSp>
      <p:sp>
        <p:nvSpPr>
          <p:cNvPr id="87" name="직사각형 86"/>
          <p:cNvSpPr/>
          <p:nvPr/>
        </p:nvSpPr>
        <p:spPr bwMode="auto">
          <a:xfrm>
            <a:off x="6706463" y="3720154"/>
            <a:ext cx="360050" cy="43206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65000"/>
                <a:lumOff val="3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cxnSp>
        <p:nvCxnSpPr>
          <p:cNvPr id="88" name="직선 화살표 연결선 87"/>
          <p:cNvCxnSpPr>
            <a:stCxn id="84" idx="2"/>
            <a:endCxn id="87" idx="0"/>
          </p:cNvCxnSpPr>
          <p:nvPr/>
        </p:nvCxnSpPr>
        <p:spPr bwMode="auto">
          <a:xfrm>
            <a:off x="6886488" y="3360104"/>
            <a:ext cx="0" cy="360050"/>
          </a:xfrm>
          <a:prstGeom prst="straightConnector1">
            <a:avLst/>
          </a:prstGeom>
          <a:noFill/>
          <a:ln w="12700">
            <a:solidFill>
              <a:srgbClr val="666666"/>
            </a:solidFill>
            <a:round/>
            <a:headEnd/>
            <a:tailEnd type="arrow"/>
          </a:ln>
          <a:effectLst/>
        </p:spPr>
      </p:cxnSp>
      <p:sp>
        <p:nvSpPr>
          <p:cNvPr id="89" name="직사각형 88"/>
          <p:cNvSpPr/>
          <p:nvPr/>
        </p:nvSpPr>
        <p:spPr bwMode="auto">
          <a:xfrm>
            <a:off x="5986363" y="3720154"/>
            <a:ext cx="144020" cy="216030"/>
          </a:xfrm>
          <a:prstGeom prst="rect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90" name="직사각형 89"/>
          <p:cNvSpPr/>
          <p:nvPr/>
        </p:nvSpPr>
        <p:spPr bwMode="auto">
          <a:xfrm>
            <a:off x="6706463" y="3720154"/>
            <a:ext cx="144020" cy="216030"/>
          </a:xfrm>
          <a:prstGeom prst="rect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cxnSp>
        <p:nvCxnSpPr>
          <p:cNvPr id="91" name="직선 화살표 연결선 90"/>
          <p:cNvCxnSpPr>
            <a:stCxn id="89" idx="3"/>
            <a:endCxn id="90" idx="1"/>
          </p:cNvCxnSpPr>
          <p:nvPr/>
        </p:nvCxnSpPr>
        <p:spPr bwMode="auto">
          <a:xfrm>
            <a:off x="6130383" y="3828169"/>
            <a:ext cx="576080" cy="0"/>
          </a:xfrm>
          <a:prstGeom prst="straightConnector1">
            <a:avLst/>
          </a:prstGeom>
          <a:noFill/>
          <a:ln w="12700">
            <a:solidFill>
              <a:srgbClr val="666666"/>
            </a:solidFill>
            <a:round/>
            <a:headEnd/>
            <a:tailEnd type="arrow"/>
          </a:ln>
          <a:effectLst/>
        </p:spPr>
      </p:cxnSp>
      <p:sp>
        <p:nvSpPr>
          <p:cNvPr id="92" name="직사각형 91"/>
          <p:cNvSpPr/>
          <p:nvPr/>
        </p:nvSpPr>
        <p:spPr bwMode="auto">
          <a:xfrm>
            <a:off x="5554303" y="2351964"/>
            <a:ext cx="5176662" cy="288040"/>
          </a:xfrm>
          <a:prstGeom prst="rect">
            <a:avLst/>
          </a:prstGeom>
          <a:solidFill>
            <a:schemeClr val="accent2">
              <a:lumMod val="25000"/>
            </a:schemeClr>
          </a:solidFill>
          <a:ln w="12700">
            <a:solidFill>
              <a:schemeClr val="accent2">
                <a:lumMod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rgbClr val="000000"/>
              </a:buClr>
            </a:pPr>
            <a:r>
              <a:rPr lang="ko-KR" altLang="en-US" dirty="0" smtClean="0">
                <a:solidFill>
                  <a:schemeClr val="bg1"/>
                </a:solidFill>
                <a:latin typeface="Optima" pitchFamily="2" charset="2"/>
              </a:rPr>
              <a:t>선 연결 결과 모습</a:t>
            </a:r>
          </a:p>
        </p:txBody>
      </p:sp>
      <p:sp>
        <p:nvSpPr>
          <p:cNvPr id="93" name="직사각형 92"/>
          <p:cNvSpPr/>
          <p:nvPr/>
        </p:nvSpPr>
        <p:spPr bwMode="auto">
          <a:xfrm>
            <a:off x="7418504" y="2928044"/>
            <a:ext cx="1440200" cy="28804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94" name="직사각형 93"/>
          <p:cNvSpPr/>
          <p:nvPr/>
        </p:nvSpPr>
        <p:spPr bwMode="auto">
          <a:xfrm>
            <a:off x="7418504" y="3864174"/>
            <a:ext cx="1440200" cy="28804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95" name="직사각형 94"/>
          <p:cNvSpPr/>
          <p:nvPr/>
        </p:nvSpPr>
        <p:spPr bwMode="auto">
          <a:xfrm>
            <a:off x="7634534" y="3072064"/>
            <a:ext cx="360050" cy="144020"/>
          </a:xfrm>
          <a:prstGeom prst="rect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96" name="직사각형 95"/>
          <p:cNvSpPr/>
          <p:nvPr/>
        </p:nvSpPr>
        <p:spPr bwMode="auto">
          <a:xfrm>
            <a:off x="7634534" y="3864174"/>
            <a:ext cx="360050" cy="144020"/>
          </a:xfrm>
          <a:prstGeom prst="rect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97" name="직사각형 96"/>
          <p:cNvSpPr/>
          <p:nvPr/>
        </p:nvSpPr>
        <p:spPr bwMode="auto">
          <a:xfrm>
            <a:off x="8282624" y="3072064"/>
            <a:ext cx="360050" cy="144020"/>
          </a:xfrm>
          <a:prstGeom prst="rect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98" name="직사각형 97"/>
          <p:cNvSpPr/>
          <p:nvPr/>
        </p:nvSpPr>
        <p:spPr bwMode="auto">
          <a:xfrm>
            <a:off x="8282624" y="3864174"/>
            <a:ext cx="360050" cy="144020"/>
          </a:xfrm>
          <a:prstGeom prst="rect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cxnSp>
        <p:nvCxnSpPr>
          <p:cNvPr id="99" name="직선 화살표 연결선 98"/>
          <p:cNvCxnSpPr>
            <a:stCxn id="95" idx="2"/>
            <a:endCxn id="96" idx="0"/>
          </p:cNvCxnSpPr>
          <p:nvPr/>
        </p:nvCxnSpPr>
        <p:spPr bwMode="auto">
          <a:xfrm>
            <a:off x="7814559" y="3216084"/>
            <a:ext cx="0" cy="648090"/>
          </a:xfrm>
          <a:prstGeom prst="straightConnector1">
            <a:avLst/>
          </a:prstGeom>
          <a:noFill/>
          <a:ln w="12700">
            <a:solidFill>
              <a:srgbClr val="666666"/>
            </a:solidFill>
            <a:round/>
            <a:headEnd type="stealth"/>
            <a:tailEnd type="stealth"/>
          </a:ln>
          <a:effectLst/>
        </p:spPr>
      </p:cxnSp>
      <p:cxnSp>
        <p:nvCxnSpPr>
          <p:cNvPr id="100" name="직선 화살표 연결선 99"/>
          <p:cNvCxnSpPr>
            <a:stCxn id="97" idx="2"/>
            <a:endCxn id="98" idx="0"/>
          </p:cNvCxnSpPr>
          <p:nvPr/>
        </p:nvCxnSpPr>
        <p:spPr bwMode="auto">
          <a:xfrm>
            <a:off x="8462649" y="3216084"/>
            <a:ext cx="0" cy="648090"/>
          </a:xfrm>
          <a:prstGeom prst="straightConnector1">
            <a:avLst/>
          </a:prstGeom>
          <a:noFill/>
          <a:ln w="12700">
            <a:solidFill>
              <a:srgbClr val="666666"/>
            </a:solidFill>
            <a:round/>
            <a:headEnd type="stealth"/>
            <a:tailEnd type="stealth"/>
          </a:ln>
          <a:effectLst/>
        </p:spPr>
      </p:cxnSp>
      <p:sp>
        <p:nvSpPr>
          <p:cNvPr id="115" name="직사각형 114"/>
          <p:cNvSpPr/>
          <p:nvPr/>
        </p:nvSpPr>
        <p:spPr bwMode="auto">
          <a:xfrm>
            <a:off x="8972921" y="4796540"/>
            <a:ext cx="1728240" cy="16562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noFill/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116" name="직사각형 115"/>
          <p:cNvSpPr/>
          <p:nvPr/>
        </p:nvSpPr>
        <p:spPr bwMode="auto">
          <a:xfrm>
            <a:off x="9116941" y="5012570"/>
            <a:ext cx="1440200" cy="28804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117" name="직사각형 116"/>
          <p:cNvSpPr/>
          <p:nvPr/>
        </p:nvSpPr>
        <p:spPr bwMode="auto">
          <a:xfrm>
            <a:off x="9332971" y="5156590"/>
            <a:ext cx="288040" cy="144020"/>
          </a:xfrm>
          <a:prstGeom prst="rect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118" name="직사각형 117"/>
          <p:cNvSpPr/>
          <p:nvPr/>
        </p:nvSpPr>
        <p:spPr bwMode="auto">
          <a:xfrm>
            <a:off x="9981061" y="5156590"/>
            <a:ext cx="360050" cy="144020"/>
          </a:xfrm>
          <a:prstGeom prst="rect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126" name="직사각형 125"/>
          <p:cNvSpPr/>
          <p:nvPr/>
        </p:nvSpPr>
        <p:spPr bwMode="auto">
          <a:xfrm>
            <a:off x="9765031" y="5948700"/>
            <a:ext cx="288040" cy="14402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127" name="직사각형 126"/>
          <p:cNvSpPr/>
          <p:nvPr/>
        </p:nvSpPr>
        <p:spPr bwMode="auto">
          <a:xfrm>
            <a:off x="7244681" y="4797190"/>
            <a:ext cx="1728240" cy="16562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noFill/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128" name="직사각형 127"/>
          <p:cNvSpPr/>
          <p:nvPr/>
        </p:nvSpPr>
        <p:spPr bwMode="auto">
          <a:xfrm>
            <a:off x="5524500" y="4797190"/>
            <a:ext cx="1728240" cy="16562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noFill/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129" name="직사각형 128"/>
          <p:cNvSpPr/>
          <p:nvPr/>
        </p:nvSpPr>
        <p:spPr bwMode="auto">
          <a:xfrm>
            <a:off x="5740530" y="5013220"/>
            <a:ext cx="360050" cy="122417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130" name="직사각형 129"/>
          <p:cNvSpPr/>
          <p:nvPr/>
        </p:nvSpPr>
        <p:spPr bwMode="auto">
          <a:xfrm>
            <a:off x="6676660" y="5013220"/>
            <a:ext cx="360050" cy="43206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131" name="직사각형 130"/>
          <p:cNvSpPr/>
          <p:nvPr/>
        </p:nvSpPr>
        <p:spPr bwMode="auto">
          <a:xfrm>
            <a:off x="5956560" y="5085230"/>
            <a:ext cx="144020" cy="288040"/>
          </a:xfrm>
          <a:prstGeom prst="rect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>
              <a:latin typeface="Optima" pitchFamily="2" charset="2"/>
            </a:endParaRPr>
          </a:p>
        </p:txBody>
      </p:sp>
      <p:cxnSp>
        <p:nvCxnSpPr>
          <p:cNvPr id="132" name="직선 화살표 연결선 131"/>
          <p:cNvCxnSpPr>
            <a:stCxn id="129" idx="3"/>
            <a:endCxn id="130" idx="1"/>
          </p:cNvCxnSpPr>
          <p:nvPr/>
        </p:nvCxnSpPr>
        <p:spPr bwMode="auto">
          <a:xfrm flipV="1">
            <a:off x="6100580" y="5229250"/>
            <a:ext cx="576080" cy="396055"/>
          </a:xfrm>
          <a:prstGeom prst="bentConnector3">
            <a:avLst>
              <a:gd name="adj1" fmla="val 50000"/>
            </a:avLst>
          </a:prstGeom>
          <a:noFill/>
          <a:ln w="12700">
            <a:solidFill>
              <a:srgbClr val="666666"/>
            </a:solidFill>
            <a:round/>
            <a:headEnd/>
            <a:tailEnd type="arrow"/>
          </a:ln>
          <a:effectLst/>
        </p:spPr>
      </p:cxnSp>
      <p:sp>
        <p:nvSpPr>
          <p:cNvPr id="133" name="직사각형 132"/>
          <p:cNvSpPr/>
          <p:nvPr/>
        </p:nvSpPr>
        <p:spPr bwMode="auto">
          <a:xfrm>
            <a:off x="6676660" y="5805330"/>
            <a:ext cx="360050" cy="43206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65000"/>
                <a:lumOff val="3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cxnSp>
        <p:nvCxnSpPr>
          <p:cNvPr id="134" name="직선 화살표 연결선 133"/>
          <p:cNvCxnSpPr>
            <a:stCxn id="130" idx="2"/>
            <a:endCxn id="133" idx="0"/>
          </p:cNvCxnSpPr>
          <p:nvPr/>
        </p:nvCxnSpPr>
        <p:spPr bwMode="auto">
          <a:xfrm>
            <a:off x="6856685" y="5445280"/>
            <a:ext cx="0" cy="360050"/>
          </a:xfrm>
          <a:prstGeom prst="straightConnector1">
            <a:avLst/>
          </a:prstGeom>
          <a:noFill/>
          <a:ln w="12700">
            <a:solidFill>
              <a:srgbClr val="666666"/>
            </a:solidFill>
            <a:round/>
            <a:headEnd/>
            <a:tailEnd type="arrow"/>
          </a:ln>
          <a:effectLst/>
        </p:spPr>
      </p:cxnSp>
      <p:sp>
        <p:nvSpPr>
          <p:cNvPr id="135" name="직사각형 134"/>
          <p:cNvSpPr/>
          <p:nvPr/>
        </p:nvSpPr>
        <p:spPr bwMode="auto">
          <a:xfrm>
            <a:off x="5956560" y="5805330"/>
            <a:ext cx="144020" cy="216030"/>
          </a:xfrm>
          <a:prstGeom prst="rect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136" name="직사각형 135"/>
          <p:cNvSpPr/>
          <p:nvPr/>
        </p:nvSpPr>
        <p:spPr bwMode="auto">
          <a:xfrm>
            <a:off x="6676660" y="5805330"/>
            <a:ext cx="144020" cy="216030"/>
          </a:xfrm>
          <a:prstGeom prst="rect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cxnSp>
        <p:nvCxnSpPr>
          <p:cNvPr id="137" name="직선 화살표 연결선 136"/>
          <p:cNvCxnSpPr>
            <a:stCxn id="129" idx="3"/>
            <a:endCxn id="133" idx="1"/>
          </p:cNvCxnSpPr>
          <p:nvPr/>
        </p:nvCxnSpPr>
        <p:spPr bwMode="auto">
          <a:xfrm>
            <a:off x="6100580" y="5625305"/>
            <a:ext cx="576080" cy="396055"/>
          </a:xfrm>
          <a:prstGeom prst="bentConnector3">
            <a:avLst>
              <a:gd name="adj1" fmla="val 50000"/>
            </a:avLst>
          </a:prstGeom>
          <a:noFill/>
          <a:ln w="12700">
            <a:solidFill>
              <a:srgbClr val="666666"/>
            </a:solidFill>
            <a:round/>
            <a:headEnd/>
            <a:tailEnd type="arrow"/>
          </a:ln>
          <a:effectLst/>
        </p:spPr>
      </p:cxnSp>
      <p:sp>
        <p:nvSpPr>
          <p:cNvPr id="138" name="직사각형 137"/>
          <p:cNvSpPr/>
          <p:nvPr/>
        </p:nvSpPr>
        <p:spPr bwMode="auto">
          <a:xfrm>
            <a:off x="3796260" y="4437140"/>
            <a:ext cx="6904902" cy="288040"/>
          </a:xfrm>
          <a:prstGeom prst="rect">
            <a:avLst/>
          </a:prstGeom>
          <a:solidFill>
            <a:schemeClr val="accent2">
              <a:lumMod val="25000"/>
            </a:schemeClr>
          </a:solidFill>
          <a:ln w="12700">
            <a:solidFill>
              <a:schemeClr val="accent2">
                <a:lumMod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rgbClr val="000000"/>
              </a:buClr>
            </a:pPr>
            <a:r>
              <a:rPr lang="ko-KR" altLang="en-US" dirty="0" smtClean="0">
                <a:solidFill>
                  <a:schemeClr val="bg1"/>
                </a:solidFill>
                <a:latin typeface="Optima" pitchFamily="2" charset="2"/>
              </a:rPr>
              <a:t>선 연결 결과 모습</a:t>
            </a:r>
          </a:p>
        </p:txBody>
      </p:sp>
      <p:sp>
        <p:nvSpPr>
          <p:cNvPr id="139" name="직사각형 138"/>
          <p:cNvSpPr/>
          <p:nvPr/>
        </p:nvSpPr>
        <p:spPr bwMode="auto">
          <a:xfrm>
            <a:off x="7388701" y="5013220"/>
            <a:ext cx="1440200" cy="28804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140" name="직사각형 139"/>
          <p:cNvSpPr/>
          <p:nvPr/>
        </p:nvSpPr>
        <p:spPr bwMode="auto">
          <a:xfrm>
            <a:off x="7388701" y="5949350"/>
            <a:ext cx="1440200" cy="28804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141" name="직사각형 140"/>
          <p:cNvSpPr/>
          <p:nvPr/>
        </p:nvSpPr>
        <p:spPr bwMode="auto">
          <a:xfrm>
            <a:off x="7604731" y="5157240"/>
            <a:ext cx="360050" cy="144020"/>
          </a:xfrm>
          <a:prstGeom prst="rect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142" name="직사각형 141"/>
          <p:cNvSpPr/>
          <p:nvPr/>
        </p:nvSpPr>
        <p:spPr bwMode="auto">
          <a:xfrm>
            <a:off x="7604731" y="5949350"/>
            <a:ext cx="360050" cy="144020"/>
          </a:xfrm>
          <a:prstGeom prst="rect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143" name="직사각형 142"/>
          <p:cNvSpPr/>
          <p:nvPr/>
        </p:nvSpPr>
        <p:spPr bwMode="auto">
          <a:xfrm>
            <a:off x="8252821" y="5157240"/>
            <a:ext cx="360050" cy="144020"/>
          </a:xfrm>
          <a:prstGeom prst="rect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144" name="직사각형 143"/>
          <p:cNvSpPr/>
          <p:nvPr/>
        </p:nvSpPr>
        <p:spPr bwMode="auto">
          <a:xfrm>
            <a:off x="8188870" y="5949350"/>
            <a:ext cx="360050" cy="144020"/>
          </a:xfrm>
          <a:prstGeom prst="rect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cxnSp>
        <p:nvCxnSpPr>
          <p:cNvPr id="145" name="직선 화살표 연결선 144"/>
          <p:cNvCxnSpPr>
            <a:stCxn id="141" idx="2"/>
            <a:endCxn id="142" idx="0"/>
          </p:cNvCxnSpPr>
          <p:nvPr/>
        </p:nvCxnSpPr>
        <p:spPr bwMode="auto">
          <a:xfrm>
            <a:off x="7784756" y="5301260"/>
            <a:ext cx="0" cy="648090"/>
          </a:xfrm>
          <a:prstGeom prst="straightConnector1">
            <a:avLst/>
          </a:prstGeom>
          <a:noFill/>
          <a:ln w="12700">
            <a:solidFill>
              <a:srgbClr val="666666"/>
            </a:solidFill>
            <a:round/>
            <a:headEnd type="stealth"/>
            <a:tailEnd type="stealth"/>
          </a:ln>
          <a:effectLst/>
        </p:spPr>
      </p:cxnSp>
      <p:cxnSp>
        <p:nvCxnSpPr>
          <p:cNvPr id="146" name="직선 화살표 연결선 145"/>
          <p:cNvCxnSpPr>
            <a:stCxn id="143" idx="2"/>
            <a:endCxn id="144" idx="0"/>
          </p:cNvCxnSpPr>
          <p:nvPr/>
        </p:nvCxnSpPr>
        <p:spPr bwMode="auto">
          <a:xfrm flipH="1">
            <a:off x="8368895" y="5301260"/>
            <a:ext cx="63951" cy="648090"/>
          </a:xfrm>
          <a:prstGeom prst="straightConnector1">
            <a:avLst/>
          </a:prstGeom>
          <a:noFill/>
          <a:ln w="12700">
            <a:solidFill>
              <a:srgbClr val="666666"/>
            </a:solidFill>
            <a:round/>
            <a:headEnd type="stealth"/>
            <a:tailEnd type="stealth"/>
          </a:ln>
          <a:effectLst/>
        </p:spPr>
      </p:cxnSp>
      <p:sp>
        <p:nvSpPr>
          <p:cNvPr id="150" name="직사각형 149"/>
          <p:cNvSpPr/>
          <p:nvPr/>
        </p:nvSpPr>
        <p:spPr bwMode="auto">
          <a:xfrm>
            <a:off x="9701080" y="3429000"/>
            <a:ext cx="432060" cy="21603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cxnSp>
        <p:nvCxnSpPr>
          <p:cNvPr id="152" name="꺾인 연결선 151"/>
          <p:cNvCxnSpPr>
            <a:stCxn id="117" idx="2"/>
            <a:endCxn id="126" idx="0"/>
          </p:cNvCxnSpPr>
          <p:nvPr/>
        </p:nvCxnSpPr>
        <p:spPr bwMode="auto">
          <a:xfrm rot="16200000" flipH="1">
            <a:off x="9368976" y="5408625"/>
            <a:ext cx="648090" cy="432060"/>
          </a:xfrm>
          <a:prstGeom prst="bentConnector3">
            <a:avLst/>
          </a:prstGeom>
          <a:noFill/>
          <a:ln w="12700">
            <a:solidFill>
              <a:srgbClr val="666666"/>
            </a:solidFill>
            <a:round/>
            <a:headEnd/>
            <a:tailEnd type="arrow" w="med" len="med"/>
          </a:ln>
          <a:effectLst/>
        </p:spPr>
      </p:cxnSp>
      <p:sp>
        <p:nvSpPr>
          <p:cNvPr id="154" name="직사각형 153"/>
          <p:cNvSpPr/>
          <p:nvPr/>
        </p:nvSpPr>
        <p:spPr bwMode="auto">
          <a:xfrm>
            <a:off x="9701080" y="5445280"/>
            <a:ext cx="432060" cy="21603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169" name="직사각형 168"/>
          <p:cNvSpPr/>
          <p:nvPr/>
        </p:nvSpPr>
        <p:spPr bwMode="auto">
          <a:xfrm>
            <a:off x="771840" y="3933070"/>
            <a:ext cx="144020" cy="216030"/>
          </a:xfrm>
          <a:prstGeom prst="rect">
            <a:avLst/>
          </a:prstGeom>
          <a:solidFill>
            <a:schemeClr val="bg1"/>
          </a:solidFill>
          <a:ln w="12700">
            <a:solidFill>
              <a:srgbClr val="FF0000"/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170" name="직사각형 169"/>
          <p:cNvSpPr/>
          <p:nvPr/>
        </p:nvSpPr>
        <p:spPr bwMode="auto">
          <a:xfrm>
            <a:off x="1491940" y="3933070"/>
            <a:ext cx="144020" cy="216030"/>
          </a:xfrm>
          <a:prstGeom prst="rect">
            <a:avLst/>
          </a:prstGeom>
          <a:solidFill>
            <a:schemeClr val="bg1"/>
          </a:solidFill>
          <a:ln w="12700">
            <a:solidFill>
              <a:srgbClr val="FF0000"/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cxnSp>
        <p:nvCxnSpPr>
          <p:cNvPr id="171" name="직선 화살표 연결선 170"/>
          <p:cNvCxnSpPr>
            <a:stCxn id="169" idx="3"/>
            <a:endCxn id="170" idx="1"/>
          </p:cNvCxnSpPr>
          <p:nvPr/>
        </p:nvCxnSpPr>
        <p:spPr bwMode="auto">
          <a:xfrm>
            <a:off x="915860" y="4041085"/>
            <a:ext cx="576080" cy="0"/>
          </a:xfrm>
          <a:prstGeom prst="straightConnector1">
            <a:avLst/>
          </a:prstGeom>
          <a:noFill/>
          <a:ln w="12700">
            <a:solidFill>
              <a:srgbClr val="666666"/>
            </a:solidFill>
            <a:round/>
            <a:headEnd/>
            <a:tailEnd type="arrow"/>
          </a:ln>
          <a:effectLst/>
        </p:spPr>
      </p:cxnSp>
      <p:sp>
        <p:nvSpPr>
          <p:cNvPr id="172" name="직사각형 171"/>
          <p:cNvSpPr/>
          <p:nvPr/>
        </p:nvSpPr>
        <p:spPr bwMode="auto">
          <a:xfrm>
            <a:off x="5989218" y="3933070"/>
            <a:ext cx="144020" cy="216030"/>
          </a:xfrm>
          <a:prstGeom prst="rect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173" name="직사각형 172"/>
          <p:cNvSpPr/>
          <p:nvPr/>
        </p:nvSpPr>
        <p:spPr bwMode="auto">
          <a:xfrm>
            <a:off x="6716012" y="3933070"/>
            <a:ext cx="144020" cy="216030"/>
          </a:xfrm>
          <a:prstGeom prst="rect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cxnSp>
        <p:nvCxnSpPr>
          <p:cNvPr id="174" name="직선 화살표 연결선 173"/>
          <p:cNvCxnSpPr>
            <a:stCxn id="172" idx="3"/>
            <a:endCxn id="173" idx="1"/>
          </p:cNvCxnSpPr>
          <p:nvPr/>
        </p:nvCxnSpPr>
        <p:spPr bwMode="auto">
          <a:xfrm>
            <a:off x="6133238" y="4041085"/>
            <a:ext cx="582774" cy="0"/>
          </a:xfrm>
          <a:prstGeom prst="straightConnector1">
            <a:avLst/>
          </a:prstGeom>
          <a:noFill/>
          <a:ln w="12700">
            <a:solidFill>
              <a:srgbClr val="666666"/>
            </a:solidFill>
            <a:round/>
            <a:headEnd/>
            <a:tailEnd type="arrow"/>
          </a:ln>
          <a:effectLst/>
        </p:spPr>
      </p:cxnSp>
      <p:sp>
        <p:nvSpPr>
          <p:cNvPr id="2" name="타원 1"/>
          <p:cNvSpPr/>
          <p:nvPr/>
        </p:nvSpPr>
        <p:spPr bwMode="auto">
          <a:xfrm>
            <a:off x="699830" y="5432039"/>
            <a:ext cx="232148" cy="229271"/>
          </a:xfrm>
          <a:prstGeom prst="ellipse">
            <a:avLst/>
          </a:prstGeom>
          <a:solidFill>
            <a:schemeClr val="bg1"/>
          </a:solidFill>
          <a:ln w="12700">
            <a:solidFill>
              <a:srgbClr val="C00000"/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113" name="타원 112"/>
          <p:cNvSpPr/>
          <p:nvPr/>
        </p:nvSpPr>
        <p:spPr bwMode="auto">
          <a:xfrm>
            <a:off x="1491940" y="4869850"/>
            <a:ext cx="212001" cy="215380"/>
          </a:xfrm>
          <a:prstGeom prst="ellipse">
            <a:avLst/>
          </a:prstGeom>
          <a:solidFill>
            <a:schemeClr val="bg1"/>
          </a:solidFill>
          <a:ln w="12700">
            <a:solidFill>
              <a:srgbClr val="C00000"/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cxnSp>
        <p:nvCxnSpPr>
          <p:cNvPr id="114" name="직선 화살표 연결선 113"/>
          <p:cNvCxnSpPr>
            <a:stCxn id="2" idx="7"/>
            <a:endCxn id="113" idx="3"/>
          </p:cNvCxnSpPr>
          <p:nvPr/>
        </p:nvCxnSpPr>
        <p:spPr bwMode="auto">
          <a:xfrm flipV="1">
            <a:off x="897981" y="5053688"/>
            <a:ext cx="625006" cy="411927"/>
          </a:xfrm>
          <a:prstGeom prst="straightConnector1">
            <a:avLst/>
          </a:prstGeom>
          <a:noFill/>
          <a:ln w="12700">
            <a:solidFill>
              <a:srgbClr val="666666"/>
            </a:solidFill>
            <a:round/>
            <a:headEnd/>
            <a:tailEnd type="stealth"/>
          </a:ln>
          <a:effectLst/>
        </p:spPr>
      </p:cxnSp>
      <p:sp>
        <p:nvSpPr>
          <p:cNvPr id="121" name="직사각형 120"/>
          <p:cNvSpPr/>
          <p:nvPr/>
        </p:nvSpPr>
        <p:spPr bwMode="auto">
          <a:xfrm>
            <a:off x="555810" y="4581160"/>
            <a:ext cx="360050" cy="50342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cxnSp>
        <p:nvCxnSpPr>
          <p:cNvPr id="122" name="직선 화살표 연결선 121"/>
          <p:cNvCxnSpPr>
            <a:stCxn id="120" idx="0"/>
            <a:endCxn id="121" idx="2"/>
          </p:cNvCxnSpPr>
          <p:nvPr/>
        </p:nvCxnSpPr>
        <p:spPr bwMode="auto">
          <a:xfrm flipV="1">
            <a:off x="735835" y="5084580"/>
            <a:ext cx="0" cy="361350"/>
          </a:xfrm>
          <a:prstGeom prst="straightConnector1">
            <a:avLst/>
          </a:prstGeom>
          <a:noFill/>
          <a:ln w="12700">
            <a:solidFill>
              <a:srgbClr val="666666"/>
            </a:solidFill>
            <a:round/>
            <a:headEnd/>
            <a:tailEnd type="stealth"/>
          </a:ln>
          <a:effectLst/>
        </p:spPr>
      </p:cxnSp>
      <p:cxnSp>
        <p:nvCxnSpPr>
          <p:cNvPr id="123" name="직선 화살표 연결선 122"/>
          <p:cNvCxnSpPr>
            <a:stCxn id="121" idx="3"/>
            <a:endCxn id="119" idx="1"/>
          </p:cNvCxnSpPr>
          <p:nvPr/>
        </p:nvCxnSpPr>
        <p:spPr bwMode="auto">
          <a:xfrm>
            <a:off x="915860" y="4832870"/>
            <a:ext cx="576080" cy="650"/>
          </a:xfrm>
          <a:prstGeom prst="straightConnector1">
            <a:avLst/>
          </a:prstGeom>
          <a:noFill/>
          <a:ln w="12700">
            <a:solidFill>
              <a:srgbClr val="666666"/>
            </a:solidFill>
            <a:round/>
            <a:headEnd/>
            <a:tailEnd type="stealth"/>
          </a:ln>
          <a:effectLst/>
        </p:spPr>
      </p:cxnSp>
      <p:sp>
        <p:nvSpPr>
          <p:cNvPr id="125" name="직사각형 124"/>
          <p:cNvSpPr/>
          <p:nvPr/>
        </p:nvSpPr>
        <p:spPr bwMode="auto">
          <a:xfrm>
            <a:off x="3796260" y="4797190"/>
            <a:ext cx="1656230" cy="16562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noFill/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147" name="직사각형 146"/>
          <p:cNvSpPr/>
          <p:nvPr/>
        </p:nvSpPr>
        <p:spPr bwMode="auto">
          <a:xfrm>
            <a:off x="4876410" y="4941860"/>
            <a:ext cx="360050" cy="50342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148" name="직사각형 147"/>
          <p:cNvSpPr/>
          <p:nvPr/>
        </p:nvSpPr>
        <p:spPr bwMode="auto">
          <a:xfrm>
            <a:off x="3940280" y="5805980"/>
            <a:ext cx="360050" cy="50342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149" name="타원 148"/>
          <p:cNvSpPr/>
          <p:nvPr/>
        </p:nvSpPr>
        <p:spPr bwMode="auto">
          <a:xfrm>
            <a:off x="4084300" y="5792089"/>
            <a:ext cx="232148" cy="229271"/>
          </a:xfrm>
          <a:prstGeom prst="ellipse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151" name="타원 150"/>
          <p:cNvSpPr/>
          <p:nvPr/>
        </p:nvSpPr>
        <p:spPr bwMode="auto">
          <a:xfrm>
            <a:off x="4865652" y="5251416"/>
            <a:ext cx="212001" cy="215380"/>
          </a:xfrm>
          <a:prstGeom prst="ellipse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cxnSp>
        <p:nvCxnSpPr>
          <p:cNvPr id="153" name="직선 화살표 연결선 152"/>
          <p:cNvCxnSpPr>
            <a:stCxn id="149" idx="7"/>
            <a:endCxn id="151" idx="3"/>
          </p:cNvCxnSpPr>
          <p:nvPr/>
        </p:nvCxnSpPr>
        <p:spPr bwMode="auto">
          <a:xfrm flipV="1">
            <a:off x="4282451" y="5435254"/>
            <a:ext cx="614248" cy="390411"/>
          </a:xfrm>
          <a:prstGeom prst="straightConnector1">
            <a:avLst/>
          </a:prstGeom>
          <a:noFill/>
          <a:ln w="12700">
            <a:solidFill>
              <a:srgbClr val="666666"/>
            </a:solidFill>
            <a:round/>
            <a:headEnd/>
            <a:tailEnd type="stealth"/>
          </a:ln>
          <a:effectLst/>
        </p:spPr>
      </p:cxnSp>
      <p:sp>
        <p:nvSpPr>
          <p:cNvPr id="155" name="직사각형 154"/>
          <p:cNvSpPr/>
          <p:nvPr/>
        </p:nvSpPr>
        <p:spPr bwMode="auto">
          <a:xfrm>
            <a:off x="3940280" y="4941210"/>
            <a:ext cx="360050" cy="50342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cxnSp>
        <p:nvCxnSpPr>
          <p:cNvPr id="156" name="직선 화살표 연결선 155"/>
          <p:cNvCxnSpPr>
            <a:stCxn id="148" idx="0"/>
            <a:endCxn id="155" idx="2"/>
          </p:cNvCxnSpPr>
          <p:nvPr/>
        </p:nvCxnSpPr>
        <p:spPr bwMode="auto">
          <a:xfrm flipV="1">
            <a:off x="4120305" y="5444630"/>
            <a:ext cx="0" cy="361350"/>
          </a:xfrm>
          <a:prstGeom prst="straightConnector1">
            <a:avLst/>
          </a:prstGeom>
          <a:noFill/>
          <a:ln w="12700">
            <a:solidFill>
              <a:srgbClr val="666666"/>
            </a:solidFill>
            <a:round/>
            <a:headEnd/>
            <a:tailEnd type="stealth"/>
          </a:ln>
          <a:effectLst/>
        </p:spPr>
      </p:cxnSp>
      <p:cxnSp>
        <p:nvCxnSpPr>
          <p:cNvPr id="157" name="직선 화살표 연결선 156"/>
          <p:cNvCxnSpPr>
            <a:stCxn id="155" idx="3"/>
            <a:endCxn id="147" idx="1"/>
          </p:cNvCxnSpPr>
          <p:nvPr/>
        </p:nvCxnSpPr>
        <p:spPr bwMode="auto">
          <a:xfrm>
            <a:off x="4300330" y="5192920"/>
            <a:ext cx="576080" cy="650"/>
          </a:xfrm>
          <a:prstGeom prst="straightConnector1">
            <a:avLst/>
          </a:prstGeom>
          <a:noFill/>
          <a:ln w="12700">
            <a:solidFill>
              <a:srgbClr val="666666"/>
            </a:solidFill>
            <a:round/>
            <a:headEnd/>
            <a:tailEnd type="stealth"/>
          </a:ln>
          <a:effectLst/>
        </p:spPr>
      </p:cxnSp>
      <p:sp>
        <p:nvSpPr>
          <p:cNvPr id="4" name="순서도: 가산 접합 3"/>
          <p:cNvSpPr/>
          <p:nvPr/>
        </p:nvSpPr>
        <p:spPr bwMode="auto">
          <a:xfrm>
            <a:off x="6168259" y="5431533"/>
            <a:ext cx="360050" cy="358869"/>
          </a:xfrm>
          <a:prstGeom prst="flowChartSummingJunction">
            <a:avLst/>
          </a:prstGeom>
          <a:noFill/>
          <a:ln w="12700">
            <a:solidFill>
              <a:srgbClr val="C00000"/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158" name="순서도: 가산 접합 157"/>
          <p:cNvSpPr/>
          <p:nvPr/>
        </p:nvSpPr>
        <p:spPr bwMode="auto">
          <a:xfrm>
            <a:off x="8260880" y="5445280"/>
            <a:ext cx="360050" cy="358869"/>
          </a:xfrm>
          <a:prstGeom prst="flowChartSummingJunction">
            <a:avLst/>
          </a:prstGeom>
          <a:noFill/>
          <a:ln w="12700">
            <a:solidFill>
              <a:srgbClr val="C00000"/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159" name="순서도: 가산 접합 158"/>
          <p:cNvSpPr/>
          <p:nvPr/>
        </p:nvSpPr>
        <p:spPr bwMode="auto">
          <a:xfrm>
            <a:off x="9701080" y="5445280"/>
            <a:ext cx="360050" cy="358869"/>
          </a:xfrm>
          <a:prstGeom prst="flowChartSummingJunction">
            <a:avLst/>
          </a:prstGeom>
          <a:noFill/>
          <a:ln w="12700">
            <a:solidFill>
              <a:srgbClr val="C00000"/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845809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모서리가 둥근 직사각형 95"/>
          <p:cNvSpPr/>
          <p:nvPr/>
        </p:nvSpPr>
        <p:spPr bwMode="auto">
          <a:xfrm>
            <a:off x="1131890" y="2349500"/>
            <a:ext cx="8785220" cy="4031910"/>
          </a:xfrm>
          <a:prstGeom prst="roundRect">
            <a:avLst>
              <a:gd name="adj" fmla="val 1940"/>
            </a:avLst>
          </a:prstGeom>
          <a:solidFill>
            <a:schemeClr val="accent2">
              <a:lumMod val="2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t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sz="1400" dirty="0" smtClean="0">
                <a:solidFill>
                  <a:schemeClr val="bg1"/>
                </a:solidFill>
                <a:latin typeface="+mn-ea"/>
                <a:ea typeface="+mn-ea"/>
              </a:rPr>
              <a:t>소통은 복잡하다</a:t>
            </a:r>
            <a:r>
              <a:rPr lang="en-US" altLang="ko-KR" sz="1400" dirty="0" smtClean="0">
                <a:solidFill>
                  <a:schemeClr val="bg1"/>
                </a:solidFill>
                <a:latin typeface="+mn-ea"/>
                <a:ea typeface="+mn-ea"/>
              </a:rPr>
              <a:t>...</a:t>
            </a:r>
            <a:endParaRPr lang="ko-KR" altLang="en-US" sz="1400" dirty="0" smtClean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98" name="모서리가 둥근 직사각형 97"/>
          <p:cNvSpPr/>
          <p:nvPr/>
        </p:nvSpPr>
        <p:spPr bwMode="auto">
          <a:xfrm>
            <a:off x="4955392" y="3284980"/>
            <a:ext cx="1131243" cy="2880400"/>
          </a:xfrm>
          <a:prstGeom prst="roundRect">
            <a:avLst/>
          </a:prstGeom>
          <a:solidFill>
            <a:schemeClr val="bg1">
              <a:alpha val="60000"/>
            </a:schemeClr>
          </a:solidFill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95" name="모서리가 둥근 직사각형 94"/>
          <p:cNvSpPr/>
          <p:nvPr/>
        </p:nvSpPr>
        <p:spPr bwMode="auto">
          <a:xfrm>
            <a:off x="5812540" y="2996940"/>
            <a:ext cx="3024420" cy="3168440"/>
          </a:xfrm>
          <a:prstGeom prst="roundRect">
            <a:avLst>
              <a:gd name="adj" fmla="val 2393"/>
            </a:avLst>
          </a:prstGeom>
          <a:solidFill>
            <a:srgbClr val="E7FFE7"/>
          </a:solidFill>
          <a:ln w="12700">
            <a:solidFill>
              <a:schemeClr val="bg1">
                <a:lumMod val="75000"/>
              </a:schemeClr>
            </a:solidFill>
            <a:round/>
            <a:headEnd/>
            <a:tailEnd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92" name="모서리가 둥근 직사각형 91"/>
          <p:cNvSpPr/>
          <p:nvPr/>
        </p:nvSpPr>
        <p:spPr bwMode="auto">
          <a:xfrm>
            <a:off x="2212041" y="2996940"/>
            <a:ext cx="3024420" cy="3168440"/>
          </a:xfrm>
          <a:prstGeom prst="roundRect">
            <a:avLst>
              <a:gd name="adj" fmla="val 2393"/>
            </a:avLst>
          </a:prstGeom>
          <a:solidFill>
            <a:srgbClr val="E9E8CF"/>
          </a:solidFill>
          <a:ln w="12700">
            <a:solidFill>
              <a:schemeClr val="bg1">
                <a:lumMod val="75000"/>
              </a:schemeClr>
            </a:solidFill>
            <a:round/>
            <a:headEnd/>
            <a:tailEnd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91" name="구름 90"/>
          <p:cNvSpPr/>
          <p:nvPr/>
        </p:nvSpPr>
        <p:spPr bwMode="auto">
          <a:xfrm>
            <a:off x="3587203" y="2708900"/>
            <a:ext cx="2153327" cy="864120"/>
          </a:xfrm>
          <a:prstGeom prst="cloud">
            <a:avLst/>
          </a:prstGeom>
          <a:solidFill>
            <a:schemeClr val="accent1">
              <a:lumMod val="20000"/>
              <a:lumOff val="80000"/>
            </a:schemeClr>
          </a:solidFill>
          <a:ln w="6350">
            <a:solidFill>
              <a:schemeClr val="bg1">
                <a:lumMod val="75000"/>
              </a:schemeClr>
            </a:solidFill>
            <a:round/>
            <a:headEnd/>
            <a:tailEnd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sz="1600" b="0" i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tima" pitchFamily="2" charset="2"/>
              </a:rPr>
              <a:t>사실</a:t>
            </a:r>
            <a:r>
              <a:rPr lang="en-US" altLang="ko-KR" sz="1600" b="0" i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tima" pitchFamily="2" charset="2"/>
              </a:rPr>
              <a:t>(fact)</a:t>
            </a:r>
            <a:endParaRPr lang="ko-KR" altLang="en-US" sz="1600" b="0" i="1" dirty="0" smtClean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tima" pitchFamily="2" charset="2"/>
            </a:endParaRPr>
          </a:p>
        </p:txBody>
      </p:sp>
      <p:sp>
        <p:nvSpPr>
          <p:cNvPr id="93" name="구름 92"/>
          <p:cNvSpPr/>
          <p:nvPr/>
        </p:nvSpPr>
        <p:spPr bwMode="auto">
          <a:xfrm>
            <a:off x="5315443" y="2708900"/>
            <a:ext cx="2153327" cy="864120"/>
          </a:xfrm>
          <a:prstGeom prst="cloud">
            <a:avLst/>
          </a:prstGeom>
          <a:solidFill>
            <a:schemeClr val="accent1">
              <a:lumMod val="20000"/>
              <a:lumOff val="80000"/>
            </a:schemeClr>
          </a:solidFill>
          <a:ln w="6350">
            <a:solidFill>
              <a:schemeClr val="bg1">
                <a:lumMod val="75000"/>
              </a:schemeClr>
            </a:solidFill>
            <a:round/>
            <a:headEnd/>
            <a:tailEnd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sz="1600" b="0" i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tima" pitchFamily="2" charset="2"/>
              </a:rPr>
              <a:t>논리</a:t>
            </a:r>
            <a:r>
              <a:rPr lang="en-US" altLang="ko-KR" sz="1600" b="0" i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tima" pitchFamily="2" charset="2"/>
              </a:rPr>
              <a:t>(Logic)</a:t>
            </a:r>
            <a:endParaRPr lang="ko-KR" altLang="en-US" sz="1600" b="0" i="1" dirty="0" smtClean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tima" pitchFamily="2" charset="2"/>
            </a:endParaRPr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1.1 </a:t>
            </a:r>
            <a:r>
              <a:rPr lang="ko-KR" altLang="en-US" dirty="0" smtClean="0"/>
              <a:t>소통의 복잡성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지식 전달은 가장 단순한 소통으로 상대적으로 명확합니다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전달 효과 또한 바로 나타납니다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경험 전달은 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“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간접적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”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일 수 밖에 없으며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전달 효과는 다양하며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받아들이는 사람의 경험에 따라 폭과 깊이가 결정됩니다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숙련 기술은 결국 숙련되는데 필요한 시간이 필요합니다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따라서 기술이란 시간을 통해서 서서히 전수되는 것입니다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소통은 서로 다른 지식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경험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기술을 가진 사람들이 서로의 지식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경험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기술을 공유하는 과정으로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쉽지 않은 과정입니다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직사각형 1"/>
          <p:cNvSpPr/>
          <p:nvPr/>
        </p:nvSpPr>
        <p:spPr bwMode="auto">
          <a:xfrm>
            <a:off x="2507052" y="5468777"/>
            <a:ext cx="2448339" cy="40856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지식</a:t>
            </a:r>
            <a:r>
              <a:rPr lang="en-US" altLang="ko-KR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(Knowledge)</a:t>
            </a:r>
            <a:endParaRPr lang="ko-KR" altLang="en-US" sz="1300" dirty="0" smtClean="0">
              <a:solidFill>
                <a:schemeClr val="tx1">
                  <a:lumMod val="65000"/>
                  <a:lumOff val="35000"/>
                </a:schemeClr>
              </a:solidFill>
              <a:latin typeface="Optima" pitchFamily="2" charset="2"/>
            </a:endParaRPr>
          </a:p>
        </p:txBody>
      </p:sp>
      <p:sp>
        <p:nvSpPr>
          <p:cNvPr id="7" name="직사각형 6"/>
          <p:cNvSpPr/>
          <p:nvPr/>
        </p:nvSpPr>
        <p:spPr bwMode="auto">
          <a:xfrm>
            <a:off x="2997178" y="4748678"/>
            <a:ext cx="1512208" cy="43206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경험</a:t>
            </a:r>
            <a:r>
              <a:rPr lang="en-US" altLang="ko-KR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(Experience)</a:t>
            </a:r>
            <a:endParaRPr lang="ko-KR" altLang="en-US" sz="1300" dirty="0" smtClean="0">
              <a:solidFill>
                <a:schemeClr val="tx1">
                  <a:lumMod val="65000"/>
                  <a:lumOff val="35000"/>
                </a:schemeClr>
              </a:solidFill>
              <a:latin typeface="Optima" pitchFamily="2" charset="2"/>
            </a:endParaRPr>
          </a:p>
        </p:txBody>
      </p:sp>
      <p:sp>
        <p:nvSpPr>
          <p:cNvPr id="10" name="직사각형 9"/>
          <p:cNvSpPr/>
          <p:nvPr/>
        </p:nvSpPr>
        <p:spPr bwMode="auto">
          <a:xfrm>
            <a:off x="3436210" y="4005080"/>
            <a:ext cx="1512210" cy="45555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숙련 기술</a:t>
            </a:r>
            <a:r>
              <a:rPr lang="en-US" altLang="ko-KR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(Skill)</a:t>
            </a:r>
            <a:endParaRPr lang="ko-KR" altLang="en-US" sz="1300" dirty="0" smtClean="0">
              <a:solidFill>
                <a:schemeClr val="tx1">
                  <a:lumMod val="65000"/>
                  <a:lumOff val="35000"/>
                </a:schemeClr>
              </a:solidFill>
              <a:latin typeface="Optima" pitchFamily="2" charset="2"/>
            </a:endParaRPr>
          </a:p>
        </p:txBody>
      </p:sp>
      <p:sp>
        <p:nvSpPr>
          <p:cNvPr id="14" name="직사각형 13"/>
          <p:cNvSpPr/>
          <p:nvPr/>
        </p:nvSpPr>
        <p:spPr bwMode="auto">
          <a:xfrm>
            <a:off x="2500080" y="3284980"/>
            <a:ext cx="2455312" cy="43206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소통</a:t>
            </a:r>
          </a:p>
        </p:txBody>
      </p:sp>
      <p:sp>
        <p:nvSpPr>
          <p:cNvPr id="18" name="직사각형 17"/>
          <p:cNvSpPr/>
          <p:nvPr/>
        </p:nvSpPr>
        <p:spPr bwMode="auto">
          <a:xfrm>
            <a:off x="4509387" y="4365130"/>
            <a:ext cx="439032" cy="95508"/>
          </a:xfrm>
          <a:prstGeom prst="rect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20" name="직사각형 19"/>
          <p:cNvSpPr/>
          <p:nvPr/>
        </p:nvSpPr>
        <p:spPr bwMode="auto">
          <a:xfrm>
            <a:off x="4516360" y="5468778"/>
            <a:ext cx="439032" cy="72010"/>
          </a:xfrm>
          <a:prstGeom prst="rect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cxnSp>
        <p:nvCxnSpPr>
          <p:cNvPr id="24" name="직선 화살표 연결선 23"/>
          <p:cNvCxnSpPr>
            <a:stCxn id="18" idx="2"/>
            <a:endCxn id="20" idx="0"/>
          </p:cNvCxnSpPr>
          <p:nvPr/>
        </p:nvCxnSpPr>
        <p:spPr bwMode="auto">
          <a:xfrm>
            <a:off x="4728903" y="4460638"/>
            <a:ext cx="6973" cy="1008140"/>
          </a:xfrm>
          <a:prstGeom prst="straightConnector1">
            <a:avLst/>
          </a:prstGeom>
          <a:noFill/>
          <a:ln w="15875">
            <a:solidFill>
              <a:srgbClr val="666666"/>
            </a:solidFill>
            <a:round/>
            <a:headEnd/>
            <a:tailEnd type="stealth"/>
          </a:ln>
          <a:effectLst/>
        </p:spPr>
      </p:cxnSp>
      <p:sp>
        <p:nvSpPr>
          <p:cNvPr id="31" name="직사각형 30"/>
          <p:cNvSpPr/>
          <p:nvPr/>
        </p:nvSpPr>
        <p:spPr bwMode="auto">
          <a:xfrm>
            <a:off x="3436210" y="4365130"/>
            <a:ext cx="439032" cy="95508"/>
          </a:xfrm>
          <a:prstGeom prst="rect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32" name="직사각형 31"/>
          <p:cNvSpPr/>
          <p:nvPr/>
        </p:nvSpPr>
        <p:spPr bwMode="auto">
          <a:xfrm>
            <a:off x="3443183" y="4748678"/>
            <a:ext cx="439032" cy="72010"/>
          </a:xfrm>
          <a:prstGeom prst="rect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cxnSp>
        <p:nvCxnSpPr>
          <p:cNvPr id="33" name="직선 화살표 연결선 32"/>
          <p:cNvCxnSpPr>
            <a:stCxn id="31" idx="2"/>
            <a:endCxn id="32" idx="0"/>
          </p:cNvCxnSpPr>
          <p:nvPr/>
        </p:nvCxnSpPr>
        <p:spPr bwMode="auto">
          <a:xfrm>
            <a:off x="3655726" y="4460638"/>
            <a:ext cx="6973" cy="288040"/>
          </a:xfrm>
          <a:prstGeom prst="straightConnector1">
            <a:avLst/>
          </a:prstGeom>
          <a:noFill/>
          <a:ln w="15875">
            <a:solidFill>
              <a:srgbClr val="666666"/>
            </a:solidFill>
            <a:round/>
            <a:headEnd/>
            <a:tailEnd type="stealth"/>
          </a:ln>
          <a:effectLst/>
        </p:spPr>
      </p:cxnSp>
      <p:sp>
        <p:nvSpPr>
          <p:cNvPr id="34" name="직사각형 33"/>
          <p:cNvSpPr/>
          <p:nvPr/>
        </p:nvSpPr>
        <p:spPr bwMode="auto">
          <a:xfrm>
            <a:off x="2500080" y="3645030"/>
            <a:ext cx="439032" cy="72010"/>
          </a:xfrm>
          <a:prstGeom prst="rect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35" name="직사각형 34"/>
          <p:cNvSpPr/>
          <p:nvPr/>
        </p:nvSpPr>
        <p:spPr bwMode="auto">
          <a:xfrm>
            <a:off x="2507053" y="5468778"/>
            <a:ext cx="439032" cy="72010"/>
          </a:xfrm>
          <a:prstGeom prst="rect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cxnSp>
        <p:nvCxnSpPr>
          <p:cNvPr id="36" name="직선 화살표 연결선 35"/>
          <p:cNvCxnSpPr>
            <a:stCxn id="34" idx="2"/>
            <a:endCxn id="35" idx="0"/>
          </p:cNvCxnSpPr>
          <p:nvPr/>
        </p:nvCxnSpPr>
        <p:spPr bwMode="auto">
          <a:xfrm>
            <a:off x="2719596" y="3717040"/>
            <a:ext cx="6973" cy="1751738"/>
          </a:xfrm>
          <a:prstGeom prst="straightConnector1">
            <a:avLst/>
          </a:prstGeom>
          <a:noFill/>
          <a:ln w="15875">
            <a:solidFill>
              <a:srgbClr val="666666"/>
            </a:solidFill>
            <a:round/>
            <a:headEnd/>
            <a:tailEnd type="stealth"/>
          </a:ln>
          <a:effectLst/>
        </p:spPr>
      </p:cxnSp>
      <p:sp>
        <p:nvSpPr>
          <p:cNvPr id="37" name="직사각형 36"/>
          <p:cNvSpPr/>
          <p:nvPr/>
        </p:nvSpPr>
        <p:spPr bwMode="auto">
          <a:xfrm>
            <a:off x="2990205" y="3645030"/>
            <a:ext cx="439032" cy="72010"/>
          </a:xfrm>
          <a:prstGeom prst="rect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38" name="직사각형 37"/>
          <p:cNvSpPr/>
          <p:nvPr/>
        </p:nvSpPr>
        <p:spPr bwMode="auto">
          <a:xfrm>
            <a:off x="2997178" y="4748678"/>
            <a:ext cx="439032" cy="72010"/>
          </a:xfrm>
          <a:prstGeom prst="rect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cxnSp>
        <p:nvCxnSpPr>
          <p:cNvPr id="39" name="직선 화살표 연결선 38"/>
          <p:cNvCxnSpPr>
            <a:stCxn id="37" idx="2"/>
            <a:endCxn id="38" idx="0"/>
          </p:cNvCxnSpPr>
          <p:nvPr/>
        </p:nvCxnSpPr>
        <p:spPr bwMode="auto">
          <a:xfrm>
            <a:off x="3209721" y="3717040"/>
            <a:ext cx="6973" cy="1031638"/>
          </a:xfrm>
          <a:prstGeom prst="straightConnector1">
            <a:avLst/>
          </a:prstGeom>
          <a:noFill/>
          <a:ln w="15875">
            <a:solidFill>
              <a:srgbClr val="666666"/>
            </a:solidFill>
            <a:round/>
            <a:headEnd/>
            <a:tailEnd type="stealth"/>
          </a:ln>
          <a:effectLst/>
        </p:spPr>
      </p:cxnSp>
      <p:sp>
        <p:nvSpPr>
          <p:cNvPr id="41" name="직사각형 40"/>
          <p:cNvSpPr/>
          <p:nvPr/>
        </p:nvSpPr>
        <p:spPr bwMode="auto">
          <a:xfrm>
            <a:off x="3436210" y="5108728"/>
            <a:ext cx="439032" cy="72010"/>
          </a:xfrm>
          <a:prstGeom prst="rect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42" name="직사각형 41"/>
          <p:cNvSpPr/>
          <p:nvPr/>
        </p:nvSpPr>
        <p:spPr bwMode="auto">
          <a:xfrm>
            <a:off x="3443183" y="5468778"/>
            <a:ext cx="439032" cy="72010"/>
          </a:xfrm>
          <a:prstGeom prst="rect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cxnSp>
        <p:nvCxnSpPr>
          <p:cNvPr id="43" name="직선 화살표 연결선 42"/>
          <p:cNvCxnSpPr>
            <a:stCxn id="41" idx="2"/>
            <a:endCxn id="42" idx="0"/>
          </p:cNvCxnSpPr>
          <p:nvPr/>
        </p:nvCxnSpPr>
        <p:spPr bwMode="auto">
          <a:xfrm>
            <a:off x="3655726" y="5180738"/>
            <a:ext cx="6973" cy="288040"/>
          </a:xfrm>
          <a:prstGeom prst="straightConnector1">
            <a:avLst/>
          </a:prstGeom>
          <a:noFill/>
          <a:ln w="15875">
            <a:solidFill>
              <a:srgbClr val="666666"/>
            </a:solidFill>
            <a:round/>
            <a:headEnd/>
            <a:tailEnd type="stealth"/>
          </a:ln>
          <a:effectLst/>
        </p:spPr>
      </p:cxnSp>
      <p:sp>
        <p:nvSpPr>
          <p:cNvPr id="44" name="직사각형 43"/>
          <p:cNvSpPr/>
          <p:nvPr/>
        </p:nvSpPr>
        <p:spPr bwMode="auto">
          <a:xfrm>
            <a:off x="4502415" y="3645030"/>
            <a:ext cx="439032" cy="72010"/>
          </a:xfrm>
          <a:prstGeom prst="rect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45" name="직사각형 44"/>
          <p:cNvSpPr/>
          <p:nvPr/>
        </p:nvSpPr>
        <p:spPr bwMode="auto">
          <a:xfrm>
            <a:off x="4509388" y="4005080"/>
            <a:ext cx="439032" cy="72010"/>
          </a:xfrm>
          <a:prstGeom prst="rect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cxnSp>
        <p:nvCxnSpPr>
          <p:cNvPr id="46" name="직선 화살표 연결선 45"/>
          <p:cNvCxnSpPr>
            <a:stCxn id="44" idx="2"/>
            <a:endCxn id="45" idx="0"/>
          </p:cNvCxnSpPr>
          <p:nvPr/>
        </p:nvCxnSpPr>
        <p:spPr bwMode="auto">
          <a:xfrm>
            <a:off x="4721931" y="3717040"/>
            <a:ext cx="6973" cy="288040"/>
          </a:xfrm>
          <a:prstGeom prst="straightConnector1">
            <a:avLst/>
          </a:prstGeom>
          <a:noFill/>
          <a:ln w="15875">
            <a:solidFill>
              <a:srgbClr val="666666"/>
            </a:solidFill>
            <a:round/>
            <a:headEnd/>
            <a:tailEnd type="stealth"/>
          </a:ln>
          <a:effectLst/>
        </p:spPr>
      </p:cxnSp>
      <p:sp>
        <p:nvSpPr>
          <p:cNvPr id="48" name="직사각형 47"/>
          <p:cNvSpPr/>
          <p:nvPr/>
        </p:nvSpPr>
        <p:spPr bwMode="auto">
          <a:xfrm>
            <a:off x="6165617" y="5468777"/>
            <a:ext cx="2448339" cy="40856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지식</a:t>
            </a:r>
            <a:r>
              <a:rPr lang="en-US" altLang="ko-KR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(Knowledge)</a:t>
            </a:r>
            <a:endParaRPr lang="ko-KR" altLang="en-US" sz="1300" dirty="0" smtClean="0">
              <a:solidFill>
                <a:schemeClr val="tx1">
                  <a:lumMod val="65000"/>
                  <a:lumOff val="35000"/>
                </a:schemeClr>
              </a:solidFill>
              <a:latin typeface="Optima" pitchFamily="2" charset="2"/>
            </a:endParaRPr>
          </a:p>
        </p:txBody>
      </p:sp>
      <p:sp>
        <p:nvSpPr>
          <p:cNvPr id="49" name="직사각형 48"/>
          <p:cNvSpPr/>
          <p:nvPr/>
        </p:nvSpPr>
        <p:spPr bwMode="auto">
          <a:xfrm>
            <a:off x="6655743" y="4748678"/>
            <a:ext cx="1512208" cy="43206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경험</a:t>
            </a:r>
            <a:r>
              <a:rPr lang="en-US" altLang="ko-KR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(Experience)</a:t>
            </a:r>
            <a:endParaRPr lang="ko-KR" altLang="en-US" sz="1300" dirty="0" smtClean="0">
              <a:solidFill>
                <a:schemeClr val="tx1">
                  <a:lumMod val="65000"/>
                  <a:lumOff val="35000"/>
                </a:schemeClr>
              </a:solidFill>
              <a:latin typeface="Optima" pitchFamily="2" charset="2"/>
            </a:endParaRPr>
          </a:p>
        </p:txBody>
      </p:sp>
      <p:sp>
        <p:nvSpPr>
          <p:cNvPr id="50" name="직사각형 49"/>
          <p:cNvSpPr/>
          <p:nvPr/>
        </p:nvSpPr>
        <p:spPr bwMode="auto">
          <a:xfrm>
            <a:off x="6158645" y="4005079"/>
            <a:ext cx="1512210" cy="46054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숙련 기술</a:t>
            </a:r>
            <a:r>
              <a:rPr lang="en-US" altLang="ko-KR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(Skill)</a:t>
            </a:r>
            <a:endParaRPr lang="ko-KR" altLang="en-US" sz="1300" dirty="0" smtClean="0">
              <a:solidFill>
                <a:schemeClr val="tx1">
                  <a:lumMod val="65000"/>
                  <a:lumOff val="35000"/>
                </a:schemeClr>
              </a:solidFill>
              <a:latin typeface="Optima" pitchFamily="2" charset="2"/>
            </a:endParaRPr>
          </a:p>
        </p:txBody>
      </p:sp>
      <p:sp>
        <p:nvSpPr>
          <p:cNvPr id="51" name="직사각형 50"/>
          <p:cNvSpPr/>
          <p:nvPr/>
        </p:nvSpPr>
        <p:spPr bwMode="auto">
          <a:xfrm>
            <a:off x="6158645" y="3284980"/>
            <a:ext cx="2455312" cy="43206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소통</a:t>
            </a:r>
          </a:p>
        </p:txBody>
      </p:sp>
      <p:sp>
        <p:nvSpPr>
          <p:cNvPr id="52" name="직사각형 51"/>
          <p:cNvSpPr/>
          <p:nvPr/>
        </p:nvSpPr>
        <p:spPr bwMode="auto">
          <a:xfrm>
            <a:off x="6165617" y="4365129"/>
            <a:ext cx="439032" cy="100497"/>
          </a:xfrm>
          <a:prstGeom prst="rect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53" name="직사각형 52"/>
          <p:cNvSpPr/>
          <p:nvPr/>
        </p:nvSpPr>
        <p:spPr bwMode="auto">
          <a:xfrm>
            <a:off x="6172590" y="5468778"/>
            <a:ext cx="439032" cy="72010"/>
          </a:xfrm>
          <a:prstGeom prst="rect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cxnSp>
        <p:nvCxnSpPr>
          <p:cNvPr id="54" name="직선 화살표 연결선 53"/>
          <p:cNvCxnSpPr>
            <a:stCxn id="52" idx="2"/>
            <a:endCxn id="53" idx="0"/>
          </p:cNvCxnSpPr>
          <p:nvPr/>
        </p:nvCxnSpPr>
        <p:spPr bwMode="auto">
          <a:xfrm>
            <a:off x="6385133" y="4465626"/>
            <a:ext cx="6973" cy="1003152"/>
          </a:xfrm>
          <a:prstGeom prst="straightConnector1">
            <a:avLst/>
          </a:prstGeom>
          <a:noFill/>
          <a:ln w="15875">
            <a:solidFill>
              <a:srgbClr val="666666"/>
            </a:solidFill>
            <a:round/>
            <a:headEnd/>
            <a:tailEnd type="stealth"/>
          </a:ln>
          <a:effectLst/>
        </p:spPr>
      </p:cxnSp>
      <p:sp>
        <p:nvSpPr>
          <p:cNvPr id="55" name="직사각형 54"/>
          <p:cNvSpPr/>
          <p:nvPr/>
        </p:nvSpPr>
        <p:spPr bwMode="auto">
          <a:xfrm>
            <a:off x="7238795" y="4365129"/>
            <a:ext cx="439032" cy="100497"/>
          </a:xfrm>
          <a:prstGeom prst="rect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56" name="직사각형 55"/>
          <p:cNvSpPr/>
          <p:nvPr/>
        </p:nvSpPr>
        <p:spPr bwMode="auto">
          <a:xfrm>
            <a:off x="7245768" y="4748678"/>
            <a:ext cx="439032" cy="72010"/>
          </a:xfrm>
          <a:prstGeom prst="rect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cxnSp>
        <p:nvCxnSpPr>
          <p:cNvPr id="57" name="직선 화살표 연결선 56"/>
          <p:cNvCxnSpPr>
            <a:stCxn id="55" idx="2"/>
            <a:endCxn id="56" idx="0"/>
          </p:cNvCxnSpPr>
          <p:nvPr/>
        </p:nvCxnSpPr>
        <p:spPr bwMode="auto">
          <a:xfrm>
            <a:off x="7458311" y="4465626"/>
            <a:ext cx="6973" cy="283052"/>
          </a:xfrm>
          <a:prstGeom prst="straightConnector1">
            <a:avLst/>
          </a:prstGeom>
          <a:noFill/>
          <a:ln w="15875">
            <a:solidFill>
              <a:srgbClr val="666666"/>
            </a:solidFill>
            <a:round/>
            <a:headEnd/>
            <a:tailEnd type="stealth"/>
          </a:ln>
          <a:effectLst/>
        </p:spPr>
      </p:cxnSp>
      <p:sp>
        <p:nvSpPr>
          <p:cNvPr id="58" name="직사각형 57"/>
          <p:cNvSpPr/>
          <p:nvPr/>
        </p:nvSpPr>
        <p:spPr bwMode="auto">
          <a:xfrm>
            <a:off x="8174925" y="3645030"/>
            <a:ext cx="439032" cy="72010"/>
          </a:xfrm>
          <a:prstGeom prst="rect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59" name="직사각형 58"/>
          <p:cNvSpPr/>
          <p:nvPr/>
        </p:nvSpPr>
        <p:spPr bwMode="auto">
          <a:xfrm>
            <a:off x="8181898" y="5468778"/>
            <a:ext cx="439032" cy="72010"/>
          </a:xfrm>
          <a:prstGeom prst="rect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cxnSp>
        <p:nvCxnSpPr>
          <p:cNvPr id="60" name="직선 화살표 연결선 59"/>
          <p:cNvCxnSpPr>
            <a:stCxn id="58" idx="2"/>
            <a:endCxn id="59" idx="0"/>
          </p:cNvCxnSpPr>
          <p:nvPr/>
        </p:nvCxnSpPr>
        <p:spPr bwMode="auto">
          <a:xfrm>
            <a:off x="8394441" y="3717040"/>
            <a:ext cx="6973" cy="1751738"/>
          </a:xfrm>
          <a:prstGeom prst="straightConnector1">
            <a:avLst/>
          </a:prstGeom>
          <a:noFill/>
          <a:ln w="15875">
            <a:solidFill>
              <a:srgbClr val="666666"/>
            </a:solidFill>
            <a:round/>
            <a:headEnd/>
            <a:tailEnd type="stealth"/>
          </a:ln>
          <a:effectLst/>
        </p:spPr>
      </p:cxnSp>
      <p:sp>
        <p:nvSpPr>
          <p:cNvPr id="61" name="직사각형 60"/>
          <p:cNvSpPr/>
          <p:nvPr/>
        </p:nvSpPr>
        <p:spPr bwMode="auto">
          <a:xfrm>
            <a:off x="7742865" y="3645030"/>
            <a:ext cx="373995" cy="72010"/>
          </a:xfrm>
          <a:prstGeom prst="rect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62" name="직사각형 61"/>
          <p:cNvSpPr/>
          <p:nvPr/>
        </p:nvSpPr>
        <p:spPr bwMode="auto">
          <a:xfrm>
            <a:off x="7684800" y="4748678"/>
            <a:ext cx="483151" cy="72010"/>
          </a:xfrm>
          <a:prstGeom prst="rect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cxnSp>
        <p:nvCxnSpPr>
          <p:cNvPr id="63" name="직선 화살표 연결선 62"/>
          <p:cNvCxnSpPr>
            <a:stCxn id="61" idx="2"/>
            <a:endCxn id="62" idx="0"/>
          </p:cNvCxnSpPr>
          <p:nvPr/>
        </p:nvCxnSpPr>
        <p:spPr bwMode="auto">
          <a:xfrm flipH="1">
            <a:off x="7926376" y="3717040"/>
            <a:ext cx="3487" cy="1031638"/>
          </a:xfrm>
          <a:prstGeom prst="straightConnector1">
            <a:avLst/>
          </a:prstGeom>
          <a:noFill/>
          <a:ln w="15875">
            <a:solidFill>
              <a:srgbClr val="666666"/>
            </a:solidFill>
            <a:round/>
            <a:headEnd/>
            <a:tailEnd type="stealth"/>
          </a:ln>
          <a:effectLst/>
        </p:spPr>
      </p:cxnSp>
      <p:sp>
        <p:nvSpPr>
          <p:cNvPr id="64" name="직사각형 63"/>
          <p:cNvSpPr/>
          <p:nvPr/>
        </p:nvSpPr>
        <p:spPr bwMode="auto">
          <a:xfrm>
            <a:off x="7238795" y="5108728"/>
            <a:ext cx="439032" cy="72010"/>
          </a:xfrm>
          <a:prstGeom prst="rect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65" name="직사각형 64"/>
          <p:cNvSpPr/>
          <p:nvPr/>
        </p:nvSpPr>
        <p:spPr bwMode="auto">
          <a:xfrm>
            <a:off x="7245768" y="5468778"/>
            <a:ext cx="439032" cy="72010"/>
          </a:xfrm>
          <a:prstGeom prst="rect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cxnSp>
        <p:nvCxnSpPr>
          <p:cNvPr id="66" name="직선 화살표 연결선 65"/>
          <p:cNvCxnSpPr>
            <a:stCxn id="64" idx="2"/>
            <a:endCxn id="65" idx="0"/>
          </p:cNvCxnSpPr>
          <p:nvPr/>
        </p:nvCxnSpPr>
        <p:spPr bwMode="auto">
          <a:xfrm>
            <a:off x="7458311" y="5180738"/>
            <a:ext cx="6973" cy="288040"/>
          </a:xfrm>
          <a:prstGeom prst="straightConnector1">
            <a:avLst/>
          </a:prstGeom>
          <a:noFill/>
          <a:ln w="15875">
            <a:solidFill>
              <a:srgbClr val="666666"/>
            </a:solidFill>
            <a:round/>
            <a:headEnd/>
            <a:tailEnd type="stealth"/>
          </a:ln>
          <a:effectLst/>
        </p:spPr>
      </p:cxnSp>
      <p:sp>
        <p:nvSpPr>
          <p:cNvPr id="67" name="직사각형 66"/>
          <p:cNvSpPr/>
          <p:nvPr/>
        </p:nvSpPr>
        <p:spPr bwMode="auto">
          <a:xfrm>
            <a:off x="6158645" y="3645030"/>
            <a:ext cx="439032" cy="72010"/>
          </a:xfrm>
          <a:prstGeom prst="rect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68" name="직사각형 67"/>
          <p:cNvSpPr/>
          <p:nvPr/>
        </p:nvSpPr>
        <p:spPr bwMode="auto">
          <a:xfrm>
            <a:off x="6165618" y="4005080"/>
            <a:ext cx="439032" cy="72010"/>
          </a:xfrm>
          <a:prstGeom prst="rect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cxnSp>
        <p:nvCxnSpPr>
          <p:cNvPr id="69" name="직선 화살표 연결선 68"/>
          <p:cNvCxnSpPr>
            <a:stCxn id="67" idx="2"/>
            <a:endCxn id="68" idx="0"/>
          </p:cNvCxnSpPr>
          <p:nvPr/>
        </p:nvCxnSpPr>
        <p:spPr bwMode="auto">
          <a:xfrm>
            <a:off x="6378161" y="3717040"/>
            <a:ext cx="6973" cy="288040"/>
          </a:xfrm>
          <a:prstGeom prst="straightConnector1">
            <a:avLst/>
          </a:prstGeom>
          <a:noFill/>
          <a:ln w="15875">
            <a:solidFill>
              <a:srgbClr val="666666"/>
            </a:solidFill>
            <a:round/>
            <a:headEnd/>
            <a:tailEnd type="stealth"/>
          </a:ln>
          <a:effectLst/>
        </p:spPr>
      </p:cxnSp>
      <p:cxnSp>
        <p:nvCxnSpPr>
          <p:cNvPr id="70" name="직선 화살표 연결선 69"/>
          <p:cNvCxnSpPr>
            <a:stCxn id="2" idx="3"/>
            <a:endCxn id="48" idx="1"/>
          </p:cNvCxnSpPr>
          <p:nvPr/>
        </p:nvCxnSpPr>
        <p:spPr bwMode="auto">
          <a:xfrm>
            <a:off x="4955391" y="5673059"/>
            <a:ext cx="1210226" cy="0"/>
          </a:xfrm>
          <a:prstGeom prst="straightConnector1">
            <a:avLst/>
          </a:prstGeom>
          <a:noFill/>
          <a:ln w="19050">
            <a:solidFill>
              <a:srgbClr val="0070C0"/>
            </a:solidFill>
            <a:round/>
            <a:headEnd/>
            <a:tailEnd type="arrow"/>
          </a:ln>
          <a:effectLst/>
        </p:spPr>
      </p:cxnSp>
      <p:cxnSp>
        <p:nvCxnSpPr>
          <p:cNvPr id="72" name="직선 화살표 연결선 71"/>
          <p:cNvCxnSpPr>
            <a:stCxn id="7" idx="3"/>
            <a:endCxn id="49" idx="1"/>
          </p:cNvCxnSpPr>
          <p:nvPr/>
        </p:nvCxnSpPr>
        <p:spPr bwMode="auto">
          <a:xfrm>
            <a:off x="4509386" y="4964708"/>
            <a:ext cx="2146357" cy="0"/>
          </a:xfrm>
          <a:prstGeom prst="straightConnector1">
            <a:avLst/>
          </a:prstGeom>
          <a:noFill/>
          <a:ln w="15875">
            <a:solidFill>
              <a:srgbClr val="C00000"/>
            </a:solidFill>
            <a:prstDash val="dash"/>
            <a:round/>
            <a:headEnd/>
            <a:tailEnd type="arrow"/>
          </a:ln>
          <a:effectLst/>
        </p:spPr>
      </p:cxnSp>
      <p:cxnSp>
        <p:nvCxnSpPr>
          <p:cNvPr id="75" name="직선 화살표 연결선 74"/>
          <p:cNvCxnSpPr>
            <a:stCxn id="10" idx="3"/>
            <a:endCxn id="50" idx="1"/>
          </p:cNvCxnSpPr>
          <p:nvPr/>
        </p:nvCxnSpPr>
        <p:spPr bwMode="auto">
          <a:xfrm>
            <a:off x="4948420" y="4232859"/>
            <a:ext cx="1210225" cy="2494"/>
          </a:xfrm>
          <a:prstGeom prst="straightConnector1">
            <a:avLst/>
          </a:prstGeom>
          <a:noFill/>
          <a:ln w="15875">
            <a:solidFill>
              <a:srgbClr val="C00000"/>
            </a:solidFill>
            <a:prstDash val="lgDashDotDot"/>
            <a:round/>
            <a:headEnd/>
            <a:tailEnd type="arrow"/>
          </a:ln>
          <a:effectLst/>
        </p:spPr>
      </p:cxnSp>
      <p:cxnSp>
        <p:nvCxnSpPr>
          <p:cNvPr id="85" name="직선 화살표 연결선 84"/>
          <p:cNvCxnSpPr>
            <a:stCxn id="14" idx="3"/>
            <a:endCxn id="51" idx="1"/>
          </p:cNvCxnSpPr>
          <p:nvPr/>
        </p:nvCxnSpPr>
        <p:spPr bwMode="auto">
          <a:xfrm>
            <a:off x="4955392" y="3501010"/>
            <a:ext cx="1203253" cy="0"/>
          </a:xfrm>
          <a:prstGeom prst="straightConnector1">
            <a:avLst/>
          </a:prstGeom>
          <a:noFill/>
          <a:ln w="25400">
            <a:solidFill>
              <a:srgbClr val="996633"/>
            </a:solidFill>
            <a:prstDash val="sysDot"/>
            <a:round/>
            <a:headEnd type="arrow"/>
            <a:tailEnd type="arrow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cxnSp>
      <p:pic>
        <p:nvPicPr>
          <p:cNvPr id="94" name="Picture 2" descr="C:\Users\Taegook Song\AppData\Local\Microsoft\Windows\Temporary Internet Files\Content.IE5\7R0PT2GP\MP900448493[1].jpg"/>
          <p:cNvPicPr>
            <a:picLocks noChangeAspect="1" noChangeArrowheads="1"/>
          </p:cNvPicPr>
          <p:nvPr/>
        </p:nvPicPr>
        <p:blipFill>
          <a:blip r:embed="rId2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1127" y="3907174"/>
            <a:ext cx="1910346" cy="1273564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" name="Picture 2" descr="C:\Users\Taegook Song\AppData\Local\Microsoft\Windows\Temporary Internet Files\Content.IE5\7R0PT2GP\MP900448493[1].jpg"/>
          <p:cNvPicPr>
            <a:picLocks noChangeAspect="1" noChangeArrowheads="1"/>
          </p:cNvPicPr>
          <p:nvPr/>
        </p:nvPicPr>
        <p:blipFill>
          <a:blip r:embed="rId2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89734" y="3933070"/>
            <a:ext cx="1910346" cy="1273564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8714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4.4 </a:t>
            </a:r>
            <a:r>
              <a:rPr lang="ko-KR" altLang="en-US" dirty="0" smtClean="0"/>
              <a:t>선 색 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기본 선 색은 대체로 짙은 느낌입니다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대체로 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1~3 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포인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트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더 옅은 색을 선택합니다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가장 외부 테두리를 기준으로 안쪽으로 들어갈수록 옅게 조정하면 도형이 들뜨지 않고 편하게 느껴집니다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이때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선의 두께도 미세하게 조정하면 좋습니다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 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안으로 들어 갈수록 얇게 조정합니다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 </a:t>
            </a:r>
          </a:p>
          <a:p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선이 부담스러울 때는 점선으로 표현하되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 “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선 스타일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”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에서 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“</a:t>
            </a:r>
            <a:r>
              <a:rPr lang="ko-KR" altLang="en-US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겹선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종류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”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와 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“</a:t>
            </a:r>
            <a:r>
              <a:rPr lang="ko-KR" altLang="en-US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대시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종류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”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를 조정해서 편하게 보이도록 합니다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</p:txBody>
      </p:sp>
      <p:sp>
        <p:nvSpPr>
          <p:cNvPr id="128" name="직사각형 127"/>
          <p:cNvSpPr/>
          <p:nvPr/>
        </p:nvSpPr>
        <p:spPr bwMode="auto">
          <a:xfrm>
            <a:off x="3004150" y="2708250"/>
            <a:ext cx="1728240" cy="16562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129" name="직사각형 128"/>
          <p:cNvSpPr/>
          <p:nvPr/>
        </p:nvSpPr>
        <p:spPr bwMode="auto">
          <a:xfrm>
            <a:off x="3220180" y="2924280"/>
            <a:ext cx="1296180" cy="122417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95000"/>
                <a:lumOff val="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130" name="직사각형 129"/>
          <p:cNvSpPr/>
          <p:nvPr/>
        </p:nvSpPr>
        <p:spPr bwMode="auto">
          <a:xfrm>
            <a:off x="3372580" y="3076680"/>
            <a:ext cx="999760" cy="96375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131" name="직사각형 130"/>
          <p:cNvSpPr/>
          <p:nvPr/>
        </p:nvSpPr>
        <p:spPr bwMode="auto">
          <a:xfrm>
            <a:off x="3508220" y="3220700"/>
            <a:ext cx="720100" cy="675715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7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132" name="직사각형 131"/>
          <p:cNvSpPr/>
          <p:nvPr/>
        </p:nvSpPr>
        <p:spPr bwMode="auto">
          <a:xfrm>
            <a:off x="3004150" y="2348850"/>
            <a:ext cx="1728240" cy="288040"/>
          </a:xfrm>
          <a:prstGeom prst="rect">
            <a:avLst/>
          </a:prstGeom>
          <a:solidFill>
            <a:schemeClr val="accent2">
              <a:lumMod val="25000"/>
            </a:schemeClr>
          </a:solidFill>
          <a:ln w="12700">
            <a:solidFill>
              <a:schemeClr val="accent2">
                <a:lumMod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rgbClr val="000000"/>
              </a:buClr>
            </a:pPr>
            <a:r>
              <a:rPr lang="ko-KR" altLang="en-US" dirty="0" smtClean="0">
                <a:solidFill>
                  <a:schemeClr val="bg1"/>
                </a:solidFill>
                <a:latin typeface="Optima" pitchFamily="2" charset="2"/>
              </a:rPr>
              <a:t>선의 농도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4550" y="2383726"/>
            <a:ext cx="5125166" cy="4429744"/>
          </a:xfrm>
          <a:prstGeom prst="rect">
            <a:avLst/>
          </a:prstGeom>
        </p:spPr>
      </p:pic>
      <p:sp>
        <p:nvSpPr>
          <p:cNvPr id="8" name="타원 7"/>
          <p:cNvSpPr/>
          <p:nvPr/>
        </p:nvSpPr>
        <p:spPr bwMode="auto">
          <a:xfrm>
            <a:off x="5524500" y="4509150"/>
            <a:ext cx="1224170" cy="1152160"/>
          </a:xfrm>
          <a:prstGeom prst="ellipse">
            <a:avLst/>
          </a:prstGeom>
          <a:solidFill>
            <a:srgbClr val="808000"/>
          </a:solidFill>
          <a:ln w="12700">
            <a:solidFill>
              <a:schemeClr val="bg1"/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dirty="0" err="1">
                <a:solidFill>
                  <a:schemeClr val="bg1"/>
                </a:solidFill>
                <a:latin typeface="Optima" pitchFamily="2" charset="2"/>
              </a:rPr>
              <a:t>선색</a:t>
            </a:r>
            <a:r>
              <a:rPr lang="ko-KR" altLang="en-US" dirty="0">
                <a:solidFill>
                  <a:schemeClr val="bg1"/>
                </a:solidFill>
                <a:latin typeface="Optima" pitchFamily="2" charset="2"/>
              </a:rPr>
              <a:t> 선택</a:t>
            </a:r>
          </a:p>
        </p:txBody>
      </p:sp>
      <p:sp>
        <p:nvSpPr>
          <p:cNvPr id="9" name="타원 8"/>
          <p:cNvSpPr/>
          <p:nvPr/>
        </p:nvSpPr>
        <p:spPr bwMode="auto">
          <a:xfrm>
            <a:off x="8260880" y="4509150"/>
            <a:ext cx="288040" cy="288040"/>
          </a:xfrm>
          <a:prstGeom prst="ellipse">
            <a:avLst/>
          </a:prstGeom>
          <a:noFill/>
          <a:ln w="12700">
            <a:solidFill>
              <a:srgbClr val="C00000"/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cxnSp>
        <p:nvCxnSpPr>
          <p:cNvPr id="40" name="직선 화살표 연결선 39"/>
          <p:cNvCxnSpPr>
            <a:stCxn id="8" idx="6"/>
            <a:endCxn id="9" idx="2"/>
          </p:cNvCxnSpPr>
          <p:nvPr/>
        </p:nvCxnSpPr>
        <p:spPr bwMode="auto">
          <a:xfrm flipV="1">
            <a:off x="6748670" y="4653170"/>
            <a:ext cx="1512210" cy="432060"/>
          </a:xfrm>
          <a:prstGeom prst="straightConnector1">
            <a:avLst/>
          </a:prstGeom>
          <a:noFill/>
          <a:ln w="12700">
            <a:solidFill>
              <a:srgbClr val="996633"/>
            </a:solidFill>
            <a:round/>
            <a:headEnd/>
            <a:tailEnd type="arrow"/>
          </a:ln>
          <a:effectLst/>
        </p:spPr>
      </p:cxnSp>
      <p:cxnSp>
        <p:nvCxnSpPr>
          <p:cNvPr id="46" name="직선 화살표 연결선 45"/>
          <p:cNvCxnSpPr>
            <a:stCxn id="8" idx="2"/>
            <a:endCxn id="130" idx="2"/>
          </p:cNvCxnSpPr>
          <p:nvPr/>
        </p:nvCxnSpPr>
        <p:spPr bwMode="auto">
          <a:xfrm flipH="1" flipV="1">
            <a:off x="3872460" y="4040435"/>
            <a:ext cx="1652040" cy="1044795"/>
          </a:xfrm>
          <a:prstGeom prst="straightConnector1">
            <a:avLst/>
          </a:prstGeom>
          <a:noFill/>
          <a:ln w="12700">
            <a:solidFill>
              <a:srgbClr val="996633"/>
            </a:solidFill>
            <a:round/>
            <a:headEnd/>
            <a:tailEnd type="arrow"/>
          </a:ln>
          <a:effectLst/>
        </p:spPr>
      </p:cxnSp>
      <p:sp>
        <p:nvSpPr>
          <p:cNvPr id="18" name="타원 17"/>
          <p:cNvSpPr/>
          <p:nvPr/>
        </p:nvSpPr>
        <p:spPr bwMode="auto">
          <a:xfrm>
            <a:off x="8404900" y="4293120"/>
            <a:ext cx="288040" cy="288040"/>
          </a:xfrm>
          <a:prstGeom prst="ellipse">
            <a:avLst/>
          </a:prstGeom>
          <a:noFill/>
          <a:ln w="19050">
            <a:solidFill>
              <a:srgbClr val="C00000"/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cxnSp>
        <p:nvCxnSpPr>
          <p:cNvPr id="51" name="직선 화살표 연결선 50"/>
          <p:cNvCxnSpPr>
            <a:stCxn id="54" idx="2"/>
            <a:endCxn id="18" idx="6"/>
          </p:cNvCxnSpPr>
          <p:nvPr/>
        </p:nvCxnSpPr>
        <p:spPr bwMode="auto">
          <a:xfrm flipH="1">
            <a:off x="8692940" y="4437140"/>
            <a:ext cx="792110" cy="0"/>
          </a:xfrm>
          <a:prstGeom prst="straightConnector1">
            <a:avLst/>
          </a:prstGeom>
          <a:noFill/>
          <a:ln w="19050">
            <a:solidFill>
              <a:srgbClr val="996633"/>
            </a:solidFill>
            <a:round/>
            <a:headEnd/>
            <a:tailEnd type="arrow"/>
          </a:ln>
          <a:effectLst/>
        </p:spPr>
      </p:cxnSp>
      <p:sp>
        <p:nvSpPr>
          <p:cNvPr id="54" name="타원 53"/>
          <p:cNvSpPr/>
          <p:nvPr/>
        </p:nvSpPr>
        <p:spPr bwMode="auto">
          <a:xfrm>
            <a:off x="9485050" y="3861060"/>
            <a:ext cx="1224170" cy="1152160"/>
          </a:xfrm>
          <a:prstGeom prst="ellipse">
            <a:avLst/>
          </a:prstGeom>
          <a:solidFill>
            <a:srgbClr val="808000"/>
          </a:solidFill>
          <a:ln w="12700">
            <a:solidFill>
              <a:schemeClr val="bg1"/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dirty="0" smtClean="0">
                <a:solidFill>
                  <a:schemeClr val="bg1"/>
                </a:solidFill>
                <a:latin typeface="Optima" pitchFamily="2" charset="2"/>
              </a:rPr>
              <a:t>기본 </a:t>
            </a:r>
            <a:r>
              <a:rPr lang="ko-KR" altLang="en-US" dirty="0" err="1" smtClean="0">
                <a:solidFill>
                  <a:schemeClr val="bg1"/>
                </a:solidFill>
                <a:latin typeface="Optima" pitchFamily="2" charset="2"/>
              </a:rPr>
              <a:t>선색</a:t>
            </a:r>
            <a:endParaRPr lang="ko-KR" altLang="en-US" dirty="0">
              <a:solidFill>
                <a:schemeClr val="bg1"/>
              </a:solidFill>
              <a:latin typeface="Optima" pitchFamily="2" charset="2"/>
            </a:endParaRPr>
          </a:p>
        </p:txBody>
      </p:sp>
      <p:sp>
        <p:nvSpPr>
          <p:cNvPr id="22" name="순서도: 지연 21"/>
          <p:cNvSpPr/>
          <p:nvPr/>
        </p:nvSpPr>
        <p:spPr bwMode="auto">
          <a:xfrm>
            <a:off x="2500080" y="3212970"/>
            <a:ext cx="936130" cy="648090"/>
          </a:xfrm>
          <a:prstGeom prst="flowChartDelay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sysDot"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57" name="타원 56"/>
          <p:cNvSpPr/>
          <p:nvPr/>
        </p:nvSpPr>
        <p:spPr bwMode="auto">
          <a:xfrm>
            <a:off x="2356060" y="4509150"/>
            <a:ext cx="1224170" cy="1152160"/>
          </a:xfrm>
          <a:prstGeom prst="ellipse">
            <a:avLst/>
          </a:prstGeom>
          <a:solidFill>
            <a:srgbClr val="808000"/>
          </a:solidFill>
          <a:ln w="12700">
            <a:solidFill>
              <a:schemeClr val="bg1"/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dirty="0" err="1" smtClean="0">
                <a:solidFill>
                  <a:schemeClr val="bg1"/>
                </a:solidFill>
                <a:latin typeface="Optima" pitchFamily="2" charset="2"/>
              </a:rPr>
              <a:t>겹선</a:t>
            </a:r>
            <a:r>
              <a:rPr lang="en-US" altLang="ko-KR" dirty="0">
                <a:solidFill>
                  <a:schemeClr val="bg1"/>
                </a:solidFill>
                <a:latin typeface="Optima" pitchFamily="2" charset="2"/>
              </a:rPr>
              <a:t> </a:t>
            </a:r>
            <a:r>
              <a:rPr lang="ko-KR" altLang="en-US" dirty="0" smtClean="0">
                <a:solidFill>
                  <a:schemeClr val="bg1"/>
                </a:solidFill>
                <a:latin typeface="Optima" pitchFamily="2" charset="2"/>
              </a:rPr>
              <a:t>종류</a:t>
            </a:r>
            <a:r>
              <a:rPr lang="en-US" altLang="ko-KR" dirty="0" smtClean="0">
                <a:solidFill>
                  <a:schemeClr val="bg1"/>
                </a:solidFill>
                <a:latin typeface="Optima" pitchFamily="2" charset="2"/>
              </a:rPr>
              <a:t>, </a:t>
            </a:r>
            <a:r>
              <a:rPr lang="ko-KR" altLang="en-US" dirty="0" err="1" smtClean="0">
                <a:solidFill>
                  <a:schemeClr val="bg1"/>
                </a:solidFill>
                <a:latin typeface="Optima" pitchFamily="2" charset="2"/>
              </a:rPr>
              <a:t>대시</a:t>
            </a:r>
            <a:r>
              <a:rPr lang="ko-KR" altLang="en-US" dirty="0" smtClean="0">
                <a:solidFill>
                  <a:schemeClr val="bg1"/>
                </a:solidFill>
                <a:latin typeface="Optima" pitchFamily="2" charset="2"/>
              </a:rPr>
              <a:t> 종류 조정한 결과</a:t>
            </a:r>
            <a:endParaRPr lang="ko-KR" altLang="en-US" dirty="0">
              <a:solidFill>
                <a:schemeClr val="bg1"/>
              </a:solidFill>
              <a:latin typeface="Optima" pitchFamily="2" charset="2"/>
            </a:endParaRPr>
          </a:p>
        </p:txBody>
      </p:sp>
      <p:cxnSp>
        <p:nvCxnSpPr>
          <p:cNvPr id="58" name="직선 화살표 연결선 57"/>
          <p:cNvCxnSpPr>
            <a:stCxn id="57" idx="0"/>
            <a:endCxn id="22" idx="2"/>
          </p:cNvCxnSpPr>
          <p:nvPr/>
        </p:nvCxnSpPr>
        <p:spPr bwMode="auto">
          <a:xfrm flipV="1">
            <a:off x="2968145" y="3861060"/>
            <a:ext cx="0" cy="648090"/>
          </a:xfrm>
          <a:prstGeom prst="straightConnector1">
            <a:avLst/>
          </a:prstGeom>
          <a:noFill/>
          <a:ln w="12700">
            <a:solidFill>
              <a:srgbClr val="996633"/>
            </a:solidFill>
            <a:round/>
            <a:headEnd/>
            <a:tailEnd type="arrow"/>
          </a:ln>
          <a:effectLst/>
        </p:spPr>
      </p:cxnSp>
      <p:sp>
        <p:nvSpPr>
          <p:cNvPr id="65" name="직사각형 64"/>
          <p:cNvSpPr/>
          <p:nvPr/>
        </p:nvSpPr>
        <p:spPr bwMode="auto">
          <a:xfrm>
            <a:off x="3652240" y="3356990"/>
            <a:ext cx="432060" cy="432060"/>
          </a:xfrm>
          <a:prstGeom prst="rect">
            <a:avLst/>
          </a:prstGeom>
          <a:solidFill>
            <a:schemeClr val="accent6"/>
          </a:solidFill>
          <a:ln w="9525">
            <a:solidFill>
              <a:schemeClr val="bg1">
                <a:lumMod val="50000"/>
              </a:schemeClr>
            </a:solidFill>
            <a:prstDash val="sysDot"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cxnSp>
        <p:nvCxnSpPr>
          <p:cNvPr id="66" name="직선 화살표 연결선 65"/>
          <p:cNvCxnSpPr>
            <a:stCxn id="57" idx="0"/>
            <a:endCxn id="65" idx="2"/>
          </p:cNvCxnSpPr>
          <p:nvPr/>
        </p:nvCxnSpPr>
        <p:spPr bwMode="auto">
          <a:xfrm flipV="1">
            <a:off x="2968145" y="3789050"/>
            <a:ext cx="900125" cy="720100"/>
          </a:xfrm>
          <a:prstGeom prst="straightConnector1">
            <a:avLst/>
          </a:prstGeom>
          <a:noFill/>
          <a:ln w="12700">
            <a:solidFill>
              <a:srgbClr val="996633"/>
            </a:solidFill>
            <a:round/>
            <a:headEnd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2148204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모서리가 둥근 직사각형 61"/>
          <p:cNvSpPr/>
          <p:nvPr/>
        </p:nvSpPr>
        <p:spPr bwMode="auto">
          <a:xfrm>
            <a:off x="3508220" y="3573020"/>
            <a:ext cx="1944270" cy="1152160"/>
          </a:xfrm>
          <a:prstGeom prst="roundRect">
            <a:avLst>
              <a:gd name="adj" fmla="val 4790"/>
            </a:avLst>
          </a:prstGeom>
          <a:solidFill>
            <a:schemeClr val="bg1">
              <a:lumMod val="85000"/>
            </a:schemeClr>
          </a:solidFill>
          <a:ln w="9525">
            <a:noFill/>
            <a:prstDash val="sysDot"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>
              <a:latin typeface="Optima" pitchFamily="2" charset="2"/>
            </a:endParaRPr>
          </a:p>
        </p:txBody>
      </p:sp>
      <p:sp>
        <p:nvSpPr>
          <p:cNvPr id="61" name="직사각형 60"/>
          <p:cNvSpPr/>
          <p:nvPr/>
        </p:nvSpPr>
        <p:spPr bwMode="auto">
          <a:xfrm>
            <a:off x="1419930" y="3573020"/>
            <a:ext cx="1944270" cy="115216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  <a:prstDash val="sysDot"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9" name="직사각형 8"/>
          <p:cNvSpPr/>
          <p:nvPr/>
        </p:nvSpPr>
        <p:spPr bwMode="auto">
          <a:xfrm>
            <a:off x="1203900" y="4797190"/>
            <a:ext cx="8641200" cy="129618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4.5 </a:t>
            </a:r>
            <a:r>
              <a:rPr lang="ko-KR" altLang="en-US" dirty="0" smtClean="0"/>
              <a:t>다각형 모양  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도형도 선과 마찬가지로 도형의 종류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두께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대시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종류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색상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그림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자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등을 조정함으로써 상황에 어울리게 그립니다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다섯 가지의 조합으로 다양한 느낌을 갖는 도형을 그릴 수 있습니다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때로는 배경을 사용하여 도형을 강조할 수도 있습니다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배경색을 사용하면 흰색과 같은 밝은 색 선이 은은하게 드러납니다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모서리 종류와 모서리 각의 크기를 조절함으로써 다른 느낌이 나도록 할 수 있습니다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en-US" altLang="ko-KR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직사각형 2"/>
          <p:cNvSpPr/>
          <p:nvPr/>
        </p:nvSpPr>
        <p:spPr bwMode="auto">
          <a:xfrm>
            <a:off x="1491940" y="2348850"/>
            <a:ext cx="1800250" cy="100814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46" name="모서리가 둥근 직사각형 45"/>
          <p:cNvSpPr/>
          <p:nvPr/>
        </p:nvSpPr>
        <p:spPr bwMode="auto">
          <a:xfrm>
            <a:off x="3580230" y="2348850"/>
            <a:ext cx="1800250" cy="100814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47" name="모서리가 둥근 직사각형 46"/>
          <p:cNvSpPr/>
          <p:nvPr/>
        </p:nvSpPr>
        <p:spPr bwMode="auto">
          <a:xfrm>
            <a:off x="5668520" y="2348850"/>
            <a:ext cx="1800250" cy="1008140"/>
          </a:xfrm>
          <a:prstGeom prst="roundRect">
            <a:avLst>
              <a:gd name="adj" fmla="val 8029"/>
            </a:avLst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48" name="대각선 방향의 모서리가 둥근 사각형 47"/>
          <p:cNvSpPr/>
          <p:nvPr/>
        </p:nvSpPr>
        <p:spPr bwMode="auto">
          <a:xfrm>
            <a:off x="7756810" y="2348850"/>
            <a:ext cx="1800250" cy="1008140"/>
          </a:xfrm>
          <a:prstGeom prst="round2DiagRect">
            <a:avLst>
              <a:gd name="adj1" fmla="val 23146"/>
              <a:gd name="adj2" fmla="val 0"/>
            </a:avLst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53" name="직사각형 52"/>
          <p:cNvSpPr/>
          <p:nvPr/>
        </p:nvSpPr>
        <p:spPr bwMode="auto">
          <a:xfrm>
            <a:off x="1491940" y="3645030"/>
            <a:ext cx="1800250" cy="100814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  <a:prstDash val="sysDot"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54" name="모서리가 둥근 직사각형 53"/>
          <p:cNvSpPr/>
          <p:nvPr/>
        </p:nvSpPr>
        <p:spPr bwMode="auto">
          <a:xfrm>
            <a:off x="3580230" y="3645030"/>
            <a:ext cx="1800250" cy="1008140"/>
          </a:xfrm>
          <a:prstGeom prst="roundRect">
            <a:avLst>
              <a:gd name="adj" fmla="val 4790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bg1"/>
            </a:solidFill>
            <a:prstDash val="sysDot"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55" name="모서리가 둥근 직사각형 54"/>
          <p:cNvSpPr/>
          <p:nvPr/>
        </p:nvSpPr>
        <p:spPr bwMode="auto">
          <a:xfrm>
            <a:off x="5668520" y="3645030"/>
            <a:ext cx="1800250" cy="1008140"/>
          </a:xfrm>
          <a:prstGeom prst="roundRect">
            <a:avLst>
              <a:gd name="adj" fmla="val 8029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  <a:prstDash val="sysDot"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56" name="대각선 방향의 모서리가 둥근 사각형 55"/>
          <p:cNvSpPr/>
          <p:nvPr/>
        </p:nvSpPr>
        <p:spPr bwMode="auto">
          <a:xfrm>
            <a:off x="7756810" y="3645030"/>
            <a:ext cx="1800250" cy="1008140"/>
          </a:xfrm>
          <a:prstGeom prst="round2DiagRect">
            <a:avLst>
              <a:gd name="adj1" fmla="val 23146"/>
              <a:gd name="adj2" fmla="val 0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  <a:prstDash val="dash"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57" name="직사각형 56"/>
          <p:cNvSpPr/>
          <p:nvPr/>
        </p:nvSpPr>
        <p:spPr bwMode="auto">
          <a:xfrm>
            <a:off x="1491940" y="4941210"/>
            <a:ext cx="1800250" cy="100814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bg1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58" name="모서리가 둥근 직사각형 57"/>
          <p:cNvSpPr/>
          <p:nvPr/>
        </p:nvSpPr>
        <p:spPr bwMode="auto">
          <a:xfrm>
            <a:off x="3580230" y="4941210"/>
            <a:ext cx="1800250" cy="100814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bg1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59" name="모서리가 둥근 직사각형 58"/>
          <p:cNvSpPr/>
          <p:nvPr/>
        </p:nvSpPr>
        <p:spPr bwMode="auto">
          <a:xfrm>
            <a:off x="5668520" y="4941210"/>
            <a:ext cx="1800250" cy="1008140"/>
          </a:xfrm>
          <a:prstGeom prst="roundRect">
            <a:avLst>
              <a:gd name="adj" fmla="val 8029"/>
            </a:avLst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bg1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60" name="대각선 방향의 모서리가 둥근 사각형 59"/>
          <p:cNvSpPr/>
          <p:nvPr/>
        </p:nvSpPr>
        <p:spPr bwMode="auto">
          <a:xfrm>
            <a:off x="7756810" y="4941210"/>
            <a:ext cx="1800250" cy="1008140"/>
          </a:xfrm>
          <a:prstGeom prst="round2DiagRect">
            <a:avLst>
              <a:gd name="adj1" fmla="val 23146"/>
              <a:gd name="adj2" fmla="val 0"/>
            </a:avLst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bg1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994476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4.6 </a:t>
            </a:r>
            <a:r>
              <a:rPr lang="ko-KR" altLang="en-US" dirty="0" smtClean="0"/>
              <a:t>도형 변경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서식 메뉴에서 </a:t>
            </a:r>
            <a:r>
              <a:rPr lang="ko-KR" alt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도형편집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Wingdings" panose="05000000000000000000" pitchFamily="2" charset="2"/>
              </a:rPr>
              <a:t> </a:t>
            </a:r>
            <a:r>
              <a:rPr lang="ko-KR" alt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  <a:sym typeface="Wingdings" panose="05000000000000000000" pitchFamily="2" charset="2"/>
              </a:rPr>
              <a:t>도형모양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Wingdings" panose="05000000000000000000" pitchFamily="2" charset="2"/>
              </a:rPr>
              <a:t> 변경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을 선택하면 다각형의 모양을 변경할 수 있습니다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사각형에서 모서리가 둥근 사각형을 비롯한 다른 도형으로 모양을 변경할 수 있습니다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다시 그리지 않고 변경하는 이유는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도형에 적용된 서식을 그대로 사용하기 위해서입니다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작업 중에 많이 사용되는 기능 중에 하나입니다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처음에 선택한 다각형이 맘에 들지 않는 경우입니다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 </a:t>
            </a:r>
          </a:p>
        </p:txBody>
      </p:sp>
      <p:pic>
        <p:nvPicPr>
          <p:cNvPr id="19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670" b="42120"/>
          <a:stretch/>
        </p:blipFill>
        <p:spPr bwMode="auto">
          <a:xfrm>
            <a:off x="4372340" y="2349500"/>
            <a:ext cx="5328740" cy="39745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직사각형 6"/>
          <p:cNvSpPr/>
          <p:nvPr/>
        </p:nvSpPr>
        <p:spPr bwMode="auto">
          <a:xfrm>
            <a:off x="1924000" y="2349500"/>
            <a:ext cx="1584220" cy="68344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8" name="모서리가 둥근 직사각형 7"/>
          <p:cNvSpPr/>
          <p:nvPr/>
        </p:nvSpPr>
        <p:spPr bwMode="auto">
          <a:xfrm>
            <a:off x="1924000" y="3429000"/>
            <a:ext cx="1587378" cy="612085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9" name="모서리가 둥근 직사각형 8"/>
          <p:cNvSpPr/>
          <p:nvPr/>
        </p:nvSpPr>
        <p:spPr bwMode="auto">
          <a:xfrm>
            <a:off x="1924000" y="4473795"/>
            <a:ext cx="1584220" cy="611435"/>
          </a:xfrm>
          <a:prstGeom prst="roundRect">
            <a:avLst>
              <a:gd name="adj" fmla="val 8029"/>
            </a:avLst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10" name="대각선 방향의 모서리가 둥근 사각형 9"/>
          <p:cNvSpPr/>
          <p:nvPr/>
        </p:nvSpPr>
        <p:spPr bwMode="auto">
          <a:xfrm>
            <a:off x="1924000" y="5589300"/>
            <a:ext cx="1587378" cy="576080"/>
          </a:xfrm>
          <a:prstGeom prst="round2DiagRect">
            <a:avLst>
              <a:gd name="adj1" fmla="val 23146"/>
              <a:gd name="adj2" fmla="val 0"/>
            </a:avLst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2" name="아래쪽 화살표 1"/>
          <p:cNvSpPr/>
          <p:nvPr/>
        </p:nvSpPr>
        <p:spPr bwMode="auto">
          <a:xfrm>
            <a:off x="2284050" y="3140310"/>
            <a:ext cx="864120" cy="216680"/>
          </a:xfrm>
          <a:prstGeom prst="downArrow">
            <a:avLst>
              <a:gd name="adj1" fmla="val 64814"/>
              <a:gd name="adj2" fmla="val 50000"/>
            </a:avLst>
          </a:prstGeom>
          <a:solidFill>
            <a:schemeClr val="bg1">
              <a:lumMod val="50000"/>
            </a:schemeClr>
          </a:solidFill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11" name="아래쪽 화살표 10"/>
          <p:cNvSpPr/>
          <p:nvPr/>
        </p:nvSpPr>
        <p:spPr bwMode="auto">
          <a:xfrm>
            <a:off x="2284050" y="4148450"/>
            <a:ext cx="864120" cy="216680"/>
          </a:xfrm>
          <a:prstGeom prst="downArrow">
            <a:avLst>
              <a:gd name="adj1" fmla="val 64814"/>
              <a:gd name="adj2" fmla="val 50000"/>
            </a:avLst>
          </a:prstGeom>
          <a:solidFill>
            <a:schemeClr val="bg1">
              <a:lumMod val="50000"/>
            </a:schemeClr>
          </a:solidFill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12" name="아래쪽 화살표 11"/>
          <p:cNvSpPr/>
          <p:nvPr/>
        </p:nvSpPr>
        <p:spPr bwMode="auto">
          <a:xfrm>
            <a:off x="2284050" y="5229250"/>
            <a:ext cx="864120" cy="216680"/>
          </a:xfrm>
          <a:prstGeom prst="downArrow">
            <a:avLst>
              <a:gd name="adj1" fmla="val 64814"/>
              <a:gd name="adj2" fmla="val 50000"/>
            </a:avLst>
          </a:prstGeom>
          <a:solidFill>
            <a:schemeClr val="bg1">
              <a:lumMod val="50000"/>
            </a:schemeClr>
          </a:solidFill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005759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4.7 </a:t>
            </a:r>
            <a:r>
              <a:rPr lang="ko-KR" altLang="en-US" dirty="0" smtClean="0"/>
              <a:t>도표 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프리젠테이션 도구가 제공하는 도표 기능은 제어할 수 있는 부분이 별로 없습니다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그런 이유로 거의 사용하지 않습니다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 </a:t>
            </a:r>
          </a:p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도표를 자유롭게 표현하기 위해서는 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“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사각형의 집합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”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으로 도표를 그려야 합니다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복사하여 붙이기를 통해서 생각보다 쉽게 복잡한 도표를 그릴 수 있습니다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물론 내용을 채우는 작업은 지루합니다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도표를 작성자가 원하는 대로 어떤 포맷으로든 만들 수 있습니다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뒤에 별도의 장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(chapter)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에서 알아 보겠습니다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en-US" altLang="ko-KR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0970" y="2348850"/>
            <a:ext cx="5087060" cy="3686690"/>
          </a:xfrm>
          <a:prstGeom prst="flowChartDocument">
            <a:avLst/>
          </a:prstGeom>
        </p:spPr>
      </p:pic>
    </p:spTree>
    <p:extLst>
      <p:ext uri="{BB962C8B-B14F-4D97-AF65-F5344CB8AC3E}">
        <p14:creationId xmlns:p14="http://schemas.microsoft.com/office/powerpoint/2010/main" val="3931559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9930" y="4121605"/>
            <a:ext cx="3959575" cy="2259805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0530" y="3861060"/>
            <a:ext cx="3528490" cy="2952409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 bwMode="auto">
          <a:xfrm>
            <a:off x="771840" y="2348850"/>
            <a:ext cx="9505320" cy="1512210"/>
          </a:xfrm>
          <a:prstGeom prst="roundRect">
            <a:avLst>
              <a:gd name="adj" fmla="val 4573"/>
            </a:avLst>
          </a:prstGeom>
          <a:solidFill>
            <a:schemeClr val="bg1">
              <a:lumMod val="85000"/>
            </a:schemeClr>
          </a:solidFill>
          <a:ln w="12700">
            <a:solidFill>
              <a:schemeClr val="bg1"/>
            </a:solidFill>
            <a:round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57" name="모서리가 둥근 직사각형 56"/>
          <p:cNvSpPr/>
          <p:nvPr/>
        </p:nvSpPr>
        <p:spPr bwMode="auto">
          <a:xfrm>
            <a:off x="1719525" y="4913716"/>
            <a:ext cx="1800250" cy="144020"/>
          </a:xfrm>
          <a:prstGeom prst="roundRect">
            <a:avLst/>
          </a:prstGeom>
          <a:noFill/>
          <a:ln w="12700">
            <a:solidFill>
              <a:srgbClr val="C00000"/>
            </a:solidFill>
            <a:prstDash val="sysDot"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4.8 </a:t>
            </a:r>
            <a:r>
              <a:rPr lang="ko-KR" altLang="en-US" dirty="0" smtClean="0"/>
              <a:t>텍스트 상자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텍스트 상자는 글자를 가지런하게 들어 갈 수 있도록 단락이나 도형 서식을 조정합니다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안쪽 여백의 기본 값은 </a:t>
            </a:r>
            <a:r>
              <a:rPr lang="en-US" altLang="ko-KR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0.25cm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입니다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작은 상자에 글을 쓸 때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이 여백은 매우 큽니다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0.1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정도로 줄입니다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선의 두께가 두터울 때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0.1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로 하면 선에 글씨가 달라 붙어 있는 것 처럼 보입니다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0.15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나 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0.2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로 조정을 합니다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단어 잘림 허용을 하면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글 상자 안에 글씨가 가득 차 보이는 효과가 있습니다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상황에 맞게 조절합니다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</p:txBody>
      </p:sp>
      <p:sp>
        <p:nvSpPr>
          <p:cNvPr id="3" name="모서리가 둥근 직사각형 2"/>
          <p:cNvSpPr/>
          <p:nvPr/>
        </p:nvSpPr>
        <p:spPr bwMode="auto">
          <a:xfrm>
            <a:off x="7284145" y="5373270"/>
            <a:ext cx="1768845" cy="144020"/>
          </a:xfrm>
          <a:prstGeom prst="roundRect">
            <a:avLst/>
          </a:prstGeom>
          <a:noFill/>
          <a:ln w="12700">
            <a:solidFill>
              <a:srgbClr val="C00000"/>
            </a:solidFill>
            <a:prstDash val="sysDot"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53" name="모서리가 둥근 직사각형 52"/>
          <p:cNvSpPr/>
          <p:nvPr/>
        </p:nvSpPr>
        <p:spPr bwMode="auto">
          <a:xfrm>
            <a:off x="7284144" y="5517290"/>
            <a:ext cx="1768845" cy="144020"/>
          </a:xfrm>
          <a:prstGeom prst="roundRect">
            <a:avLst/>
          </a:prstGeom>
          <a:noFill/>
          <a:ln w="12700">
            <a:solidFill>
              <a:srgbClr val="C00000"/>
            </a:solidFill>
            <a:prstDash val="sysDot"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7" name="직사각형 6"/>
          <p:cNvSpPr/>
          <p:nvPr/>
        </p:nvSpPr>
        <p:spPr bwMode="auto">
          <a:xfrm>
            <a:off x="1924000" y="2493520"/>
            <a:ext cx="2448340" cy="122352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텍스트 상자를 글로 채울 때 단락과 텍스트 상자 서식을 주의 깊게 보아야 합니다</a:t>
            </a:r>
            <a:r>
              <a:rPr lang="en-US" altLang="ko-KR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.  </a:t>
            </a:r>
            <a:r>
              <a:rPr lang="ko-KR" altLang="en-US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그렇지 않으면 열심히 고민하여 작성한 글이 눈에 잘 들어오지 않을 수 있습니다</a:t>
            </a:r>
            <a:r>
              <a:rPr lang="en-US" altLang="ko-KR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. </a:t>
            </a:r>
            <a:endParaRPr lang="ko-KR" altLang="en-US" sz="1300" dirty="0" smtClean="0">
              <a:solidFill>
                <a:schemeClr val="tx1">
                  <a:lumMod val="65000"/>
                  <a:lumOff val="35000"/>
                </a:schemeClr>
              </a:solidFill>
              <a:latin typeface="Optima" pitchFamily="2" charset="2"/>
            </a:endParaRPr>
          </a:p>
        </p:txBody>
      </p:sp>
      <p:sp>
        <p:nvSpPr>
          <p:cNvPr id="60" name="직사각형 59"/>
          <p:cNvSpPr/>
          <p:nvPr/>
        </p:nvSpPr>
        <p:spPr bwMode="auto">
          <a:xfrm>
            <a:off x="6676660" y="2492870"/>
            <a:ext cx="2448340" cy="122352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</p:spPr>
        <p:txBody>
          <a:bodyPr wrap="square" lIns="36000" rIns="36000" rtlCol="0" anchor="ctr">
            <a:noAutofit/>
          </a:bodyPr>
          <a:lstStyle/>
          <a:p>
            <a:pPr ea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텍스트 상자를 글로 채울 때 단락과 텍스트 상자 서식을 주의 깊게 보아야 합니다</a:t>
            </a:r>
            <a:r>
              <a:rPr lang="en-US" altLang="ko-KR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.  </a:t>
            </a:r>
            <a:r>
              <a:rPr lang="ko-KR" altLang="en-US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그렇지 않으면 열심히 고민하여 작성한 글이 눈에 잘 들어오지 않을 수 있습니다</a:t>
            </a:r>
            <a:r>
              <a:rPr lang="en-US" altLang="ko-KR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. </a:t>
            </a:r>
            <a:endParaRPr lang="ko-KR" altLang="en-US" sz="1300" dirty="0" smtClean="0">
              <a:solidFill>
                <a:schemeClr val="tx1">
                  <a:lumMod val="65000"/>
                  <a:lumOff val="35000"/>
                </a:schemeClr>
              </a:solidFill>
              <a:latin typeface="Optima" pitchFamily="2" charset="2"/>
            </a:endParaRPr>
          </a:p>
        </p:txBody>
      </p:sp>
      <p:sp>
        <p:nvSpPr>
          <p:cNvPr id="8" name="타원 7"/>
          <p:cNvSpPr/>
          <p:nvPr/>
        </p:nvSpPr>
        <p:spPr bwMode="auto">
          <a:xfrm>
            <a:off x="915860" y="2708900"/>
            <a:ext cx="792110" cy="79211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/>
            </a:solidFill>
            <a:round/>
            <a:headEnd/>
            <a:tailEnd/>
          </a:ln>
          <a:effectLst/>
        </p:spPr>
        <p:txBody>
          <a:bodyPr wrap="square" lIns="0" rIns="0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b="0" dirty="0" smtClean="0">
                <a:latin typeface="HY궁서" panose="02030600000101010101" pitchFamily="18" charset="-127"/>
                <a:ea typeface="HY궁서" panose="02030600000101010101" pitchFamily="18" charset="-127"/>
              </a:rPr>
              <a:t>안쪽 여백 </a:t>
            </a:r>
            <a:r>
              <a:rPr lang="en-US" altLang="ko-KR" b="0" dirty="0" smtClean="0">
                <a:latin typeface="HY궁서" panose="02030600000101010101" pitchFamily="18" charset="-127"/>
                <a:ea typeface="HY궁서" panose="02030600000101010101" pitchFamily="18" charset="-127"/>
              </a:rPr>
              <a:t>0.25</a:t>
            </a:r>
            <a:endParaRPr lang="ko-KR" altLang="en-US" b="0" dirty="0" smtClean="0">
              <a:latin typeface="HY궁서" panose="02030600000101010101" pitchFamily="18" charset="-127"/>
              <a:ea typeface="HY궁서" panose="02030600000101010101" pitchFamily="18" charset="-127"/>
            </a:endParaRPr>
          </a:p>
        </p:txBody>
      </p:sp>
      <p:cxnSp>
        <p:nvCxnSpPr>
          <p:cNvPr id="10" name="직선 화살표 연결선 9"/>
          <p:cNvCxnSpPr>
            <a:stCxn id="8" idx="6"/>
            <a:endCxn id="7" idx="1"/>
          </p:cNvCxnSpPr>
          <p:nvPr/>
        </p:nvCxnSpPr>
        <p:spPr bwMode="auto">
          <a:xfrm>
            <a:off x="1707970" y="3104955"/>
            <a:ext cx="216030" cy="325"/>
          </a:xfrm>
          <a:prstGeom prst="straightConnector1">
            <a:avLst/>
          </a:prstGeom>
          <a:noFill/>
          <a:ln w="12700">
            <a:solidFill>
              <a:schemeClr val="accent6">
                <a:lumMod val="75000"/>
              </a:schemeClr>
            </a:solidFill>
            <a:round/>
            <a:headEnd/>
            <a:tailEnd type="arrow"/>
          </a:ln>
          <a:effectLst/>
        </p:spPr>
      </p:cxnSp>
      <p:sp>
        <p:nvSpPr>
          <p:cNvPr id="94" name="타원 93"/>
          <p:cNvSpPr/>
          <p:nvPr/>
        </p:nvSpPr>
        <p:spPr bwMode="auto">
          <a:xfrm>
            <a:off x="5668520" y="2708900"/>
            <a:ext cx="792110" cy="79211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/>
            </a:solidFill>
            <a:round/>
            <a:headEnd/>
            <a:tailEnd/>
          </a:ln>
          <a:effectLst/>
        </p:spPr>
        <p:txBody>
          <a:bodyPr wrap="square" lIns="0" rIns="0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b="0" dirty="0">
                <a:latin typeface="HY궁서" panose="02030600000101010101" pitchFamily="18" charset="-127"/>
                <a:ea typeface="HY궁서" panose="02030600000101010101" pitchFamily="18" charset="-127"/>
              </a:rPr>
              <a:t>안쪽 여백 </a:t>
            </a:r>
            <a:r>
              <a:rPr lang="en-US" altLang="ko-KR" b="0" dirty="0">
                <a:latin typeface="HY궁서" panose="02030600000101010101" pitchFamily="18" charset="-127"/>
                <a:ea typeface="HY궁서" panose="02030600000101010101" pitchFamily="18" charset="-127"/>
              </a:rPr>
              <a:t>0.1</a:t>
            </a:r>
            <a:endParaRPr lang="ko-KR" altLang="en-US" b="0" dirty="0">
              <a:latin typeface="HY궁서" panose="02030600000101010101" pitchFamily="18" charset="-127"/>
              <a:ea typeface="HY궁서" panose="02030600000101010101" pitchFamily="18" charset="-127"/>
            </a:endParaRPr>
          </a:p>
        </p:txBody>
      </p:sp>
      <p:cxnSp>
        <p:nvCxnSpPr>
          <p:cNvPr id="95" name="직선 화살표 연결선 94"/>
          <p:cNvCxnSpPr>
            <a:stCxn id="94" idx="6"/>
            <a:endCxn id="60" idx="1"/>
          </p:cNvCxnSpPr>
          <p:nvPr/>
        </p:nvCxnSpPr>
        <p:spPr bwMode="auto">
          <a:xfrm flipV="1">
            <a:off x="6460630" y="3104630"/>
            <a:ext cx="216030" cy="325"/>
          </a:xfrm>
          <a:prstGeom prst="straightConnector1">
            <a:avLst/>
          </a:prstGeom>
          <a:noFill/>
          <a:ln w="12700">
            <a:solidFill>
              <a:schemeClr val="accent6">
                <a:lumMod val="75000"/>
              </a:schemeClr>
            </a:solidFill>
            <a:round/>
            <a:headEnd/>
            <a:tailEnd type="arrow"/>
          </a:ln>
          <a:effectLst/>
        </p:spPr>
      </p:cxnSp>
      <p:sp>
        <p:nvSpPr>
          <p:cNvPr id="96" name="타원 95"/>
          <p:cNvSpPr/>
          <p:nvPr/>
        </p:nvSpPr>
        <p:spPr bwMode="auto">
          <a:xfrm>
            <a:off x="4588370" y="2708900"/>
            <a:ext cx="792110" cy="79211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/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b="0" dirty="0" err="1">
                <a:latin typeface="HY궁서" panose="02030600000101010101" pitchFamily="18" charset="-127"/>
                <a:ea typeface="HY궁서" panose="02030600000101010101" pitchFamily="18" charset="-127"/>
              </a:rPr>
              <a:t>단어잘림</a:t>
            </a:r>
            <a:r>
              <a:rPr lang="ko-KR" altLang="en-US" b="0" dirty="0">
                <a:latin typeface="HY궁서" panose="02030600000101010101" pitchFamily="18" charset="-127"/>
                <a:ea typeface="HY궁서" panose="02030600000101010101" pitchFamily="18" charset="-127"/>
              </a:rPr>
              <a:t> </a:t>
            </a:r>
            <a:r>
              <a:rPr lang="en-US" altLang="ko-KR" b="0" dirty="0">
                <a:latin typeface="HY궁서" panose="02030600000101010101" pitchFamily="18" charset="-127"/>
                <a:ea typeface="HY궁서" panose="02030600000101010101" pitchFamily="18" charset="-127"/>
              </a:rPr>
              <a:t>No</a:t>
            </a:r>
            <a:endParaRPr lang="ko-KR" altLang="en-US" b="0" dirty="0">
              <a:latin typeface="HY궁서" panose="02030600000101010101" pitchFamily="18" charset="-127"/>
              <a:ea typeface="HY궁서" panose="02030600000101010101" pitchFamily="18" charset="-127"/>
            </a:endParaRPr>
          </a:p>
        </p:txBody>
      </p:sp>
      <p:cxnSp>
        <p:nvCxnSpPr>
          <p:cNvPr id="97" name="직선 화살표 연결선 96"/>
          <p:cNvCxnSpPr>
            <a:stCxn id="96" idx="2"/>
            <a:endCxn id="7" idx="3"/>
          </p:cNvCxnSpPr>
          <p:nvPr/>
        </p:nvCxnSpPr>
        <p:spPr bwMode="auto">
          <a:xfrm flipH="1">
            <a:off x="4372340" y="3104955"/>
            <a:ext cx="216030" cy="325"/>
          </a:xfrm>
          <a:prstGeom prst="straightConnector1">
            <a:avLst/>
          </a:prstGeom>
          <a:noFill/>
          <a:ln w="12700">
            <a:solidFill>
              <a:srgbClr val="996633"/>
            </a:solidFill>
            <a:round/>
            <a:headEnd/>
            <a:tailEnd type="arrow"/>
          </a:ln>
          <a:effectLst/>
        </p:spPr>
      </p:cxnSp>
      <p:sp>
        <p:nvSpPr>
          <p:cNvPr id="100" name="타원 99"/>
          <p:cNvSpPr/>
          <p:nvPr/>
        </p:nvSpPr>
        <p:spPr bwMode="auto">
          <a:xfrm>
            <a:off x="9341030" y="2708900"/>
            <a:ext cx="792110" cy="79211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/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b="0" dirty="0" err="1">
                <a:latin typeface="HY궁서" panose="02030600000101010101" pitchFamily="18" charset="-127"/>
                <a:ea typeface="HY궁서" panose="02030600000101010101" pitchFamily="18" charset="-127"/>
              </a:rPr>
              <a:t>단어잘림</a:t>
            </a:r>
            <a:r>
              <a:rPr lang="ko-KR" altLang="en-US" b="0" dirty="0">
                <a:latin typeface="HY궁서" panose="02030600000101010101" pitchFamily="18" charset="-127"/>
                <a:ea typeface="HY궁서" panose="02030600000101010101" pitchFamily="18" charset="-127"/>
              </a:rPr>
              <a:t> </a:t>
            </a:r>
            <a:r>
              <a:rPr lang="en-US" altLang="ko-KR" b="0" dirty="0">
                <a:latin typeface="HY궁서" panose="02030600000101010101" pitchFamily="18" charset="-127"/>
                <a:ea typeface="HY궁서" panose="02030600000101010101" pitchFamily="18" charset="-127"/>
              </a:rPr>
              <a:t>No</a:t>
            </a:r>
            <a:endParaRPr lang="ko-KR" altLang="en-US" b="0" dirty="0">
              <a:latin typeface="HY궁서" panose="02030600000101010101" pitchFamily="18" charset="-127"/>
              <a:ea typeface="HY궁서" panose="02030600000101010101" pitchFamily="18" charset="-127"/>
            </a:endParaRPr>
          </a:p>
        </p:txBody>
      </p:sp>
      <p:cxnSp>
        <p:nvCxnSpPr>
          <p:cNvPr id="101" name="직선 화살표 연결선 100"/>
          <p:cNvCxnSpPr>
            <a:stCxn id="100" idx="2"/>
            <a:endCxn id="60" idx="3"/>
          </p:cNvCxnSpPr>
          <p:nvPr/>
        </p:nvCxnSpPr>
        <p:spPr bwMode="auto">
          <a:xfrm flipH="1" flipV="1">
            <a:off x="9125000" y="3104630"/>
            <a:ext cx="216030" cy="325"/>
          </a:xfrm>
          <a:prstGeom prst="straightConnector1">
            <a:avLst/>
          </a:prstGeom>
          <a:noFill/>
          <a:ln w="12700">
            <a:solidFill>
              <a:srgbClr val="996633"/>
            </a:solidFill>
            <a:round/>
            <a:headEnd/>
            <a:tailEnd type="arrow"/>
          </a:ln>
          <a:effectLst/>
        </p:spPr>
      </p:cxnSp>
      <p:sp>
        <p:nvSpPr>
          <p:cNvPr id="20" name="모서리가 둥근 직사각형 19"/>
          <p:cNvSpPr/>
          <p:nvPr/>
        </p:nvSpPr>
        <p:spPr bwMode="auto">
          <a:xfrm>
            <a:off x="6924095" y="5085230"/>
            <a:ext cx="2632965" cy="144020"/>
          </a:xfrm>
          <a:prstGeom prst="roundRect">
            <a:avLst/>
          </a:prstGeom>
          <a:noFill/>
          <a:ln w="12700">
            <a:solidFill>
              <a:srgbClr val="C00000"/>
            </a:solidFill>
            <a:prstDash val="sysDot"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9341030" y="4869200"/>
            <a:ext cx="720100" cy="57608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rgbClr val="C00000"/>
            </a:solidFill>
            <a:prstDash val="solid"/>
          </a:ln>
          <a:effectLst/>
        </p:spPr>
        <p:txBody>
          <a:bodyPr lIns="0" rIns="0"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b="0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가는각진제목체" panose="02030600000101010101" pitchFamily="18" charset="-127"/>
              </a:rPr>
              <a:t>주의 </a:t>
            </a:r>
            <a:r>
              <a:rPr kumimoji="0" lang="en-US" altLang="ko-KR" b="0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가는각진제목체" panose="02030600000101010101" pitchFamily="18" charset="-127"/>
              </a:rPr>
              <a:t>!!</a:t>
            </a:r>
          </a:p>
        </p:txBody>
      </p:sp>
    </p:spTree>
    <p:extLst>
      <p:ext uri="{BB962C8B-B14F-4D97-AF65-F5344CB8AC3E}">
        <p14:creationId xmlns:p14="http://schemas.microsoft.com/office/powerpoint/2010/main" val="2428954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4.9 </a:t>
            </a:r>
            <a:r>
              <a:rPr lang="ko-KR" altLang="en-US" dirty="0" smtClean="0"/>
              <a:t>자유 도형 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때로는 비정형 도형인 자유 도형을 그려야 할 때가 있습니다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r>
              <a:rPr lang="ko-KR" alt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자유도형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아이콘을 선택한 후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클릭으로 시작하여 그리고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도형이 완성되는 지점에서 더블 클릭하여 마무리 합니다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일부 구간에서 직선을 그릴 때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shift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키를 누르면 직선을 쉽게 그릴 수 있습니다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그렇지 않으면 곧은 선을 그리기 힘듭니다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자유 도형도 내부에 텍스트를 입력할 수 있습니다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 </a:t>
            </a:r>
          </a:p>
        </p:txBody>
      </p:sp>
      <p:sp>
        <p:nvSpPr>
          <p:cNvPr id="24" name="모서리가 둥근 직사각형 23"/>
          <p:cNvSpPr/>
          <p:nvPr/>
        </p:nvSpPr>
        <p:spPr bwMode="auto">
          <a:xfrm>
            <a:off x="2068020" y="2348850"/>
            <a:ext cx="6912960" cy="3816530"/>
          </a:xfrm>
          <a:prstGeom prst="roundRect">
            <a:avLst>
              <a:gd name="adj" fmla="val 1728"/>
            </a:avLst>
          </a:prstGeom>
          <a:solidFill>
            <a:schemeClr val="bg1">
              <a:lumMod val="50000"/>
            </a:schemeClr>
          </a:solidFill>
          <a:ln w="12700">
            <a:solidFill>
              <a:schemeClr val="tx1">
                <a:lumMod val="65000"/>
                <a:lumOff val="35000"/>
              </a:schemeClr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b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sz="1300" dirty="0" smtClean="0">
                <a:solidFill>
                  <a:schemeClr val="bg1"/>
                </a:solidFill>
                <a:latin typeface="Optima" pitchFamily="2" charset="2"/>
              </a:rPr>
              <a:t>응용 애플리케이션 개발에 필요한 역할 담당자</a:t>
            </a:r>
            <a:r>
              <a:rPr lang="en-US" altLang="ko-KR" sz="1300" dirty="0" smtClean="0">
                <a:solidFill>
                  <a:schemeClr val="bg1"/>
                </a:solidFill>
                <a:latin typeface="Optima" pitchFamily="2" charset="2"/>
              </a:rPr>
              <a:t>(==</a:t>
            </a:r>
            <a:r>
              <a:rPr lang="ko-KR" altLang="en-US" sz="1300" dirty="0" smtClean="0">
                <a:solidFill>
                  <a:schemeClr val="bg1"/>
                </a:solidFill>
                <a:latin typeface="Optima" pitchFamily="2" charset="2"/>
              </a:rPr>
              <a:t>직무 담당자</a:t>
            </a:r>
            <a:r>
              <a:rPr lang="en-US" altLang="ko-KR" sz="1300" dirty="0">
                <a:solidFill>
                  <a:schemeClr val="bg1"/>
                </a:solidFill>
                <a:latin typeface="Optima" pitchFamily="2" charset="2"/>
              </a:rPr>
              <a:t>)</a:t>
            </a:r>
            <a:endParaRPr lang="ko-KR" altLang="en-US" sz="1300" dirty="0" smtClean="0">
              <a:solidFill>
                <a:schemeClr val="bg1"/>
              </a:solidFill>
              <a:latin typeface="Optima" pitchFamily="2" charset="2"/>
            </a:endParaRPr>
          </a:p>
        </p:txBody>
      </p:sp>
      <p:sp>
        <p:nvSpPr>
          <p:cNvPr id="25" name="모서리가 둥근 직사각형 24"/>
          <p:cNvSpPr/>
          <p:nvPr/>
        </p:nvSpPr>
        <p:spPr bwMode="auto">
          <a:xfrm>
            <a:off x="6244599" y="3645030"/>
            <a:ext cx="1224170" cy="2160300"/>
          </a:xfrm>
          <a:prstGeom prst="roundRect">
            <a:avLst>
              <a:gd name="adj" fmla="val 1728"/>
            </a:avLst>
          </a:prstGeom>
          <a:solidFill>
            <a:srgbClr val="F0F0E0"/>
          </a:solidFill>
          <a:ln w="12700">
            <a:solidFill>
              <a:schemeClr val="bg1"/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b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데이터 영역</a:t>
            </a:r>
          </a:p>
        </p:txBody>
      </p:sp>
      <p:sp>
        <p:nvSpPr>
          <p:cNvPr id="26" name="모서리가 둥근 직사각형 25"/>
          <p:cNvSpPr/>
          <p:nvPr/>
        </p:nvSpPr>
        <p:spPr bwMode="auto">
          <a:xfrm>
            <a:off x="4948419" y="3645030"/>
            <a:ext cx="1224170" cy="2160300"/>
          </a:xfrm>
          <a:prstGeom prst="roundRect">
            <a:avLst>
              <a:gd name="adj" fmla="val 1728"/>
            </a:avLst>
          </a:prstGeom>
          <a:solidFill>
            <a:srgbClr val="F0F0E0"/>
          </a:solidFill>
          <a:ln w="12700">
            <a:solidFill>
              <a:schemeClr val="bg1"/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b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비즈니스 </a:t>
            </a:r>
            <a:r>
              <a:rPr lang="ko-KR" altLang="en-US" sz="10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로직</a:t>
            </a:r>
            <a:r>
              <a:rPr lang="ko-KR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 영역</a:t>
            </a:r>
          </a:p>
        </p:txBody>
      </p:sp>
      <p:sp>
        <p:nvSpPr>
          <p:cNvPr id="27" name="모서리가 둥근 직사각형 26"/>
          <p:cNvSpPr/>
          <p:nvPr/>
        </p:nvSpPr>
        <p:spPr bwMode="auto">
          <a:xfrm>
            <a:off x="2212040" y="3645030"/>
            <a:ext cx="2628365" cy="2160300"/>
          </a:xfrm>
          <a:prstGeom prst="roundRect">
            <a:avLst>
              <a:gd name="adj" fmla="val 1728"/>
            </a:avLst>
          </a:prstGeom>
          <a:solidFill>
            <a:srgbClr val="F0F0E0"/>
          </a:solidFill>
          <a:ln w="12700">
            <a:solidFill>
              <a:schemeClr val="bg1"/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b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UI </a:t>
            </a:r>
            <a:r>
              <a:rPr lang="ko-KR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영역</a:t>
            </a:r>
          </a:p>
        </p:txBody>
      </p:sp>
      <p:sp>
        <p:nvSpPr>
          <p:cNvPr id="28" name="직사각형 27"/>
          <p:cNvSpPr/>
          <p:nvPr/>
        </p:nvSpPr>
        <p:spPr bwMode="auto">
          <a:xfrm>
            <a:off x="2572090" y="4437140"/>
            <a:ext cx="1116155" cy="36005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</p:spPr>
        <p:txBody>
          <a:bodyPr wrap="square" lIns="36000" rIns="36000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11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iOS </a:t>
            </a:r>
            <a:r>
              <a:rPr lang="ko-KR" altLang="en-US" sz="1100" b="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앱개발자</a:t>
            </a:r>
            <a:endParaRPr lang="ko-KR" altLang="en-US" sz="1100" b="0" dirty="0">
              <a:solidFill>
                <a:schemeClr val="tx1">
                  <a:lumMod val="65000"/>
                  <a:lumOff val="35000"/>
                </a:schemeClr>
              </a:solidFill>
              <a:latin typeface="Optima" pitchFamily="2" charset="2"/>
            </a:endParaRPr>
          </a:p>
        </p:txBody>
      </p:sp>
      <p:sp>
        <p:nvSpPr>
          <p:cNvPr id="29" name="직사각형 28"/>
          <p:cNvSpPr/>
          <p:nvPr/>
        </p:nvSpPr>
        <p:spPr bwMode="auto">
          <a:xfrm>
            <a:off x="2572090" y="3717040"/>
            <a:ext cx="1116155" cy="36005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</p:spPr>
        <p:txBody>
          <a:bodyPr wrap="square" lIns="36000" rIns="36000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sz="1100" b="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웹퍼블리셔</a:t>
            </a:r>
            <a:endParaRPr lang="ko-KR" altLang="en-US" sz="1100" b="0" dirty="0">
              <a:solidFill>
                <a:schemeClr val="tx1">
                  <a:lumMod val="65000"/>
                  <a:lumOff val="35000"/>
                </a:schemeClr>
              </a:solidFill>
              <a:latin typeface="Optima" pitchFamily="2" charset="2"/>
            </a:endParaRPr>
          </a:p>
        </p:txBody>
      </p:sp>
      <p:sp>
        <p:nvSpPr>
          <p:cNvPr id="30" name="직사각형 29"/>
          <p:cNvSpPr/>
          <p:nvPr/>
        </p:nvSpPr>
        <p:spPr bwMode="auto">
          <a:xfrm rot="16200000">
            <a:off x="2068020" y="3933070"/>
            <a:ext cx="720100" cy="28804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</p:spPr>
        <p:txBody>
          <a:bodyPr wrap="square" lIns="36000" rIns="36000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1100" b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Web</a:t>
            </a:r>
            <a:endParaRPr lang="ko-KR" altLang="en-US" sz="1100" b="0" dirty="0" smtClean="0">
              <a:solidFill>
                <a:schemeClr val="tx1">
                  <a:lumMod val="65000"/>
                  <a:lumOff val="35000"/>
                </a:schemeClr>
              </a:solidFill>
              <a:latin typeface="Optima" pitchFamily="2" charset="2"/>
            </a:endParaRPr>
          </a:p>
        </p:txBody>
      </p:sp>
      <p:sp>
        <p:nvSpPr>
          <p:cNvPr id="31" name="직사각형 30"/>
          <p:cNvSpPr/>
          <p:nvPr/>
        </p:nvSpPr>
        <p:spPr bwMode="auto">
          <a:xfrm rot="16200000">
            <a:off x="2968145" y="4437140"/>
            <a:ext cx="1800250" cy="36005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</p:spPr>
        <p:txBody>
          <a:bodyPr wrap="square" lIns="36000" rIns="36000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sz="1100" b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웹</a:t>
            </a:r>
            <a:r>
              <a:rPr lang="ko-KR" altLang="en-US" sz="1100" b="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디자이너</a:t>
            </a:r>
            <a:endParaRPr lang="ko-KR" altLang="en-US" sz="1100" b="0" dirty="0">
              <a:solidFill>
                <a:schemeClr val="tx1">
                  <a:lumMod val="65000"/>
                  <a:lumOff val="35000"/>
                </a:schemeClr>
              </a:solidFill>
              <a:latin typeface="Optima" pitchFamily="2" charset="2"/>
            </a:endParaRPr>
          </a:p>
        </p:txBody>
      </p:sp>
      <p:sp>
        <p:nvSpPr>
          <p:cNvPr id="32" name="직사각형 31"/>
          <p:cNvSpPr/>
          <p:nvPr/>
        </p:nvSpPr>
        <p:spPr bwMode="auto">
          <a:xfrm rot="16200000">
            <a:off x="3328195" y="4437140"/>
            <a:ext cx="1800250" cy="36005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</p:spPr>
        <p:txBody>
          <a:bodyPr wrap="square" lIns="36000" rIns="36000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sz="1100" b="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웹기획자</a:t>
            </a:r>
            <a:endParaRPr lang="ko-KR" altLang="en-US" sz="1100" b="0" dirty="0">
              <a:solidFill>
                <a:schemeClr val="tx1">
                  <a:lumMod val="65000"/>
                  <a:lumOff val="35000"/>
                </a:schemeClr>
              </a:solidFill>
              <a:latin typeface="Optima" pitchFamily="2" charset="2"/>
            </a:endParaRPr>
          </a:p>
        </p:txBody>
      </p:sp>
      <p:sp>
        <p:nvSpPr>
          <p:cNvPr id="33" name="직사각형 32"/>
          <p:cNvSpPr/>
          <p:nvPr/>
        </p:nvSpPr>
        <p:spPr bwMode="auto">
          <a:xfrm>
            <a:off x="2572090" y="4076155"/>
            <a:ext cx="1116155" cy="36005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</p:spPr>
        <p:txBody>
          <a:bodyPr wrap="square" lIns="36000" rIns="36000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sz="1100" b="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프론트엔드</a:t>
            </a:r>
            <a:r>
              <a:rPr lang="en-US" altLang="ko-KR" sz="1100" b="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js</a:t>
            </a:r>
            <a:r>
              <a:rPr lang="ko-KR" altLang="en-US" sz="1100" b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개발자</a:t>
            </a:r>
            <a:endParaRPr lang="ko-KR" altLang="en-US" sz="1100" b="0" dirty="0">
              <a:solidFill>
                <a:schemeClr val="tx1">
                  <a:lumMod val="65000"/>
                  <a:lumOff val="35000"/>
                </a:schemeClr>
              </a:solidFill>
              <a:latin typeface="Optima" pitchFamily="2" charset="2"/>
            </a:endParaRPr>
          </a:p>
        </p:txBody>
      </p:sp>
      <p:sp>
        <p:nvSpPr>
          <p:cNvPr id="34" name="직사각형 33"/>
          <p:cNvSpPr/>
          <p:nvPr/>
        </p:nvSpPr>
        <p:spPr bwMode="auto">
          <a:xfrm rot="16200000">
            <a:off x="2248045" y="4473145"/>
            <a:ext cx="360050" cy="28804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</p:spPr>
        <p:txBody>
          <a:bodyPr wrap="square" lIns="36000" rIns="36000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1100" b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iOS</a:t>
            </a:r>
            <a:endParaRPr lang="ko-KR" altLang="en-US" sz="1100" b="0" dirty="0" smtClean="0">
              <a:solidFill>
                <a:schemeClr val="tx1">
                  <a:lumMod val="65000"/>
                  <a:lumOff val="35000"/>
                </a:schemeClr>
              </a:solidFill>
              <a:latin typeface="Optima" pitchFamily="2" charset="2"/>
            </a:endParaRPr>
          </a:p>
        </p:txBody>
      </p:sp>
      <p:sp>
        <p:nvSpPr>
          <p:cNvPr id="35" name="직사각형 34"/>
          <p:cNvSpPr/>
          <p:nvPr/>
        </p:nvSpPr>
        <p:spPr bwMode="auto">
          <a:xfrm>
            <a:off x="2572090" y="4797190"/>
            <a:ext cx="1116155" cy="36005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</p:spPr>
        <p:txBody>
          <a:bodyPr wrap="square" lIns="36000" rIns="36000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1100" b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Android </a:t>
            </a:r>
            <a:r>
              <a:rPr lang="ko-KR" altLang="en-US" sz="1100" b="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앱개발자</a:t>
            </a:r>
            <a:endParaRPr lang="ko-KR" altLang="en-US" sz="1100" b="0" dirty="0">
              <a:solidFill>
                <a:schemeClr val="tx1">
                  <a:lumMod val="65000"/>
                  <a:lumOff val="35000"/>
                </a:schemeClr>
              </a:solidFill>
              <a:latin typeface="Optima" pitchFamily="2" charset="2"/>
            </a:endParaRPr>
          </a:p>
        </p:txBody>
      </p:sp>
      <p:sp>
        <p:nvSpPr>
          <p:cNvPr id="36" name="직사각형 35"/>
          <p:cNvSpPr/>
          <p:nvPr/>
        </p:nvSpPr>
        <p:spPr bwMode="auto">
          <a:xfrm rot="16200000">
            <a:off x="2248046" y="4833195"/>
            <a:ext cx="360050" cy="28804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</p:spPr>
        <p:txBody>
          <a:bodyPr wrap="square" lIns="36000" rIns="36000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1100" b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Android</a:t>
            </a:r>
            <a:endParaRPr lang="ko-KR" altLang="en-US" sz="1100" b="0" dirty="0" smtClean="0">
              <a:solidFill>
                <a:schemeClr val="tx1">
                  <a:lumMod val="65000"/>
                  <a:lumOff val="35000"/>
                </a:schemeClr>
              </a:solidFill>
              <a:latin typeface="Optima" pitchFamily="2" charset="2"/>
            </a:endParaRPr>
          </a:p>
        </p:txBody>
      </p:sp>
      <p:sp>
        <p:nvSpPr>
          <p:cNvPr id="37" name="직사각형 36"/>
          <p:cNvSpPr/>
          <p:nvPr/>
        </p:nvSpPr>
        <p:spPr bwMode="auto">
          <a:xfrm>
            <a:off x="2284050" y="5157240"/>
            <a:ext cx="1404195" cy="36005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</p:spPr>
        <p:txBody>
          <a:bodyPr wrap="square" lIns="36000" rIns="36000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sz="1100" b="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크로스플랫</a:t>
            </a:r>
            <a:r>
              <a:rPr lang="ko-KR" altLang="en-US" sz="1100" b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폼</a:t>
            </a:r>
            <a:r>
              <a:rPr lang="en-US" altLang="ko-KR" sz="1100" b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 </a:t>
            </a:r>
            <a:r>
              <a:rPr lang="ko-KR" altLang="en-US" sz="1100" b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개발자</a:t>
            </a:r>
            <a:endParaRPr lang="ko-KR" altLang="en-US" sz="1100" b="0" dirty="0">
              <a:solidFill>
                <a:schemeClr val="tx1">
                  <a:lumMod val="65000"/>
                  <a:lumOff val="35000"/>
                </a:schemeClr>
              </a:solidFill>
              <a:latin typeface="Optima" pitchFamily="2" charset="2"/>
            </a:endParaRPr>
          </a:p>
        </p:txBody>
      </p:sp>
      <p:sp>
        <p:nvSpPr>
          <p:cNvPr id="38" name="직사각형 37"/>
          <p:cNvSpPr/>
          <p:nvPr/>
        </p:nvSpPr>
        <p:spPr bwMode="auto">
          <a:xfrm rot="16200000">
            <a:off x="3688245" y="4437140"/>
            <a:ext cx="1800250" cy="36005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</p:spPr>
        <p:txBody>
          <a:bodyPr wrap="square" lIns="36000" rIns="36000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1100" b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UI/</a:t>
            </a:r>
            <a:r>
              <a:rPr lang="en-US" altLang="ko-KR" sz="1100" b="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UX</a:t>
            </a:r>
            <a:r>
              <a:rPr lang="en-US" altLang="ko-KR" sz="1100" b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 </a:t>
            </a:r>
            <a:r>
              <a:rPr lang="ko-KR" altLang="en-US" sz="1100" b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전문가</a:t>
            </a:r>
            <a:endParaRPr lang="ko-KR" altLang="en-US" sz="1100" b="0" dirty="0">
              <a:solidFill>
                <a:schemeClr val="tx1">
                  <a:lumMod val="65000"/>
                  <a:lumOff val="35000"/>
                </a:schemeClr>
              </a:solidFill>
              <a:latin typeface="Optima" pitchFamily="2" charset="2"/>
            </a:endParaRPr>
          </a:p>
        </p:txBody>
      </p:sp>
      <p:sp>
        <p:nvSpPr>
          <p:cNvPr id="39" name="직사각형 38"/>
          <p:cNvSpPr/>
          <p:nvPr/>
        </p:nvSpPr>
        <p:spPr bwMode="auto">
          <a:xfrm>
            <a:off x="5020429" y="3717040"/>
            <a:ext cx="1080150" cy="18002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wrap="square" lIns="36000" rIns="36000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sz="1100" b="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서버사이드</a:t>
            </a:r>
            <a:r>
              <a:rPr lang="ko-KR" altLang="en-US" sz="1100" b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 </a:t>
            </a:r>
            <a:r>
              <a:rPr lang="en-US" altLang="ko-KR" sz="1100" b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Java </a:t>
            </a:r>
            <a:r>
              <a:rPr lang="ko-KR" altLang="en-US" sz="1100" b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개발자</a:t>
            </a:r>
            <a:endParaRPr lang="ko-KR" altLang="en-US" sz="1100" b="0" dirty="0">
              <a:solidFill>
                <a:schemeClr val="tx1">
                  <a:lumMod val="65000"/>
                  <a:lumOff val="35000"/>
                </a:schemeClr>
              </a:solidFill>
              <a:latin typeface="Optima" pitchFamily="2" charset="2"/>
            </a:endParaRPr>
          </a:p>
        </p:txBody>
      </p:sp>
      <p:sp>
        <p:nvSpPr>
          <p:cNvPr id="40" name="직사각형 39"/>
          <p:cNvSpPr/>
          <p:nvPr/>
        </p:nvSpPr>
        <p:spPr bwMode="auto">
          <a:xfrm>
            <a:off x="6316609" y="3717040"/>
            <a:ext cx="1080150" cy="57608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wrap="square" lIns="36000" rIns="36000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1100" b="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RDB</a:t>
            </a:r>
            <a:r>
              <a:rPr lang="en-US" altLang="ko-KR" sz="1100" b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 </a:t>
            </a:r>
            <a:r>
              <a:rPr lang="ko-KR" altLang="en-US" sz="1100" b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모델러</a:t>
            </a:r>
            <a:endParaRPr lang="ko-KR" altLang="en-US" sz="1100" b="0" dirty="0">
              <a:solidFill>
                <a:schemeClr val="tx1">
                  <a:lumMod val="65000"/>
                  <a:lumOff val="35000"/>
                </a:schemeClr>
              </a:solidFill>
              <a:latin typeface="Optima" pitchFamily="2" charset="2"/>
            </a:endParaRPr>
          </a:p>
        </p:txBody>
      </p:sp>
      <p:sp>
        <p:nvSpPr>
          <p:cNvPr id="41" name="직사각형 40"/>
          <p:cNvSpPr/>
          <p:nvPr/>
        </p:nvSpPr>
        <p:spPr bwMode="auto">
          <a:xfrm>
            <a:off x="6316609" y="4365130"/>
            <a:ext cx="1080150" cy="57608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wrap="square" lIns="36000" rIns="36000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1100" b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NoSQL </a:t>
            </a:r>
            <a:r>
              <a:rPr lang="ko-KR" altLang="en-US" sz="1100" b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엔지니어</a:t>
            </a:r>
            <a:endParaRPr lang="ko-KR" altLang="en-US" sz="1100" b="0" dirty="0">
              <a:solidFill>
                <a:schemeClr val="tx1">
                  <a:lumMod val="65000"/>
                  <a:lumOff val="35000"/>
                </a:schemeClr>
              </a:solidFill>
              <a:latin typeface="Optima" pitchFamily="2" charset="2"/>
            </a:endParaRPr>
          </a:p>
        </p:txBody>
      </p:sp>
      <p:sp>
        <p:nvSpPr>
          <p:cNvPr id="42" name="직사각형 41"/>
          <p:cNvSpPr/>
          <p:nvPr/>
        </p:nvSpPr>
        <p:spPr bwMode="auto">
          <a:xfrm>
            <a:off x="6316609" y="5013220"/>
            <a:ext cx="1080150" cy="50407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wrap="square" lIns="36000" rIns="36000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sz="1100" b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데이터 과학자</a:t>
            </a:r>
            <a:endParaRPr lang="ko-KR" altLang="en-US" sz="1100" b="0" dirty="0">
              <a:solidFill>
                <a:schemeClr val="tx1">
                  <a:lumMod val="65000"/>
                  <a:lumOff val="35000"/>
                </a:schemeClr>
              </a:solidFill>
              <a:latin typeface="Optima" pitchFamily="2" charset="2"/>
            </a:endParaRPr>
          </a:p>
        </p:txBody>
      </p:sp>
      <p:sp>
        <p:nvSpPr>
          <p:cNvPr id="43" name="모서리가 둥근 직사각형 42"/>
          <p:cNvSpPr/>
          <p:nvPr/>
        </p:nvSpPr>
        <p:spPr bwMode="auto">
          <a:xfrm>
            <a:off x="7540779" y="3645030"/>
            <a:ext cx="1296179" cy="2160300"/>
          </a:xfrm>
          <a:prstGeom prst="roundRect">
            <a:avLst>
              <a:gd name="adj" fmla="val 1728"/>
            </a:avLst>
          </a:prstGeom>
          <a:solidFill>
            <a:srgbClr val="F0F0E0"/>
          </a:solidFill>
          <a:ln w="12700">
            <a:solidFill>
              <a:schemeClr val="bg1"/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b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환경 영역</a:t>
            </a:r>
          </a:p>
        </p:txBody>
      </p:sp>
      <p:sp>
        <p:nvSpPr>
          <p:cNvPr id="44" name="직사각형 43"/>
          <p:cNvSpPr/>
          <p:nvPr/>
        </p:nvSpPr>
        <p:spPr bwMode="auto">
          <a:xfrm>
            <a:off x="7612789" y="3717040"/>
            <a:ext cx="1152159" cy="86412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wrap="square" lIns="36000" rIns="36000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sz="1100" b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형상</a:t>
            </a:r>
            <a:r>
              <a:rPr lang="en-US" altLang="ko-KR" sz="1100" b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/</a:t>
            </a:r>
            <a:r>
              <a:rPr lang="ko-KR" altLang="en-US" sz="1100" b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빌드</a:t>
            </a:r>
            <a:r>
              <a:rPr lang="en-US" altLang="ko-KR" sz="1100" b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/</a:t>
            </a:r>
            <a:r>
              <a:rPr lang="ko-KR" altLang="en-US" sz="1100" b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배포 엔지니어</a:t>
            </a:r>
            <a:endParaRPr lang="ko-KR" altLang="en-US" sz="1100" b="0" dirty="0">
              <a:solidFill>
                <a:schemeClr val="tx1">
                  <a:lumMod val="65000"/>
                  <a:lumOff val="35000"/>
                </a:schemeClr>
              </a:solidFill>
              <a:latin typeface="Optima" pitchFamily="2" charset="2"/>
            </a:endParaRPr>
          </a:p>
        </p:txBody>
      </p:sp>
      <p:sp>
        <p:nvSpPr>
          <p:cNvPr id="45" name="직사각형 44"/>
          <p:cNvSpPr/>
          <p:nvPr/>
        </p:nvSpPr>
        <p:spPr bwMode="auto">
          <a:xfrm>
            <a:off x="7612789" y="4653170"/>
            <a:ext cx="1152159" cy="86412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wrap="square" lIns="36000" rIns="36000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sz="1100" b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테스트 엔지니어</a:t>
            </a:r>
            <a:endParaRPr lang="ko-KR" altLang="en-US" sz="1100" b="0" dirty="0">
              <a:solidFill>
                <a:schemeClr val="tx1">
                  <a:lumMod val="65000"/>
                  <a:lumOff val="35000"/>
                </a:schemeClr>
              </a:solidFill>
              <a:latin typeface="Optima" pitchFamily="2" charset="2"/>
            </a:endParaRPr>
          </a:p>
        </p:txBody>
      </p:sp>
      <p:sp>
        <p:nvSpPr>
          <p:cNvPr id="46" name="모서리가 둥근 직사각형 45"/>
          <p:cNvSpPr/>
          <p:nvPr/>
        </p:nvSpPr>
        <p:spPr bwMode="auto">
          <a:xfrm>
            <a:off x="2212040" y="2492870"/>
            <a:ext cx="6624920" cy="1080150"/>
          </a:xfrm>
          <a:prstGeom prst="roundRect">
            <a:avLst>
              <a:gd name="adj" fmla="val 1728"/>
            </a:avLst>
          </a:prstGeom>
          <a:solidFill>
            <a:srgbClr val="F0F0E0"/>
          </a:solidFill>
          <a:ln w="12700">
            <a:solidFill>
              <a:schemeClr val="bg1"/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t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전체 구조 영역</a:t>
            </a:r>
          </a:p>
        </p:txBody>
      </p:sp>
      <p:sp>
        <p:nvSpPr>
          <p:cNvPr id="47" name="직사각형 46"/>
          <p:cNvSpPr/>
          <p:nvPr/>
        </p:nvSpPr>
        <p:spPr bwMode="auto">
          <a:xfrm>
            <a:off x="2932140" y="2780910"/>
            <a:ext cx="5832809" cy="3600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wrap="square" lIns="36000" rIns="36000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sz="1100" b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도메인 모델러</a:t>
            </a:r>
            <a:endParaRPr lang="ko-KR" altLang="en-US" sz="1100" b="0" dirty="0">
              <a:solidFill>
                <a:schemeClr val="tx1">
                  <a:lumMod val="65000"/>
                  <a:lumOff val="35000"/>
                </a:schemeClr>
              </a:solidFill>
              <a:latin typeface="Optima" pitchFamily="2" charset="2"/>
            </a:endParaRPr>
          </a:p>
        </p:txBody>
      </p:sp>
      <p:sp>
        <p:nvSpPr>
          <p:cNvPr id="48" name="직사각형 47"/>
          <p:cNvSpPr/>
          <p:nvPr/>
        </p:nvSpPr>
        <p:spPr bwMode="auto">
          <a:xfrm>
            <a:off x="2932139" y="3140960"/>
            <a:ext cx="5832809" cy="3600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wrap="square" lIns="36000" rIns="36000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sz="1100" b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소프트웨어 아키텍트</a:t>
            </a:r>
            <a:endParaRPr lang="ko-KR" altLang="en-US" sz="1100" b="0" dirty="0">
              <a:solidFill>
                <a:schemeClr val="tx1">
                  <a:lumMod val="65000"/>
                  <a:lumOff val="35000"/>
                </a:schemeClr>
              </a:solidFill>
              <a:latin typeface="Optima" pitchFamily="2" charset="2"/>
            </a:endParaRPr>
          </a:p>
        </p:txBody>
      </p:sp>
      <p:sp>
        <p:nvSpPr>
          <p:cNvPr id="49" name="직사각형 48"/>
          <p:cNvSpPr/>
          <p:nvPr/>
        </p:nvSpPr>
        <p:spPr bwMode="auto">
          <a:xfrm>
            <a:off x="2284050" y="2780910"/>
            <a:ext cx="639710" cy="3600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wrap="square" lIns="36000" rIns="36000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sz="1100" b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개념 구조</a:t>
            </a:r>
            <a:endParaRPr lang="ko-KR" altLang="en-US" sz="1100" b="0" dirty="0">
              <a:solidFill>
                <a:schemeClr val="tx1">
                  <a:lumMod val="65000"/>
                  <a:lumOff val="35000"/>
                </a:schemeClr>
              </a:solidFill>
              <a:latin typeface="Optima" pitchFamily="2" charset="2"/>
            </a:endParaRPr>
          </a:p>
        </p:txBody>
      </p:sp>
      <p:sp>
        <p:nvSpPr>
          <p:cNvPr id="50" name="직사각형 49"/>
          <p:cNvSpPr/>
          <p:nvPr/>
        </p:nvSpPr>
        <p:spPr bwMode="auto">
          <a:xfrm>
            <a:off x="2284049" y="3140960"/>
            <a:ext cx="639710" cy="3600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wrap="square" lIns="36000" rIns="36000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sz="1100" b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기</a:t>
            </a:r>
            <a:r>
              <a:rPr lang="ko-KR" altLang="en-US" sz="11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술</a:t>
            </a:r>
            <a:r>
              <a:rPr lang="ko-KR" altLang="en-US" sz="1100" b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 구조</a:t>
            </a:r>
            <a:endParaRPr lang="ko-KR" altLang="en-US" sz="1100" b="0" dirty="0">
              <a:solidFill>
                <a:schemeClr val="tx1">
                  <a:lumMod val="65000"/>
                  <a:lumOff val="35000"/>
                </a:schemeClr>
              </a:solidFill>
              <a:latin typeface="Optima" pitchFamily="2" charset="2"/>
            </a:endParaRPr>
          </a:p>
        </p:txBody>
      </p:sp>
      <p:sp>
        <p:nvSpPr>
          <p:cNvPr id="51" name="직사각형 50"/>
          <p:cNvSpPr/>
          <p:nvPr/>
        </p:nvSpPr>
        <p:spPr bwMode="auto">
          <a:xfrm>
            <a:off x="2212040" y="3645030"/>
            <a:ext cx="1512210" cy="2160300"/>
          </a:xfrm>
          <a:prstGeom prst="rect">
            <a:avLst/>
          </a:prstGeom>
          <a:solidFill>
            <a:schemeClr val="bg1">
              <a:alpha val="70000"/>
            </a:schemeClr>
          </a:solidFill>
          <a:ln w="25400">
            <a:solidFill>
              <a:srgbClr val="C00000"/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sz="1300" dirty="0" err="1" smtClean="0">
                <a:solidFill>
                  <a:schemeClr val="accent2">
                    <a:lumMod val="25000"/>
                  </a:schemeClr>
                </a:solidFill>
                <a:latin typeface="Optima" pitchFamily="2" charset="2"/>
              </a:rPr>
              <a:t>프론트</a:t>
            </a:r>
            <a:r>
              <a:rPr lang="en-US" altLang="ko-KR" sz="1300" dirty="0" smtClean="0">
                <a:solidFill>
                  <a:schemeClr val="accent2">
                    <a:lumMod val="25000"/>
                  </a:schemeClr>
                </a:solidFill>
                <a:latin typeface="Optima" pitchFamily="2" charset="2"/>
              </a:rPr>
              <a:t>-</a:t>
            </a:r>
            <a:r>
              <a:rPr lang="ko-KR" altLang="en-US" sz="1300" dirty="0" err="1" smtClean="0">
                <a:solidFill>
                  <a:schemeClr val="accent2">
                    <a:lumMod val="25000"/>
                  </a:schemeClr>
                </a:solidFill>
                <a:latin typeface="Optima" pitchFamily="2" charset="2"/>
              </a:rPr>
              <a:t>엔드</a:t>
            </a:r>
            <a:r>
              <a:rPr lang="ko-KR" altLang="en-US" sz="1300" dirty="0" smtClean="0">
                <a:solidFill>
                  <a:schemeClr val="accent2">
                    <a:lumMod val="25000"/>
                  </a:schemeClr>
                </a:solidFill>
                <a:latin typeface="Optima" pitchFamily="2" charset="2"/>
              </a:rPr>
              <a:t> </a:t>
            </a:r>
            <a:endParaRPr lang="en-US" altLang="ko-KR" sz="1300" dirty="0" smtClean="0">
              <a:solidFill>
                <a:schemeClr val="accent2">
                  <a:lumMod val="25000"/>
                </a:schemeClr>
              </a:solidFill>
              <a:latin typeface="Optima" pitchFamily="2" charset="2"/>
            </a:endParaRPr>
          </a:p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sz="1300" dirty="0" smtClean="0">
                <a:solidFill>
                  <a:schemeClr val="accent2">
                    <a:lumMod val="25000"/>
                  </a:schemeClr>
                </a:solidFill>
                <a:latin typeface="Optima" pitchFamily="2" charset="2"/>
              </a:rPr>
              <a:t>개발자</a:t>
            </a:r>
            <a:endParaRPr lang="ko-KR" altLang="en-US" sz="1300" dirty="0">
              <a:solidFill>
                <a:schemeClr val="accent2">
                  <a:lumMod val="25000"/>
                </a:schemeClr>
              </a:solidFill>
              <a:latin typeface="Optima" pitchFamily="2" charset="2"/>
            </a:endParaRPr>
          </a:p>
        </p:txBody>
      </p:sp>
      <p:sp>
        <p:nvSpPr>
          <p:cNvPr id="52" name="직사각형 51"/>
          <p:cNvSpPr/>
          <p:nvPr/>
        </p:nvSpPr>
        <p:spPr bwMode="auto">
          <a:xfrm>
            <a:off x="3724250" y="3645030"/>
            <a:ext cx="1152160" cy="2160300"/>
          </a:xfrm>
          <a:prstGeom prst="rect">
            <a:avLst/>
          </a:prstGeom>
          <a:solidFill>
            <a:schemeClr val="bg1">
              <a:alpha val="70000"/>
            </a:schemeClr>
          </a:solidFill>
          <a:ln w="25400">
            <a:solidFill>
              <a:srgbClr val="C00000"/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sz="1300" dirty="0" smtClean="0">
                <a:solidFill>
                  <a:schemeClr val="accent2">
                    <a:lumMod val="25000"/>
                  </a:schemeClr>
                </a:solidFill>
                <a:latin typeface="Optima" pitchFamily="2" charset="2"/>
              </a:rPr>
              <a:t>디자인 및 </a:t>
            </a:r>
            <a:endParaRPr lang="en-US" altLang="ko-KR" sz="1300" dirty="0" smtClean="0">
              <a:solidFill>
                <a:schemeClr val="accent2">
                  <a:lumMod val="25000"/>
                </a:schemeClr>
              </a:solidFill>
              <a:latin typeface="Optima" pitchFamily="2" charset="2"/>
            </a:endParaRPr>
          </a:p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sz="1300" dirty="0" smtClean="0">
                <a:solidFill>
                  <a:schemeClr val="accent2">
                    <a:lumMod val="25000"/>
                  </a:schemeClr>
                </a:solidFill>
                <a:latin typeface="Optima" pitchFamily="2" charset="2"/>
              </a:rPr>
              <a:t>기획자</a:t>
            </a:r>
            <a:endParaRPr lang="ko-KR" altLang="en-US" sz="1300" dirty="0">
              <a:solidFill>
                <a:schemeClr val="accent2">
                  <a:lumMod val="25000"/>
                </a:schemeClr>
              </a:solidFill>
              <a:latin typeface="Optima" pitchFamily="2" charset="2"/>
            </a:endParaRPr>
          </a:p>
        </p:txBody>
      </p:sp>
      <p:sp>
        <p:nvSpPr>
          <p:cNvPr id="54" name="직사각형 53"/>
          <p:cNvSpPr/>
          <p:nvPr/>
        </p:nvSpPr>
        <p:spPr bwMode="auto">
          <a:xfrm>
            <a:off x="6244600" y="3645030"/>
            <a:ext cx="1224170" cy="2160300"/>
          </a:xfrm>
          <a:prstGeom prst="rect">
            <a:avLst/>
          </a:prstGeom>
          <a:solidFill>
            <a:schemeClr val="bg1">
              <a:alpha val="70000"/>
            </a:schemeClr>
          </a:solidFill>
          <a:ln w="25400">
            <a:solidFill>
              <a:srgbClr val="C00000"/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sz="1300" dirty="0" smtClean="0">
                <a:solidFill>
                  <a:schemeClr val="accent2">
                    <a:lumMod val="25000"/>
                  </a:schemeClr>
                </a:solidFill>
                <a:latin typeface="Optima" pitchFamily="2" charset="2"/>
              </a:rPr>
              <a:t>데이터 모델러</a:t>
            </a:r>
            <a:endParaRPr lang="ko-KR" altLang="en-US" sz="1300" dirty="0">
              <a:solidFill>
                <a:schemeClr val="accent2">
                  <a:lumMod val="25000"/>
                </a:schemeClr>
              </a:solidFill>
              <a:latin typeface="Optima" pitchFamily="2" charset="2"/>
            </a:endParaRPr>
          </a:p>
        </p:txBody>
      </p:sp>
      <p:sp>
        <p:nvSpPr>
          <p:cNvPr id="55" name="자유형 54"/>
          <p:cNvSpPr/>
          <p:nvPr/>
        </p:nvSpPr>
        <p:spPr bwMode="auto">
          <a:xfrm>
            <a:off x="2205318" y="2495774"/>
            <a:ext cx="6626710" cy="3334871"/>
          </a:xfrm>
          <a:custGeom>
            <a:avLst/>
            <a:gdLst>
              <a:gd name="connsiteX0" fmla="*/ 0 w 6626710"/>
              <a:gd name="connsiteY0" fmla="*/ 0 h 3334871"/>
              <a:gd name="connsiteX1" fmla="*/ 6626710 w 6626710"/>
              <a:gd name="connsiteY1" fmla="*/ 0 h 3334871"/>
              <a:gd name="connsiteX2" fmla="*/ 6626710 w 6626710"/>
              <a:gd name="connsiteY2" fmla="*/ 2140772 h 3334871"/>
              <a:gd name="connsiteX3" fmla="*/ 5335793 w 6626710"/>
              <a:gd name="connsiteY3" fmla="*/ 2140772 h 3334871"/>
              <a:gd name="connsiteX4" fmla="*/ 5335793 w 6626710"/>
              <a:gd name="connsiteY4" fmla="*/ 1086522 h 3334871"/>
              <a:gd name="connsiteX5" fmla="*/ 3980329 w 6626710"/>
              <a:gd name="connsiteY5" fmla="*/ 1086522 h 3334871"/>
              <a:gd name="connsiteX6" fmla="*/ 3980329 w 6626710"/>
              <a:gd name="connsiteY6" fmla="*/ 3334871 h 3334871"/>
              <a:gd name="connsiteX7" fmla="*/ 2732442 w 6626710"/>
              <a:gd name="connsiteY7" fmla="*/ 3334871 h 3334871"/>
              <a:gd name="connsiteX8" fmla="*/ 2732442 w 6626710"/>
              <a:gd name="connsiteY8" fmla="*/ 1086522 h 3334871"/>
              <a:gd name="connsiteX9" fmla="*/ 10757 w 6626710"/>
              <a:gd name="connsiteY9" fmla="*/ 1086522 h 3334871"/>
              <a:gd name="connsiteX10" fmla="*/ 0 w 6626710"/>
              <a:gd name="connsiteY10" fmla="*/ 0 h 3334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626710" h="3334871">
                <a:moveTo>
                  <a:pt x="0" y="0"/>
                </a:moveTo>
                <a:lnTo>
                  <a:pt x="6626710" y="0"/>
                </a:lnTo>
                <a:lnTo>
                  <a:pt x="6626710" y="2140772"/>
                </a:lnTo>
                <a:lnTo>
                  <a:pt x="5335793" y="2140772"/>
                </a:lnTo>
                <a:lnTo>
                  <a:pt x="5335793" y="1086522"/>
                </a:lnTo>
                <a:lnTo>
                  <a:pt x="3980329" y="1086522"/>
                </a:lnTo>
                <a:lnTo>
                  <a:pt x="3980329" y="3334871"/>
                </a:lnTo>
                <a:lnTo>
                  <a:pt x="2732442" y="3334871"/>
                </a:lnTo>
                <a:lnTo>
                  <a:pt x="2732442" y="1086522"/>
                </a:lnTo>
                <a:lnTo>
                  <a:pt x="10757" y="1086522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alpha val="80000"/>
            </a:schemeClr>
          </a:solidFill>
          <a:ln w="25400">
            <a:solidFill>
              <a:srgbClr val="C00000"/>
            </a:solidFill>
            <a:round/>
            <a:headEnd/>
            <a:tailEnd/>
          </a:ln>
          <a:effectLst/>
        </p:spPr>
        <p:txBody>
          <a:bodyPr wrap="square" rtlCol="0" anchor="t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en-US" altLang="ko-KR" sz="1600" dirty="0" smtClean="0">
              <a:solidFill>
                <a:srgbClr val="C00000"/>
              </a:solidFill>
              <a:latin typeface="Optima" pitchFamily="2" charset="2"/>
            </a:endParaRPr>
          </a:p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en-US" altLang="ko-KR" sz="1600" dirty="0">
              <a:solidFill>
                <a:srgbClr val="C00000"/>
              </a:solidFill>
              <a:latin typeface="Optima" pitchFamily="2" charset="2"/>
            </a:endParaRPr>
          </a:p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sz="1600" dirty="0" err="1" smtClean="0">
                <a:solidFill>
                  <a:srgbClr val="C00000"/>
                </a:solidFill>
                <a:latin typeface="Optima" pitchFamily="2" charset="2"/>
              </a:rPr>
              <a:t>서버사이드</a:t>
            </a:r>
            <a:r>
              <a:rPr lang="ko-KR" altLang="en-US" sz="1600" dirty="0" smtClean="0">
                <a:solidFill>
                  <a:srgbClr val="C00000"/>
                </a:solidFill>
                <a:latin typeface="Optima" pitchFamily="2" charset="2"/>
              </a:rPr>
              <a:t> </a:t>
            </a:r>
            <a:r>
              <a:rPr lang="en-US" altLang="ko-KR" sz="1600" dirty="0" smtClean="0">
                <a:solidFill>
                  <a:srgbClr val="C00000"/>
                </a:solidFill>
                <a:latin typeface="Optima" pitchFamily="2" charset="2"/>
              </a:rPr>
              <a:t>Java </a:t>
            </a:r>
            <a:r>
              <a:rPr lang="ko-KR" altLang="en-US" sz="1600" dirty="0" smtClean="0">
                <a:solidFill>
                  <a:srgbClr val="C00000"/>
                </a:solidFill>
                <a:latin typeface="Optima" pitchFamily="2" charset="2"/>
              </a:rPr>
              <a:t>개발자</a:t>
            </a:r>
            <a:endParaRPr lang="ko-KR" altLang="en-US" sz="1600" dirty="0">
              <a:solidFill>
                <a:srgbClr val="C00000"/>
              </a:solidFill>
              <a:latin typeface="Optima" pitchFamily="2" charset="2"/>
            </a:endParaRPr>
          </a:p>
        </p:txBody>
      </p:sp>
      <p:sp>
        <p:nvSpPr>
          <p:cNvPr id="56" name="직사각형 55"/>
          <p:cNvSpPr/>
          <p:nvPr/>
        </p:nvSpPr>
        <p:spPr bwMode="auto">
          <a:xfrm>
            <a:off x="7540780" y="4653170"/>
            <a:ext cx="1296180" cy="1152160"/>
          </a:xfrm>
          <a:prstGeom prst="rect">
            <a:avLst/>
          </a:prstGeom>
          <a:solidFill>
            <a:schemeClr val="bg1">
              <a:alpha val="70000"/>
            </a:schemeClr>
          </a:solidFill>
          <a:ln w="25400">
            <a:solidFill>
              <a:srgbClr val="C00000"/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sz="1300" dirty="0" smtClean="0">
                <a:solidFill>
                  <a:schemeClr val="accent2">
                    <a:lumMod val="25000"/>
                  </a:schemeClr>
                </a:solidFill>
                <a:latin typeface="Optima" pitchFamily="2" charset="2"/>
              </a:rPr>
              <a:t>테스트 엔지니어</a:t>
            </a:r>
            <a:endParaRPr lang="ko-KR" altLang="en-US" sz="1300" dirty="0">
              <a:solidFill>
                <a:schemeClr val="accent2">
                  <a:lumMod val="25000"/>
                </a:schemeClr>
              </a:solidFill>
              <a:latin typeface="Optima" pitchFamily="2" charset="2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7010" y="2348850"/>
            <a:ext cx="1581150" cy="1209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타원 8"/>
          <p:cNvSpPr/>
          <p:nvPr/>
        </p:nvSpPr>
        <p:spPr bwMode="auto">
          <a:xfrm>
            <a:off x="9750134" y="2697947"/>
            <a:ext cx="288040" cy="298416"/>
          </a:xfrm>
          <a:prstGeom prst="ellipse">
            <a:avLst/>
          </a:prstGeom>
          <a:noFill/>
          <a:ln w="19050">
            <a:solidFill>
              <a:srgbClr val="C00000"/>
            </a:solidFill>
            <a:prstDash val="sysDot"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426" y="2348577"/>
            <a:ext cx="1495465" cy="1152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973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4.10 </a:t>
            </a:r>
            <a:r>
              <a:rPr lang="ko-KR" altLang="en-US" dirty="0" smtClean="0"/>
              <a:t>요약 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기본 도형 그리기는 복잡한 그림으로 가는 기초가 됩니다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사소한 듯 보이는 기능이 실제 표현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(representation)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작업에서는 큰 효과를 가져다 줍니다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예를 들면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“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모든 선은 연결한다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.”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라는 원칙을 기반으로 연결 선으로 그리면 팀 작업이나 확장 작업에 도움이 됩니다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기본 도형을 그대로 사용하는 것이 아니라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항상 상황에 맞도록 조정하여 사용하는 습관을 길러야 합니다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6750" y="2370958"/>
            <a:ext cx="4824670" cy="1928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5440" y="2348850"/>
            <a:ext cx="3335640" cy="2417402"/>
          </a:xfrm>
          <a:prstGeom prst="flowChartDocument">
            <a:avLst/>
          </a:prstGeom>
        </p:spPr>
      </p:pic>
    </p:spTree>
    <p:extLst>
      <p:ext uri="{BB962C8B-B14F-4D97-AF65-F5344CB8AC3E}">
        <p14:creationId xmlns:p14="http://schemas.microsoft.com/office/powerpoint/2010/main" val="2770565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lvl="0" indent="0" latinLnBrk="0">
              <a:spcBef>
                <a:spcPts val="0"/>
              </a:spcBef>
              <a:buNone/>
            </a:pPr>
            <a:r>
              <a:rPr lang="en-US" altLang="ko-KR" dirty="0" smtClean="0">
                <a:solidFill>
                  <a:srgbClr val="000000">
                    <a:lumMod val="65000"/>
                    <a:lumOff val="35000"/>
                  </a:srgbClr>
                </a:solidFill>
              </a:rPr>
              <a:t>5.1  </a:t>
            </a:r>
            <a:r>
              <a:rPr lang="ko-KR" altLang="en-US" dirty="0" smtClean="0">
                <a:solidFill>
                  <a:srgbClr val="000000">
                    <a:lumMod val="65000"/>
                    <a:lumOff val="35000"/>
                  </a:srgbClr>
                </a:solidFill>
              </a:rPr>
              <a:t>레이아웃 </a:t>
            </a:r>
            <a:r>
              <a:rPr lang="ko-KR" altLang="en-US" dirty="0">
                <a:solidFill>
                  <a:srgbClr val="000000">
                    <a:lumMod val="65000"/>
                    <a:lumOff val="35000"/>
                  </a:srgbClr>
                </a:solidFill>
              </a:rPr>
              <a:t>실습 </a:t>
            </a:r>
            <a:r>
              <a:rPr lang="en-US" altLang="ko-KR" dirty="0">
                <a:solidFill>
                  <a:srgbClr val="000000">
                    <a:lumMod val="65000"/>
                    <a:lumOff val="35000"/>
                  </a:srgbClr>
                </a:solidFill>
              </a:rPr>
              <a:t>- </a:t>
            </a:r>
            <a:r>
              <a:rPr lang="ko-KR" altLang="en-US" dirty="0">
                <a:solidFill>
                  <a:srgbClr val="000000">
                    <a:lumMod val="65000"/>
                    <a:lumOff val="35000"/>
                  </a:srgbClr>
                </a:solidFill>
              </a:rPr>
              <a:t>스마트 </a:t>
            </a:r>
            <a:r>
              <a:rPr lang="ko-KR" altLang="en-US" dirty="0" err="1">
                <a:solidFill>
                  <a:srgbClr val="000000">
                    <a:lumMod val="65000"/>
                    <a:lumOff val="35000"/>
                  </a:srgbClr>
                </a:solidFill>
              </a:rPr>
              <a:t>로깅</a:t>
            </a:r>
            <a:r>
              <a:rPr lang="ko-KR" altLang="en-US" dirty="0">
                <a:solidFill>
                  <a:srgbClr val="000000">
                    <a:lumMod val="65000"/>
                    <a:lumOff val="35000"/>
                  </a:srgbClr>
                </a:solidFill>
              </a:rPr>
              <a:t> </a:t>
            </a:r>
            <a:endParaRPr lang="en-US" altLang="ko-KR" dirty="0">
              <a:solidFill>
                <a:srgbClr val="000000">
                  <a:lumMod val="65000"/>
                  <a:lumOff val="35000"/>
                </a:srgbClr>
              </a:solidFill>
            </a:endParaRPr>
          </a:p>
          <a:p>
            <a:pPr marL="0" lvl="0" indent="0" latinLnBrk="0">
              <a:spcBef>
                <a:spcPts val="0"/>
              </a:spcBef>
              <a:buNone/>
            </a:pPr>
            <a:r>
              <a:rPr lang="en-US" altLang="ko-KR" dirty="0" smtClean="0">
                <a:solidFill>
                  <a:srgbClr val="000000">
                    <a:lumMod val="65000"/>
                    <a:lumOff val="35000"/>
                  </a:srgbClr>
                </a:solidFill>
              </a:rPr>
              <a:t>5.2  </a:t>
            </a:r>
            <a:r>
              <a:rPr lang="ko-KR" altLang="en-US" dirty="0" smtClean="0">
                <a:solidFill>
                  <a:srgbClr val="000000">
                    <a:lumMod val="65000"/>
                    <a:lumOff val="35000"/>
                  </a:srgbClr>
                </a:solidFill>
              </a:rPr>
              <a:t>그리기 </a:t>
            </a:r>
            <a:r>
              <a:rPr lang="ko-KR" altLang="en-US" dirty="0">
                <a:solidFill>
                  <a:srgbClr val="000000">
                    <a:lumMod val="65000"/>
                    <a:lumOff val="35000"/>
                  </a:srgbClr>
                </a:solidFill>
              </a:rPr>
              <a:t>안내 </a:t>
            </a:r>
            <a:r>
              <a:rPr lang="en-US" altLang="ko-KR" dirty="0">
                <a:solidFill>
                  <a:srgbClr val="000000">
                    <a:lumMod val="65000"/>
                    <a:lumOff val="35000"/>
                  </a:srgbClr>
                </a:solidFill>
              </a:rPr>
              <a:t>1 – </a:t>
            </a:r>
            <a:r>
              <a:rPr lang="ko-KR" altLang="en-US" dirty="0">
                <a:solidFill>
                  <a:srgbClr val="000000">
                    <a:lumMod val="65000"/>
                    <a:lumOff val="35000"/>
                  </a:srgbClr>
                </a:solidFill>
              </a:rPr>
              <a:t>레이아웃</a:t>
            </a:r>
            <a:endParaRPr lang="en-US" altLang="ko-KR" dirty="0">
              <a:solidFill>
                <a:srgbClr val="000000">
                  <a:lumMod val="65000"/>
                  <a:lumOff val="35000"/>
                </a:srgbClr>
              </a:solidFill>
            </a:endParaRPr>
          </a:p>
          <a:p>
            <a:pPr marL="0" lvl="0" indent="0" latinLnBrk="0">
              <a:spcBef>
                <a:spcPts val="0"/>
              </a:spcBef>
              <a:buNone/>
            </a:pPr>
            <a:r>
              <a:rPr lang="en-US" altLang="ko-KR" dirty="0" smtClean="0">
                <a:solidFill>
                  <a:srgbClr val="000000">
                    <a:lumMod val="65000"/>
                    <a:lumOff val="35000"/>
                  </a:srgbClr>
                </a:solidFill>
              </a:rPr>
              <a:t>5.3  </a:t>
            </a:r>
            <a:r>
              <a:rPr lang="ko-KR" altLang="en-US" dirty="0" smtClean="0">
                <a:solidFill>
                  <a:srgbClr val="000000">
                    <a:lumMod val="65000"/>
                    <a:lumOff val="35000"/>
                  </a:srgbClr>
                </a:solidFill>
              </a:rPr>
              <a:t>그리기 </a:t>
            </a:r>
            <a:r>
              <a:rPr lang="ko-KR" altLang="en-US" dirty="0">
                <a:solidFill>
                  <a:srgbClr val="000000">
                    <a:lumMod val="65000"/>
                    <a:lumOff val="35000"/>
                  </a:srgbClr>
                </a:solidFill>
              </a:rPr>
              <a:t>안내 </a:t>
            </a:r>
            <a:r>
              <a:rPr lang="en-US" altLang="ko-KR" dirty="0">
                <a:solidFill>
                  <a:srgbClr val="000000">
                    <a:lumMod val="65000"/>
                    <a:lumOff val="35000"/>
                  </a:srgbClr>
                </a:solidFill>
              </a:rPr>
              <a:t>2 – </a:t>
            </a:r>
            <a:r>
              <a:rPr lang="ko-KR" altLang="en-US" dirty="0">
                <a:solidFill>
                  <a:srgbClr val="000000">
                    <a:lumMod val="65000"/>
                    <a:lumOff val="35000"/>
                  </a:srgbClr>
                </a:solidFill>
              </a:rPr>
              <a:t>설명 영역 나누기</a:t>
            </a:r>
            <a:endParaRPr lang="en-US" altLang="ko-KR" dirty="0">
              <a:solidFill>
                <a:srgbClr val="000000">
                  <a:lumMod val="65000"/>
                  <a:lumOff val="35000"/>
                </a:srgbClr>
              </a:solidFill>
            </a:endParaRPr>
          </a:p>
          <a:p>
            <a:pPr marL="0" lvl="0" indent="0" latinLnBrk="0">
              <a:spcBef>
                <a:spcPts val="0"/>
              </a:spcBef>
              <a:buNone/>
            </a:pPr>
            <a:r>
              <a:rPr lang="en-US" altLang="ko-KR" dirty="0" smtClean="0">
                <a:solidFill>
                  <a:srgbClr val="000000">
                    <a:lumMod val="65000"/>
                    <a:lumOff val="35000"/>
                  </a:srgbClr>
                </a:solidFill>
              </a:rPr>
              <a:t>5.4  </a:t>
            </a:r>
            <a:r>
              <a:rPr lang="ko-KR" altLang="en-US" dirty="0" smtClean="0">
                <a:solidFill>
                  <a:srgbClr val="000000">
                    <a:lumMod val="65000"/>
                    <a:lumOff val="35000"/>
                  </a:srgbClr>
                </a:solidFill>
              </a:rPr>
              <a:t>그리기 </a:t>
            </a:r>
            <a:r>
              <a:rPr lang="ko-KR" altLang="en-US" dirty="0">
                <a:solidFill>
                  <a:srgbClr val="000000">
                    <a:lumMod val="65000"/>
                    <a:lumOff val="35000"/>
                  </a:srgbClr>
                </a:solidFill>
              </a:rPr>
              <a:t>안내 </a:t>
            </a:r>
            <a:r>
              <a:rPr lang="en-US" altLang="ko-KR" dirty="0">
                <a:solidFill>
                  <a:srgbClr val="000000">
                    <a:lumMod val="65000"/>
                    <a:lumOff val="35000"/>
                  </a:srgbClr>
                </a:solidFill>
              </a:rPr>
              <a:t>3 – </a:t>
            </a:r>
            <a:r>
              <a:rPr lang="ko-KR" altLang="en-US" dirty="0">
                <a:solidFill>
                  <a:srgbClr val="000000">
                    <a:lumMod val="65000"/>
                    <a:lumOff val="35000"/>
                  </a:srgbClr>
                </a:solidFill>
              </a:rPr>
              <a:t>작은 도형 그리기</a:t>
            </a:r>
            <a:endParaRPr lang="en-US" altLang="ko-KR" dirty="0">
              <a:solidFill>
                <a:srgbClr val="000000">
                  <a:lumMod val="65000"/>
                  <a:lumOff val="35000"/>
                </a:srgbClr>
              </a:solidFill>
            </a:endParaRPr>
          </a:p>
          <a:p>
            <a:pPr marL="0" lvl="0" indent="0" latinLnBrk="0">
              <a:spcBef>
                <a:spcPts val="0"/>
              </a:spcBef>
              <a:buNone/>
            </a:pPr>
            <a:r>
              <a:rPr lang="en-US" altLang="ko-KR" dirty="0" smtClean="0">
                <a:solidFill>
                  <a:srgbClr val="000000">
                    <a:lumMod val="65000"/>
                    <a:lumOff val="35000"/>
                  </a:srgbClr>
                </a:solidFill>
              </a:rPr>
              <a:t>5.5  </a:t>
            </a:r>
            <a:r>
              <a:rPr lang="ko-KR" altLang="en-US" dirty="0" smtClean="0">
                <a:solidFill>
                  <a:srgbClr val="000000">
                    <a:lumMod val="65000"/>
                    <a:lumOff val="35000"/>
                  </a:srgbClr>
                </a:solidFill>
              </a:rPr>
              <a:t>그리기 </a:t>
            </a:r>
            <a:r>
              <a:rPr lang="ko-KR" altLang="en-US" dirty="0">
                <a:solidFill>
                  <a:srgbClr val="000000">
                    <a:lumMod val="65000"/>
                    <a:lumOff val="35000"/>
                  </a:srgbClr>
                </a:solidFill>
              </a:rPr>
              <a:t>안내 </a:t>
            </a:r>
            <a:r>
              <a:rPr lang="en-US" altLang="ko-KR" dirty="0">
                <a:solidFill>
                  <a:srgbClr val="000000">
                    <a:lumMod val="65000"/>
                    <a:lumOff val="35000"/>
                  </a:srgbClr>
                </a:solidFill>
              </a:rPr>
              <a:t>4 – </a:t>
            </a:r>
            <a:r>
              <a:rPr lang="ko-KR" altLang="en-US" dirty="0">
                <a:solidFill>
                  <a:srgbClr val="000000">
                    <a:lumMod val="65000"/>
                    <a:lumOff val="35000"/>
                  </a:srgbClr>
                </a:solidFill>
              </a:rPr>
              <a:t>일취월장</a:t>
            </a:r>
            <a:endParaRPr lang="en-US" altLang="ko-KR" dirty="0">
              <a:solidFill>
                <a:srgbClr val="000000">
                  <a:lumMod val="65000"/>
                  <a:lumOff val="35000"/>
                </a:srgbClr>
              </a:solidFill>
            </a:endParaRPr>
          </a:p>
          <a:p>
            <a:pPr marL="0" lvl="0" indent="0" latinLnBrk="0">
              <a:spcBef>
                <a:spcPts val="0"/>
              </a:spcBef>
              <a:buNone/>
            </a:pPr>
            <a:r>
              <a:rPr lang="en-US" altLang="ko-KR" dirty="0" smtClean="0">
                <a:solidFill>
                  <a:srgbClr val="000000">
                    <a:lumMod val="65000"/>
                    <a:lumOff val="35000"/>
                  </a:srgbClr>
                </a:solidFill>
              </a:rPr>
              <a:t>5.6  </a:t>
            </a:r>
            <a:r>
              <a:rPr lang="ko-KR" altLang="en-US" dirty="0" smtClean="0">
                <a:solidFill>
                  <a:srgbClr val="000000">
                    <a:lumMod val="65000"/>
                    <a:lumOff val="35000"/>
                  </a:srgbClr>
                </a:solidFill>
              </a:rPr>
              <a:t>그리기 </a:t>
            </a:r>
            <a:r>
              <a:rPr lang="ko-KR" altLang="en-US" dirty="0">
                <a:solidFill>
                  <a:srgbClr val="000000">
                    <a:lumMod val="65000"/>
                    <a:lumOff val="35000"/>
                  </a:srgbClr>
                </a:solidFill>
              </a:rPr>
              <a:t>안내 </a:t>
            </a:r>
            <a:r>
              <a:rPr lang="en-US" altLang="ko-KR" dirty="0">
                <a:solidFill>
                  <a:srgbClr val="000000">
                    <a:lumMod val="65000"/>
                    <a:lumOff val="35000"/>
                  </a:srgbClr>
                </a:solidFill>
              </a:rPr>
              <a:t>5 – </a:t>
            </a:r>
            <a:r>
              <a:rPr lang="ko-KR" altLang="en-US" dirty="0">
                <a:solidFill>
                  <a:srgbClr val="000000">
                    <a:lumMod val="65000"/>
                    <a:lumOff val="35000"/>
                  </a:srgbClr>
                </a:solidFill>
              </a:rPr>
              <a:t>세부 절차 </a:t>
            </a:r>
            <a:endParaRPr lang="en-US" altLang="ko-KR" dirty="0">
              <a:solidFill>
                <a:srgbClr val="000000">
                  <a:lumMod val="65000"/>
                  <a:lumOff val="35000"/>
                </a:srgbClr>
              </a:solidFill>
            </a:endParaRPr>
          </a:p>
          <a:p>
            <a:pPr marL="0" lvl="0" indent="0" latinLnBrk="0">
              <a:spcBef>
                <a:spcPts val="0"/>
              </a:spcBef>
              <a:buNone/>
            </a:pPr>
            <a:r>
              <a:rPr lang="en-US" altLang="ko-KR" dirty="0" smtClean="0">
                <a:solidFill>
                  <a:srgbClr val="000000">
                    <a:lumMod val="65000"/>
                    <a:lumOff val="35000"/>
                  </a:srgbClr>
                </a:solidFill>
              </a:rPr>
              <a:t>5.7  </a:t>
            </a:r>
            <a:r>
              <a:rPr lang="ko-KR" altLang="en-US" dirty="0" smtClean="0">
                <a:solidFill>
                  <a:srgbClr val="000000">
                    <a:lumMod val="65000"/>
                    <a:lumOff val="35000"/>
                  </a:srgbClr>
                </a:solidFill>
              </a:rPr>
              <a:t>그리기 </a:t>
            </a:r>
            <a:r>
              <a:rPr lang="ko-KR" altLang="en-US" dirty="0">
                <a:solidFill>
                  <a:srgbClr val="000000">
                    <a:lumMod val="65000"/>
                    <a:lumOff val="35000"/>
                  </a:srgbClr>
                </a:solidFill>
              </a:rPr>
              <a:t>안내 </a:t>
            </a:r>
            <a:r>
              <a:rPr lang="en-US" altLang="ko-KR" dirty="0">
                <a:solidFill>
                  <a:srgbClr val="000000">
                    <a:lumMod val="65000"/>
                    <a:lumOff val="35000"/>
                  </a:srgbClr>
                </a:solidFill>
              </a:rPr>
              <a:t>6 – </a:t>
            </a:r>
            <a:r>
              <a:rPr lang="ko-KR" altLang="en-US" dirty="0">
                <a:solidFill>
                  <a:srgbClr val="000000">
                    <a:lumMod val="65000"/>
                    <a:lumOff val="35000"/>
                  </a:srgbClr>
                </a:solidFill>
              </a:rPr>
              <a:t>레이어  개념</a:t>
            </a:r>
            <a:endParaRPr lang="en-US" altLang="ko-KR" dirty="0">
              <a:solidFill>
                <a:srgbClr val="000000">
                  <a:lumMod val="65000"/>
                  <a:lumOff val="35000"/>
                </a:srgbClr>
              </a:solidFill>
            </a:endParaRPr>
          </a:p>
          <a:p>
            <a:pPr marL="0" lvl="0" indent="0" latinLnBrk="0">
              <a:spcBef>
                <a:spcPts val="0"/>
              </a:spcBef>
              <a:buNone/>
            </a:pPr>
            <a:r>
              <a:rPr lang="en-US" altLang="ko-KR" dirty="0" smtClean="0">
                <a:solidFill>
                  <a:srgbClr val="000000">
                    <a:lumMod val="65000"/>
                    <a:lumOff val="35000"/>
                  </a:srgbClr>
                </a:solidFill>
              </a:rPr>
              <a:t>5.8  </a:t>
            </a:r>
            <a:r>
              <a:rPr lang="ko-KR" altLang="en-US" dirty="0" smtClean="0">
                <a:solidFill>
                  <a:srgbClr val="000000">
                    <a:lumMod val="65000"/>
                    <a:lumOff val="35000"/>
                  </a:srgbClr>
                </a:solidFill>
              </a:rPr>
              <a:t>그리기 </a:t>
            </a:r>
            <a:r>
              <a:rPr lang="ko-KR" altLang="en-US" dirty="0">
                <a:solidFill>
                  <a:srgbClr val="000000">
                    <a:lumMod val="65000"/>
                    <a:lumOff val="35000"/>
                  </a:srgbClr>
                </a:solidFill>
              </a:rPr>
              <a:t>안내 </a:t>
            </a:r>
            <a:r>
              <a:rPr lang="en-US" altLang="ko-KR" dirty="0">
                <a:solidFill>
                  <a:srgbClr val="000000">
                    <a:lumMod val="65000"/>
                    <a:lumOff val="35000"/>
                  </a:srgbClr>
                </a:solidFill>
              </a:rPr>
              <a:t>7 – </a:t>
            </a:r>
            <a:r>
              <a:rPr lang="ko-KR" altLang="en-US" dirty="0">
                <a:solidFill>
                  <a:srgbClr val="000000">
                    <a:lumMod val="65000"/>
                    <a:lumOff val="35000"/>
                  </a:srgbClr>
                </a:solidFill>
              </a:rPr>
              <a:t>연결선 조정 </a:t>
            </a:r>
            <a:endParaRPr lang="en-US" altLang="ko-KR" dirty="0">
              <a:solidFill>
                <a:srgbClr val="000000">
                  <a:lumMod val="65000"/>
                  <a:lumOff val="35000"/>
                </a:srgbClr>
              </a:solidFill>
            </a:endParaRPr>
          </a:p>
          <a:p>
            <a:pPr marL="0" lvl="0" indent="0" latinLnBrk="0">
              <a:spcBef>
                <a:spcPts val="0"/>
              </a:spcBef>
              <a:buNone/>
            </a:pPr>
            <a:r>
              <a:rPr lang="en-US" altLang="ko-KR" dirty="0" smtClean="0">
                <a:solidFill>
                  <a:srgbClr val="000000">
                    <a:lumMod val="65000"/>
                    <a:lumOff val="35000"/>
                  </a:srgbClr>
                </a:solidFill>
              </a:rPr>
              <a:t>5.9  </a:t>
            </a:r>
            <a:r>
              <a:rPr lang="ko-KR" altLang="en-US" dirty="0" smtClean="0">
                <a:solidFill>
                  <a:srgbClr val="000000">
                    <a:lumMod val="65000"/>
                    <a:lumOff val="35000"/>
                  </a:srgbClr>
                </a:solidFill>
              </a:rPr>
              <a:t>요약 </a:t>
            </a:r>
            <a:endParaRPr lang="en-US" altLang="ko-KR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실습 </a:t>
            </a:r>
            <a:r>
              <a:rPr lang="en-US" altLang="ko-KR" dirty="0"/>
              <a:t>#2 – </a:t>
            </a:r>
            <a:r>
              <a:rPr lang="ko-KR" altLang="en-US" dirty="0"/>
              <a:t>레이아웃</a:t>
            </a:r>
          </a:p>
        </p:txBody>
      </p:sp>
    </p:spTree>
    <p:extLst>
      <p:ext uri="{BB962C8B-B14F-4D97-AF65-F5344CB8AC3E}">
        <p14:creationId xmlns:p14="http://schemas.microsoft.com/office/powerpoint/2010/main" val="3434143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5.1 </a:t>
            </a:r>
            <a:r>
              <a:rPr lang="ko-KR" altLang="en-US" dirty="0" smtClean="0"/>
              <a:t>레이아웃 실습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스마트 </a:t>
            </a:r>
            <a:r>
              <a:rPr lang="ko-KR" altLang="en-US" dirty="0" err="1" smtClean="0"/>
              <a:t>로깅</a:t>
            </a:r>
            <a:r>
              <a:rPr lang="ko-KR" altLang="en-US" dirty="0" smtClean="0"/>
              <a:t>  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예시는 상단 텍스트 영역과 하단 다이어그램 및 설명 영역으로 나누었습니다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그대로 따라 그려 봅니다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</p:txBody>
      </p:sp>
      <p:sp>
        <p:nvSpPr>
          <p:cNvPr id="13" name="직사각형 12"/>
          <p:cNvSpPr/>
          <p:nvPr/>
        </p:nvSpPr>
        <p:spPr bwMode="auto">
          <a:xfrm>
            <a:off x="7983598" y="2082326"/>
            <a:ext cx="1008140" cy="360050"/>
          </a:xfrm>
          <a:prstGeom prst="rect">
            <a:avLst/>
          </a:prstGeom>
          <a:solidFill>
            <a:schemeClr val="bg1"/>
          </a:solidFill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endParaRPr lang="ko-KR" altLang="en-US" smtClean="0">
              <a:latin typeface="Optima" pitchFamily="2" charset="2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340" y="1250243"/>
            <a:ext cx="8640760" cy="5347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133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5.2 </a:t>
            </a:r>
            <a:r>
              <a:rPr lang="ko-KR" altLang="en-US" dirty="0" smtClean="0"/>
              <a:t>그리기 안내</a:t>
            </a:r>
            <a:r>
              <a:rPr lang="en-US" altLang="ko-KR" dirty="0" smtClean="0"/>
              <a:t>1 – </a:t>
            </a:r>
            <a:r>
              <a:rPr lang="ko-KR" altLang="en-US" dirty="0" smtClean="0"/>
              <a:t>레이아웃  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텍스트 영역과 그림 영역을 나누고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전체 영역을 중앙에서 반으로 나누었습니다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</p:txBody>
      </p:sp>
      <p:sp>
        <p:nvSpPr>
          <p:cNvPr id="13" name="직사각형 12"/>
          <p:cNvSpPr/>
          <p:nvPr/>
        </p:nvSpPr>
        <p:spPr bwMode="auto">
          <a:xfrm>
            <a:off x="7983598" y="2082326"/>
            <a:ext cx="1008140" cy="360050"/>
          </a:xfrm>
          <a:prstGeom prst="rect">
            <a:avLst/>
          </a:prstGeom>
          <a:solidFill>
            <a:schemeClr val="bg1"/>
          </a:solidFill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endParaRPr lang="ko-KR" altLang="en-US" smtClean="0">
              <a:latin typeface="Optima" pitchFamily="2" charset="2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340" y="1250243"/>
            <a:ext cx="8640760" cy="5347197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76840"/>
            <a:ext cx="1457325" cy="1085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이등변 삼각형 1"/>
          <p:cNvSpPr/>
          <p:nvPr/>
        </p:nvSpPr>
        <p:spPr bwMode="auto">
          <a:xfrm rot="5400000">
            <a:off x="1493330" y="2672895"/>
            <a:ext cx="288040" cy="360050"/>
          </a:xfrm>
          <a:prstGeom prst="triangle">
            <a:avLst/>
          </a:prstGeom>
          <a:solidFill>
            <a:srgbClr val="C00000"/>
          </a:solidFill>
          <a:ln w="12700">
            <a:solidFill>
              <a:schemeClr val="bg1"/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9898" y="1261252"/>
            <a:ext cx="1609725" cy="1047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이등변 삼각형 8"/>
          <p:cNvSpPr/>
          <p:nvPr/>
        </p:nvSpPr>
        <p:spPr bwMode="auto">
          <a:xfrm rot="10800000">
            <a:off x="5380480" y="2060809"/>
            <a:ext cx="288040" cy="360050"/>
          </a:xfrm>
          <a:prstGeom prst="triangle">
            <a:avLst/>
          </a:prstGeom>
          <a:solidFill>
            <a:srgbClr val="C00000"/>
          </a:solidFill>
          <a:ln w="12700">
            <a:solidFill>
              <a:schemeClr val="bg1"/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cxnSp>
        <p:nvCxnSpPr>
          <p:cNvPr id="4" name="직선 연결선 3"/>
          <p:cNvCxnSpPr>
            <a:stCxn id="2" idx="0"/>
          </p:cNvCxnSpPr>
          <p:nvPr/>
        </p:nvCxnSpPr>
        <p:spPr bwMode="auto">
          <a:xfrm>
            <a:off x="1817375" y="2852920"/>
            <a:ext cx="7667674" cy="0"/>
          </a:xfrm>
          <a:prstGeom prst="line">
            <a:avLst/>
          </a:prstGeom>
          <a:noFill/>
          <a:ln w="12700">
            <a:solidFill>
              <a:srgbClr val="C00000"/>
            </a:solidFill>
            <a:prstDash val="dash"/>
            <a:round/>
            <a:headEnd/>
            <a:tailEnd type="none" w="med" len="med"/>
          </a:ln>
          <a:effectLst/>
        </p:spPr>
      </p:cxnSp>
      <p:cxnSp>
        <p:nvCxnSpPr>
          <p:cNvPr id="12" name="직선 연결선 11"/>
          <p:cNvCxnSpPr>
            <a:stCxn id="9" idx="0"/>
          </p:cNvCxnSpPr>
          <p:nvPr/>
        </p:nvCxnSpPr>
        <p:spPr bwMode="auto">
          <a:xfrm>
            <a:off x="5524500" y="2420859"/>
            <a:ext cx="0" cy="4032561"/>
          </a:xfrm>
          <a:prstGeom prst="line">
            <a:avLst/>
          </a:prstGeom>
          <a:noFill/>
          <a:ln w="12700">
            <a:solidFill>
              <a:srgbClr val="C00000"/>
            </a:solidFill>
            <a:prstDash val="dash"/>
            <a:round/>
            <a:headEnd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2349867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r>
              <a:rPr lang="en-US" altLang="ko-KR" dirty="0" smtClean="0"/>
              <a:t>1.2 </a:t>
            </a:r>
            <a:r>
              <a:rPr lang="ko-KR" altLang="en-US" dirty="0" smtClean="0"/>
              <a:t>소통은 표현과 발표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32" name="텍스트 개체 틀 4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ü"/>
            </a:pPr>
            <a:r>
              <a:rPr lang="ko-KR" altLang="en-US" dirty="0" smtClean="0"/>
              <a:t>모든 일이 그러하듯이</a:t>
            </a:r>
            <a:r>
              <a:rPr lang="en-US" altLang="ko-KR" dirty="0" smtClean="0"/>
              <a:t>, </a:t>
            </a:r>
            <a:r>
              <a:rPr lang="ko-KR" altLang="en-US" dirty="0" smtClean="0"/>
              <a:t>소통을 위해 얼마나 고민하고 준비를 하는가에서 승부가 갈립니다</a:t>
            </a:r>
            <a:r>
              <a:rPr lang="en-US" altLang="ko-KR" dirty="0" smtClean="0"/>
              <a:t>. 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ko-KR" altLang="en-US" sz="1800" dirty="0" smtClean="0">
                <a:latin typeface="+mn-lt"/>
              </a:rPr>
              <a:t>충분한 고민을 통해서 소통하고자 하는 내용의 본질을 파악하고</a:t>
            </a:r>
            <a:r>
              <a:rPr lang="en-US" altLang="ko-KR" sz="1800" dirty="0" smtClean="0">
                <a:latin typeface="+mn-lt"/>
              </a:rPr>
              <a:t>, </a:t>
            </a:r>
            <a:r>
              <a:rPr lang="ko-KR" altLang="en-US" sz="1800" dirty="0" smtClean="0">
                <a:latin typeface="+mn-lt"/>
              </a:rPr>
              <a:t>그 내용을 잘 표현</a:t>
            </a:r>
            <a:r>
              <a:rPr lang="en-US" altLang="ko-KR" sz="1800" dirty="0" smtClean="0">
                <a:latin typeface="+mn-lt"/>
              </a:rPr>
              <a:t>(representation) </a:t>
            </a:r>
            <a:r>
              <a:rPr lang="ko-KR" altLang="en-US" sz="1800" dirty="0" smtClean="0">
                <a:latin typeface="+mn-lt"/>
              </a:rPr>
              <a:t>합니다</a:t>
            </a:r>
            <a:r>
              <a:rPr lang="en-US" altLang="ko-KR" sz="1800" dirty="0" smtClean="0">
                <a:latin typeface="+mn-lt"/>
              </a:rPr>
              <a:t>. 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ko-KR" altLang="en-US" sz="1800" dirty="0" smtClean="0">
                <a:latin typeface="+mn-lt"/>
              </a:rPr>
              <a:t>잘 표현된 자료를 가지고 있다면</a:t>
            </a:r>
            <a:r>
              <a:rPr lang="en-US" altLang="ko-KR" sz="1800" dirty="0" smtClean="0">
                <a:latin typeface="+mn-lt"/>
              </a:rPr>
              <a:t>, </a:t>
            </a:r>
            <a:r>
              <a:rPr lang="ko-KR" altLang="en-US" sz="1800" dirty="0" smtClean="0">
                <a:latin typeface="+mn-lt"/>
              </a:rPr>
              <a:t>그리고 그 자료를 만드는 일에 충실했다면 발표의 절반은 끝난 것과 같습니다</a:t>
            </a:r>
            <a:r>
              <a:rPr lang="en-US" altLang="ko-KR" sz="1800" dirty="0" smtClean="0">
                <a:latin typeface="+mn-lt"/>
              </a:rPr>
              <a:t>. 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ko-KR" altLang="en-US" sz="1800" dirty="0" smtClean="0">
                <a:latin typeface="+mn-lt"/>
              </a:rPr>
              <a:t>발표에 필요한 기술은 생각보다 작습니다</a:t>
            </a:r>
            <a:r>
              <a:rPr lang="en-US" altLang="ko-KR" sz="1800" dirty="0" smtClean="0">
                <a:latin typeface="+mn-lt"/>
              </a:rPr>
              <a:t>. </a:t>
            </a:r>
            <a:r>
              <a:rPr lang="ko-KR" altLang="en-US" sz="1800" dirty="0" smtClean="0">
                <a:latin typeface="+mn-lt"/>
              </a:rPr>
              <a:t>자료를 만드는 과정이 몇 배는 더 중요합니다</a:t>
            </a:r>
            <a:r>
              <a:rPr lang="en-US" altLang="ko-KR" sz="1800" dirty="0" smtClean="0">
                <a:latin typeface="+mn-lt"/>
              </a:rPr>
              <a:t>. </a:t>
            </a:r>
          </a:p>
        </p:txBody>
      </p:sp>
      <p:pic>
        <p:nvPicPr>
          <p:cNvPr id="53" name="그림 52"/>
          <p:cNvPicPr>
            <a:picLocks noChangeAspect="1"/>
          </p:cNvPicPr>
          <p:nvPr/>
        </p:nvPicPr>
        <p:blipFill>
          <a:blip r:embed="rId3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830" y="2332759"/>
            <a:ext cx="4968690" cy="3140843"/>
          </a:xfrm>
          <a:prstGeom prst="roundRect">
            <a:avLst>
              <a:gd name="adj" fmla="val 1939"/>
            </a:avLst>
          </a:prstGeom>
        </p:spPr>
      </p:pic>
      <p:pic>
        <p:nvPicPr>
          <p:cNvPr id="54" name="그림 53"/>
          <p:cNvPicPr>
            <a:picLocks noChangeAspect="1"/>
          </p:cNvPicPr>
          <p:nvPr/>
        </p:nvPicPr>
        <p:blipFill>
          <a:blip r:embed="rId4">
            <a:grayscl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7974" y="2349499"/>
            <a:ext cx="4681195" cy="3124103"/>
          </a:xfrm>
          <a:prstGeom prst="roundRect">
            <a:avLst>
              <a:gd name="adj" fmla="val 3026"/>
            </a:avLst>
          </a:prstGeom>
        </p:spPr>
      </p:pic>
      <p:sp>
        <p:nvSpPr>
          <p:cNvPr id="56" name="타원 55"/>
          <p:cNvSpPr/>
          <p:nvPr/>
        </p:nvSpPr>
        <p:spPr bwMode="auto">
          <a:xfrm>
            <a:off x="4984425" y="3212970"/>
            <a:ext cx="1080150" cy="1080150"/>
          </a:xfrm>
          <a:prstGeom prst="ellipse">
            <a:avLst/>
          </a:prstGeom>
          <a:solidFill>
            <a:schemeClr val="accent2">
              <a:lumMod val="25000"/>
            </a:schemeClr>
          </a:solidFill>
          <a:ln w="12700">
            <a:noFill/>
            <a:round/>
            <a:headEnd/>
            <a:tailEnd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sz="1300" dirty="0" smtClean="0">
                <a:solidFill>
                  <a:schemeClr val="bg1"/>
                </a:solidFill>
                <a:latin typeface="Optima" pitchFamily="2" charset="2"/>
              </a:rPr>
              <a:t>표현</a:t>
            </a:r>
            <a:endParaRPr lang="en-US" altLang="ko-KR" sz="1300" dirty="0" smtClean="0">
              <a:solidFill>
                <a:schemeClr val="bg1"/>
              </a:solidFill>
              <a:latin typeface="Optima" pitchFamily="2" charset="2"/>
            </a:endParaRPr>
          </a:p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1300" dirty="0">
                <a:solidFill>
                  <a:schemeClr val="bg1"/>
                </a:solidFill>
                <a:latin typeface="Optima" pitchFamily="2" charset="2"/>
              </a:rPr>
              <a:t>:</a:t>
            </a:r>
            <a:r>
              <a:rPr lang="ko-KR" altLang="en-US" sz="1300" dirty="0" smtClean="0">
                <a:solidFill>
                  <a:schemeClr val="bg1"/>
                </a:solidFill>
                <a:latin typeface="Optima" pitchFamily="2" charset="2"/>
              </a:rPr>
              <a:t> </a:t>
            </a:r>
            <a:endParaRPr lang="en-US" altLang="ko-KR" sz="1300" dirty="0" smtClean="0">
              <a:solidFill>
                <a:schemeClr val="bg1"/>
              </a:solidFill>
              <a:latin typeface="Optima" pitchFamily="2" charset="2"/>
            </a:endParaRPr>
          </a:p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sz="1300" dirty="0" smtClean="0">
                <a:solidFill>
                  <a:schemeClr val="bg1"/>
                </a:solidFill>
                <a:latin typeface="Optima" pitchFamily="2" charset="2"/>
              </a:rPr>
              <a:t>발표</a:t>
            </a:r>
          </a:p>
        </p:txBody>
      </p:sp>
    </p:spTree>
    <p:extLst>
      <p:ext uri="{BB962C8B-B14F-4D97-AF65-F5344CB8AC3E}">
        <p14:creationId xmlns:p14="http://schemas.microsoft.com/office/powerpoint/2010/main" val="2031745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5.3 </a:t>
            </a:r>
            <a:r>
              <a:rPr lang="ko-KR" altLang="en-US" dirty="0" smtClean="0"/>
              <a:t>그리기 안내 </a:t>
            </a:r>
            <a:r>
              <a:rPr lang="en-US" altLang="ko-KR" dirty="0" smtClean="0"/>
              <a:t>2 – </a:t>
            </a:r>
            <a:r>
              <a:rPr lang="ko-KR" altLang="en-US" dirty="0" smtClean="0"/>
              <a:t>설명 영역 나누기  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설명 영역을 문제를 서술하는 영역과 개선 목표 영역으로 나누었습니다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문제 서술 영역은 다시 그림 영역과 문제를 서술하는 영역으로 나누었습니다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상단에 각 영역 별로 문제를 설명하는 타이틀을 추가했습니다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한 페이지에서 무엇을 하고자 하는지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명확하게 설명하고 있습니다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en-US" altLang="ko-KR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직사각형 12"/>
          <p:cNvSpPr/>
          <p:nvPr/>
        </p:nvSpPr>
        <p:spPr bwMode="auto">
          <a:xfrm>
            <a:off x="7983598" y="2082326"/>
            <a:ext cx="1008140" cy="360050"/>
          </a:xfrm>
          <a:prstGeom prst="rect">
            <a:avLst/>
          </a:prstGeom>
          <a:solidFill>
            <a:schemeClr val="bg1"/>
          </a:solidFill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7" name="직사각형 6"/>
          <p:cNvSpPr/>
          <p:nvPr/>
        </p:nvSpPr>
        <p:spPr bwMode="auto">
          <a:xfrm>
            <a:off x="1347920" y="2348850"/>
            <a:ext cx="2016280" cy="292034"/>
          </a:xfrm>
          <a:prstGeom prst="rect">
            <a:avLst/>
          </a:prstGeom>
          <a:solidFill>
            <a:schemeClr val="accent2">
              <a:lumMod val="25000"/>
            </a:schemeClr>
          </a:solidFill>
          <a:ln w="12700">
            <a:solidFill>
              <a:schemeClr val="accent2">
                <a:lumMod val="25000"/>
              </a:schemeClr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r>
              <a:rPr lang="ko-KR" altLang="en-US" dirty="0" smtClean="0">
                <a:solidFill>
                  <a:schemeClr val="bg1"/>
                </a:solidFill>
                <a:latin typeface="Optima" pitchFamily="2" charset="2"/>
              </a:rPr>
              <a:t>로컬 서버 </a:t>
            </a:r>
            <a:r>
              <a:rPr lang="ko-KR" altLang="en-US" dirty="0" err="1" smtClean="0">
                <a:solidFill>
                  <a:schemeClr val="bg1"/>
                </a:solidFill>
                <a:latin typeface="Optima" pitchFamily="2" charset="2"/>
              </a:rPr>
              <a:t>로깅</a:t>
            </a:r>
            <a:r>
              <a:rPr lang="ko-KR" altLang="en-US" dirty="0" smtClean="0">
                <a:solidFill>
                  <a:schemeClr val="bg1"/>
                </a:solidFill>
                <a:latin typeface="Optima" pitchFamily="2" charset="2"/>
              </a:rPr>
              <a:t> 후 배치 전송</a:t>
            </a:r>
          </a:p>
        </p:txBody>
      </p:sp>
      <p:sp>
        <p:nvSpPr>
          <p:cNvPr id="8" name="직사각형 7"/>
          <p:cNvSpPr/>
          <p:nvPr/>
        </p:nvSpPr>
        <p:spPr bwMode="auto">
          <a:xfrm>
            <a:off x="3436210" y="2348850"/>
            <a:ext cx="2016280" cy="292034"/>
          </a:xfrm>
          <a:prstGeom prst="rect">
            <a:avLst/>
          </a:prstGeom>
          <a:solidFill>
            <a:schemeClr val="accent2">
              <a:lumMod val="25000"/>
            </a:schemeClr>
          </a:solidFill>
          <a:ln w="12700">
            <a:solidFill>
              <a:schemeClr val="accent2">
                <a:lumMod val="25000"/>
              </a:schemeClr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r>
              <a:rPr lang="ko-KR" altLang="en-US" smtClean="0">
                <a:solidFill>
                  <a:schemeClr val="bg1"/>
                </a:solidFill>
                <a:latin typeface="Optima" pitchFamily="2" charset="2"/>
              </a:rPr>
              <a:t>동기화 로깅</a:t>
            </a:r>
          </a:p>
        </p:txBody>
      </p:sp>
      <p:sp>
        <p:nvSpPr>
          <p:cNvPr id="9" name="직사각형 8"/>
          <p:cNvSpPr/>
          <p:nvPr/>
        </p:nvSpPr>
        <p:spPr bwMode="auto">
          <a:xfrm>
            <a:off x="5524500" y="2348850"/>
            <a:ext cx="2016280" cy="292034"/>
          </a:xfrm>
          <a:prstGeom prst="rect">
            <a:avLst/>
          </a:prstGeom>
          <a:solidFill>
            <a:schemeClr val="accent2">
              <a:lumMod val="25000"/>
            </a:schemeClr>
          </a:solidFill>
          <a:ln w="12700">
            <a:solidFill>
              <a:schemeClr val="accent2">
                <a:lumMod val="25000"/>
              </a:schemeClr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r>
              <a:rPr lang="ko-KR" altLang="en-US" smtClean="0">
                <a:solidFill>
                  <a:schemeClr val="bg1"/>
                </a:solidFill>
                <a:latin typeface="Optima" pitchFamily="2" charset="2"/>
              </a:rPr>
              <a:t>정적인 로그레벨</a:t>
            </a:r>
          </a:p>
        </p:txBody>
      </p:sp>
      <p:sp>
        <p:nvSpPr>
          <p:cNvPr id="10" name="직사각형 9"/>
          <p:cNvSpPr/>
          <p:nvPr/>
        </p:nvSpPr>
        <p:spPr bwMode="auto">
          <a:xfrm>
            <a:off x="7612790" y="2344856"/>
            <a:ext cx="2016280" cy="292034"/>
          </a:xfrm>
          <a:prstGeom prst="rect">
            <a:avLst/>
          </a:prstGeom>
          <a:solidFill>
            <a:schemeClr val="accent2">
              <a:lumMod val="25000"/>
            </a:schemeClr>
          </a:solidFill>
          <a:ln w="12700">
            <a:solidFill>
              <a:schemeClr val="accent2">
                <a:lumMod val="25000"/>
              </a:schemeClr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r>
              <a:rPr lang="ko-KR" altLang="en-US" smtClean="0">
                <a:solidFill>
                  <a:schemeClr val="bg1"/>
                </a:solidFill>
                <a:latin typeface="Optima" pitchFamily="2" charset="2"/>
              </a:rPr>
              <a:t>분석 후 조치</a:t>
            </a:r>
          </a:p>
        </p:txBody>
      </p:sp>
      <p:sp>
        <p:nvSpPr>
          <p:cNvPr id="11" name="직사각형 10"/>
          <p:cNvSpPr/>
          <p:nvPr/>
        </p:nvSpPr>
        <p:spPr bwMode="auto">
          <a:xfrm>
            <a:off x="1347920" y="4653170"/>
            <a:ext cx="4104570" cy="129618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marL="171450" indent="-171450" eaLnBrk="0" latinLnBrk="0" hangingPunct="0">
              <a:spcBef>
                <a:spcPct val="50000"/>
              </a:spcBef>
              <a:buClr>
                <a:schemeClr val="tx1"/>
              </a:buClr>
              <a:buFont typeface="Wingdings" pitchFamily="2" charset="2"/>
              <a:buChar char="ü"/>
            </a:pPr>
            <a:r>
              <a:rPr lang="ko-KR" altLang="en-US" sz="1300" smtClean="0">
                <a:solidFill>
                  <a:srgbClr val="800000"/>
                </a:solidFill>
                <a:latin typeface="Optima" pitchFamily="2" charset="2"/>
              </a:rPr>
              <a:t>로그데이터로 인한 하드웨어 자원 소비량 증가</a:t>
            </a:r>
            <a:endParaRPr lang="en-US" altLang="ko-KR" sz="1300" smtClean="0">
              <a:solidFill>
                <a:srgbClr val="800000"/>
              </a:solidFill>
              <a:latin typeface="Optima" pitchFamily="2" charset="2"/>
            </a:endParaRPr>
          </a:p>
          <a:p>
            <a:pPr marL="171450" indent="-171450" eaLnBrk="0" latinLnBrk="0" hangingPunct="0">
              <a:spcBef>
                <a:spcPct val="50000"/>
              </a:spcBef>
              <a:buClr>
                <a:schemeClr val="tx1"/>
              </a:buClr>
              <a:buFont typeface="Wingdings" pitchFamily="2" charset="2"/>
              <a:buChar char="ü"/>
            </a:pPr>
            <a:r>
              <a:rPr lang="ko-KR" altLang="en-US" sz="1300" smtClean="0">
                <a:solidFill>
                  <a:srgbClr val="800000"/>
                </a:solidFill>
                <a:latin typeface="Optima" pitchFamily="2" charset="2"/>
              </a:rPr>
              <a:t>로컬의 로그파일로 인한 보안 문제나 서버 정지 발생</a:t>
            </a:r>
            <a:endParaRPr lang="en-US" altLang="ko-KR" sz="1300" smtClean="0">
              <a:solidFill>
                <a:srgbClr val="800000"/>
              </a:solidFill>
              <a:latin typeface="Optima" pitchFamily="2" charset="2"/>
            </a:endParaRPr>
          </a:p>
          <a:p>
            <a:pPr marL="171450" indent="-171450" eaLnBrk="0" latinLnBrk="0" hangingPunct="0">
              <a:spcBef>
                <a:spcPct val="50000"/>
              </a:spcBef>
              <a:buClr>
                <a:schemeClr val="tx1"/>
              </a:buClr>
              <a:buFont typeface="Wingdings" pitchFamily="2" charset="2"/>
              <a:buChar char="ü"/>
            </a:pPr>
            <a:r>
              <a:rPr lang="ko-KR" altLang="en-US" sz="1300" smtClean="0">
                <a:solidFill>
                  <a:srgbClr val="800000"/>
                </a:solidFill>
                <a:latin typeface="Optima" pitchFamily="2" charset="2"/>
              </a:rPr>
              <a:t>서비스 제공 성능에 영향을 줌  </a:t>
            </a:r>
            <a:endParaRPr lang="en-US" altLang="ko-KR" sz="1300" smtClean="0">
              <a:solidFill>
                <a:srgbClr val="800000"/>
              </a:solidFill>
              <a:latin typeface="Optima" pitchFamily="2" charset="2"/>
            </a:endParaRPr>
          </a:p>
          <a:p>
            <a:pPr marL="171450" indent="-171450" eaLnBrk="0" latinLnBrk="0" hangingPunct="0">
              <a:spcBef>
                <a:spcPct val="50000"/>
              </a:spcBef>
              <a:buClr>
                <a:schemeClr val="tx1"/>
              </a:buClr>
              <a:buFont typeface="Wingdings" pitchFamily="2" charset="2"/>
              <a:buChar char="ü"/>
            </a:pPr>
            <a:r>
              <a:rPr lang="ko-KR" altLang="en-US" sz="1300" smtClean="0">
                <a:solidFill>
                  <a:srgbClr val="800000"/>
                </a:solidFill>
                <a:latin typeface="Optima" pitchFamily="2" charset="2"/>
              </a:rPr>
              <a:t>로컬 파일 증가로 인한 장애사고 발생 </a:t>
            </a:r>
          </a:p>
        </p:txBody>
      </p:sp>
      <p:sp>
        <p:nvSpPr>
          <p:cNvPr id="12" name="직사각형 11"/>
          <p:cNvSpPr/>
          <p:nvPr/>
        </p:nvSpPr>
        <p:spPr bwMode="auto">
          <a:xfrm>
            <a:off x="5524500" y="4653170"/>
            <a:ext cx="4104570" cy="129618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marL="171450" indent="-171450" eaLnBrk="0" latinLnBrk="0" hangingPunct="0">
              <a:spcBef>
                <a:spcPct val="50000"/>
              </a:spcBef>
              <a:buClr>
                <a:schemeClr val="tx1"/>
              </a:buClr>
              <a:buFont typeface="Wingdings" pitchFamily="2" charset="2"/>
              <a:buChar char="ü"/>
            </a:pPr>
            <a:r>
              <a:rPr lang="ko-KR" altLang="en-US" sz="1300" smtClean="0">
                <a:solidFill>
                  <a:schemeClr val="accent2">
                    <a:lumMod val="25000"/>
                  </a:schemeClr>
                </a:solidFill>
                <a:latin typeface="Optima" pitchFamily="2" charset="2"/>
              </a:rPr>
              <a:t>올바른 로깅 정책 수립 및 시행 </a:t>
            </a:r>
            <a:endParaRPr lang="en-US" altLang="ko-KR" sz="1300" smtClean="0">
              <a:solidFill>
                <a:schemeClr val="accent2">
                  <a:lumMod val="25000"/>
                </a:schemeClr>
              </a:solidFill>
              <a:latin typeface="Optima" pitchFamily="2" charset="2"/>
            </a:endParaRPr>
          </a:p>
          <a:p>
            <a:pPr marL="171450" indent="-171450" eaLnBrk="0" latinLnBrk="0" hangingPunct="0">
              <a:spcBef>
                <a:spcPct val="50000"/>
              </a:spcBef>
              <a:buClr>
                <a:schemeClr val="tx1"/>
              </a:buClr>
              <a:buFont typeface="Wingdings" pitchFamily="2" charset="2"/>
              <a:buChar char="ü"/>
            </a:pPr>
            <a:r>
              <a:rPr lang="ko-KR" altLang="en-US" sz="1300" smtClean="0">
                <a:solidFill>
                  <a:schemeClr val="accent2">
                    <a:lumMod val="25000"/>
                  </a:schemeClr>
                </a:solidFill>
                <a:latin typeface="Optima" pitchFamily="2" charset="2"/>
              </a:rPr>
              <a:t>로그 데이터 수집 서버 구축 및 분석 </a:t>
            </a:r>
            <a:endParaRPr lang="en-US" altLang="ko-KR" sz="1300" smtClean="0">
              <a:solidFill>
                <a:schemeClr val="accent2">
                  <a:lumMod val="25000"/>
                </a:schemeClr>
              </a:solidFill>
              <a:latin typeface="Optima" pitchFamily="2" charset="2"/>
            </a:endParaRPr>
          </a:p>
          <a:p>
            <a:pPr marL="171450" indent="-171450" eaLnBrk="0" latinLnBrk="0" hangingPunct="0">
              <a:spcBef>
                <a:spcPct val="50000"/>
              </a:spcBef>
              <a:buClr>
                <a:schemeClr val="tx1"/>
              </a:buClr>
              <a:buFont typeface="Wingdings" pitchFamily="2" charset="2"/>
              <a:buChar char="ü"/>
            </a:pPr>
            <a:r>
              <a:rPr lang="ko-KR" altLang="en-US" sz="1300" smtClean="0">
                <a:solidFill>
                  <a:schemeClr val="accent2">
                    <a:lumMod val="25000"/>
                  </a:schemeClr>
                </a:solidFill>
                <a:latin typeface="Optima" pitchFamily="2" charset="2"/>
              </a:rPr>
              <a:t>실시간 비동기 로깅 채널을 통한 데이터 수집</a:t>
            </a:r>
            <a:endParaRPr lang="en-US" altLang="ko-KR" sz="1300" smtClean="0">
              <a:solidFill>
                <a:schemeClr val="accent2">
                  <a:lumMod val="25000"/>
                </a:schemeClr>
              </a:solidFill>
              <a:latin typeface="Optima" pitchFamily="2" charset="2"/>
            </a:endParaRPr>
          </a:p>
          <a:p>
            <a:pPr marL="171450" indent="-171450" eaLnBrk="0" latinLnBrk="0" hangingPunct="0">
              <a:spcBef>
                <a:spcPct val="50000"/>
              </a:spcBef>
              <a:buClr>
                <a:schemeClr val="tx1"/>
              </a:buClr>
              <a:buFont typeface="Wingdings" pitchFamily="2" charset="2"/>
              <a:buChar char="ü"/>
            </a:pPr>
            <a:r>
              <a:rPr lang="en-US" altLang="ko-KR" sz="1300" smtClean="0">
                <a:solidFill>
                  <a:schemeClr val="accent2">
                    <a:lumMod val="25000"/>
                  </a:schemeClr>
                </a:solidFill>
                <a:latin typeface="Optima" pitchFamily="2" charset="2"/>
              </a:rPr>
              <a:t>Async </a:t>
            </a:r>
            <a:r>
              <a:rPr lang="ko-KR" altLang="en-US" sz="1300" smtClean="0">
                <a:solidFill>
                  <a:schemeClr val="accent2">
                    <a:lumMod val="25000"/>
                  </a:schemeClr>
                </a:solidFill>
                <a:latin typeface="Optima" pitchFamily="2" charset="2"/>
              </a:rPr>
              <a:t>개념을 도입하여 로그기록 성능을 최대한 높임  </a:t>
            </a:r>
          </a:p>
        </p:txBody>
      </p:sp>
      <p:sp>
        <p:nvSpPr>
          <p:cNvPr id="14" name="갈매기형 수장 13"/>
          <p:cNvSpPr/>
          <p:nvPr/>
        </p:nvSpPr>
        <p:spPr bwMode="auto">
          <a:xfrm>
            <a:off x="5020430" y="4653170"/>
            <a:ext cx="648090" cy="1296180"/>
          </a:xfrm>
          <a:prstGeom prst="chevron">
            <a:avLst/>
          </a:prstGeom>
          <a:solidFill>
            <a:schemeClr val="bg1">
              <a:lumMod val="50000"/>
            </a:schemeClr>
          </a:solidFill>
          <a:ln w="12700">
            <a:noFill/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71450" indent="-171450" algn="ctr" eaLnBrk="0" latinLnBrk="0" hangingPunct="0">
              <a:spcBef>
                <a:spcPct val="50000"/>
              </a:spcBef>
              <a:buClr>
                <a:schemeClr val="tx1"/>
              </a:buClr>
              <a:buFont typeface="Wingdings" pitchFamily="2" charset="2"/>
              <a:buChar char="ü"/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15" name="직사각형 14"/>
          <p:cNvSpPr/>
          <p:nvPr/>
        </p:nvSpPr>
        <p:spPr bwMode="auto">
          <a:xfrm>
            <a:off x="1347920" y="2708900"/>
            <a:ext cx="2016280" cy="93613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b="0" smtClean="0">
              <a:solidFill>
                <a:schemeClr val="tx1">
                  <a:lumMod val="75000"/>
                  <a:lumOff val="25000"/>
                </a:schemeClr>
              </a:solidFill>
              <a:latin typeface="Optima" pitchFamily="2" charset="2"/>
            </a:endParaRPr>
          </a:p>
        </p:txBody>
      </p:sp>
      <p:sp>
        <p:nvSpPr>
          <p:cNvPr id="16" name="직사각형 15"/>
          <p:cNvSpPr/>
          <p:nvPr/>
        </p:nvSpPr>
        <p:spPr bwMode="auto">
          <a:xfrm>
            <a:off x="3436210" y="2708900"/>
            <a:ext cx="2016280" cy="93613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b="0" smtClean="0">
              <a:solidFill>
                <a:schemeClr val="tx1">
                  <a:lumMod val="75000"/>
                  <a:lumOff val="25000"/>
                </a:schemeClr>
              </a:solidFill>
              <a:latin typeface="Optima" pitchFamily="2" charset="2"/>
            </a:endParaRPr>
          </a:p>
        </p:txBody>
      </p:sp>
      <p:sp>
        <p:nvSpPr>
          <p:cNvPr id="17" name="직사각형 16"/>
          <p:cNvSpPr/>
          <p:nvPr/>
        </p:nvSpPr>
        <p:spPr bwMode="auto">
          <a:xfrm>
            <a:off x="5524500" y="2708900"/>
            <a:ext cx="2016280" cy="93613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b="0" smtClean="0">
              <a:solidFill>
                <a:schemeClr val="tx1">
                  <a:lumMod val="75000"/>
                  <a:lumOff val="25000"/>
                </a:schemeClr>
              </a:solidFill>
              <a:latin typeface="Optima" pitchFamily="2" charset="2"/>
            </a:endParaRPr>
          </a:p>
        </p:txBody>
      </p:sp>
      <p:sp>
        <p:nvSpPr>
          <p:cNvPr id="18" name="직사각형 17"/>
          <p:cNvSpPr/>
          <p:nvPr/>
        </p:nvSpPr>
        <p:spPr bwMode="auto">
          <a:xfrm>
            <a:off x="7612790" y="2708900"/>
            <a:ext cx="2016280" cy="93613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b="0" smtClean="0">
              <a:solidFill>
                <a:schemeClr val="tx1">
                  <a:lumMod val="75000"/>
                  <a:lumOff val="25000"/>
                </a:schemeClr>
              </a:solidFill>
              <a:latin typeface="Optima" pitchFamily="2" charset="2"/>
            </a:endParaRPr>
          </a:p>
        </p:txBody>
      </p:sp>
      <p:sp>
        <p:nvSpPr>
          <p:cNvPr id="19" name="직사각형 18"/>
          <p:cNvSpPr/>
          <p:nvPr/>
        </p:nvSpPr>
        <p:spPr bwMode="auto">
          <a:xfrm>
            <a:off x="1491940" y="2852920"/>
            <a:ext cx="648090" cy="21603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65000"/>
                <a:lumOff val="3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r>
              <a:rPr lang="ko-KR" altLang="en-US" sz="1000" b="0" smtClean="0">
                <a:latin typeface="Optima" pitchFamily="2" charset="2"/>
              </a:rPr>
              <a:t>서비</a:t>
            </a:r>
            <a:r>
              <a:rPr lang="ko-KR" altLang="en-US" sz="1000" b="0">
                <a:latin typeface="Optima" pitchFamily="2" charset="2"/>
              </a:rPr>
              <a:t>스</a:t>
            </a:r>
            <a:endParaRPr lang="ko-KR" altLang="en-US" sz="1000" b="0" smtClean="0">
              <a:latin typeface="Optima" pitchFamily="2" charset="2"/>
            </a:endParaRPr>
          </a:p>
        </p:txBody>
      </p:sp>
      <p:sp>
        <p:nvSpPr>
          <p:cNvPr id="20" name="직사각형 19"/>
          <p:cNvSpPr/>
          <p:nvPr/>
        </p:nvSpPr>
        <p:spPr bwMode="auto">
          <a:xfrm>
            <a:off x="1491940" y="3284980"/>
            <a:ext cx="648090" cy="21603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65000"/>
                <a:lumOff val="3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r>
              <a:rPr lang="ko-KR" altLang="en-US" sz="1000" b="0" smtClean="0">
                <a:latin typeface="Optima" pitchFamily="2" charset="2"/>
              </a:rPr>
              <a:t>로</a:t>
            </a:r>
            <a:r>
              <a:rPr lang="ko-KR" altLang="en-US" sz="1000" b="0">
                <a:latin typeface="Optima" pitchFamily="2" charset="2"/>
              </a:rPr>
              <a:t>그</a:t>
            </a:r>
            <a:endParaRPr lang="ko-KR" altLang="en-US" sz="1000" b="0" smtClean="0">
              <a:latin typeface="Optima" pitchFamily="2" charset="2"/>
            </a:endParaRPr>
          </a:p>
        </p:txBody>
      </p:sp>
      <p:sp>
        <p:nvSpPr>
          <p:cNvPr id="21" name="직사각형 20"/>
          <p:cNvSpPr/>
          <p:nvPr/>
        </p:nvSpPr>
        <p:spPr bwMode="auto">
          <a:xfrm>
            <a:off x="2572090" y="3284980"/>
            <a:ext cx="648090" cy="21603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65000"/>
                <a:lumOff val="3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r>
              <a:rPr lang="ko-KR" altLang="en-US" sz="1000" b="0" smtClean="0">
                <a:latin typeface="Optima" pitchFamily="2" charset="2"/>
              </a:rPr>
              <a:t>로그수집</a:t>
            </a:r>
          </a:p>
        </p:txBody>
      </p:sp>
      <p:cxnSp>
        <p:nvCxnSpPr>
          <p:cNvPr id="22" name="직선 화살표 연결선 21"/>
          <p:cNvCxnSpPr>
            <a:stCxn id="19" idx="2"/>
            <a:endCxn id="20" idx="0"/>
          </p:cNvCxnSpPr>
          <p:nvPr/>
        </p:nvCxnSpPr>
        <p:spPr bwMode="auto">
          <a:xfrm>
            <a:off x="1815985" y="3068950"/>
            <a:ext cx="0" cy="216030"/>
          </a:xfrm>
          <a:prstGeom prst="straightConnector1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3" name="직선 화살표 연결선 22"/>
          <p:cNvCxnSpPr>
            <a:stCxn id="20" idx="3"/>
            <a:endCxn id="21" idx="1"/>
          </p:cNvCxnSpPr>
          <p:nvPr/>
        </p:nvCxnSpPr>
        <p:spPr bwMode="auto">
          <a:xfrm>
            <a:off x="2140030" y="3392995"/>
            <a:ext cx="432060" cy="0"/>
          </a:xfrm>
          <a:prstGeom prst="straightConnector1">
            <a:avLst/>
          </a:prstGeom>
          <a:noFill/>
          <a:ln w="15875" cap="flat" cmpd="sng" algn="ctr">
            <a:solidFill>
              <a:srgbClr val="800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4" name="직사각형 23"/>
          <p:cNvSpPr/>
          <p:nvPr/>
        </p:nvSpPr>
        <p:spPr bwMode="auto">
          <a:xfrm>
            <a:off x="3580230" y="2852920"/>
            <a:ext cx="648090" cy="21603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65000"/>
                <a:lumOff val="3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r>
              <a:rPr lang="ko-KR" altLang="en-US" sz="1000" b="0" smtClean="0">
                <a:latin typeface="Optima" pitchFamily="2" charset="2"/>
              </a:rPr>
              <a:t>서비</a:t>
            </a:r>
            <a:r>
              <a:rPr lang="ko-KR" altLang="en-US" sz="1000" b="0">
                <a:latin typeface="Optima" pitchFamily="2" charset="2"/>
              </a:rPr>
              <a:t>스</a:t>
            </a:r>
            <a:endParaRPr lang="ko-KR" altLang="en-US" sz="1000" b="0" smtClean="0">
              <a:latin typeface="Optima" pitchFamily="2" charset="2"/>
            </a:endParaRPr>
          </a:p>
        </p:txBody>
      </p:sp>
      <p:sp>
        <p:nvSpPr>
          <p:cNvPr id="25" name="직사각형 24"/>
          <p:cNvSpPr/>
          <p:nvPr/>
        </p:nvSpPr>
        <p:spPr bwMode="auto">
          <a:xfrm>
            <a:off x="3580230" y="3284980"/>
            <a:ext cx="648090" cy="21603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65000"/>
                <a:lumOff val="3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r>
              <a:rPr lang="ko-KR" altLang="en-US" sz="1000" b="0" smtClean="0">
                <a:latin typeface="Optima" pitchFamily="2" charset="2"/>
              </a:rPr>
              <a:t>로그</a:t>
            </a:r>
          </a:p>
        </p:txBody>
      </p:sp>
      <p:cxnSp>
        <p:nvCxnSpPr>
          <p:cNvPr id="26" name="직선 화살표 연결선 25"/>
          <p:cNvCxnSpPr>
            <a:stCxn id="24" idx="2"/>
            <a:endCxn id="25" idx="0"/>
          </p:cNvCxnSpPr>
          <p:nvPr/>
        </p:nvCxnSpPr>
        <p:spPr bwMode="auto">
          <a:xfrm>
            <a:off x="3904275" y="3068950"/>
            <a:ext cx="0" cy="216030"/>
          </a:xfrm>
          <a:prstGeom prst="straightConnector1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27" name="직사각형 26"/>
          <p:cNvSpPr/>
          <p:nvPr/>
        </p:nvSpPr>
        <p:spPr bwMode="auto">
          <a:xfrm>
            <a:off x="1347920" y="3645030"/>
            <a:ext cx="2016280" cy="93613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72000" rIns="72000" rtlCol="0" anchor="t">
            <a:noAutofit/>
          </a:bodyPr>
          <a:lstStyle/>
          <a:p>
            <a:pPr eaLnBrk="0" latinLnBrk="0" hangingPunct="0">
              <a:spcBef>
                <a:spcPct val="50000"/>
              </a:spcBef>
              <a:buClr>
                <a:schemeClr val="folHlink"/>
              </a:buClr>
            </a:pPr>
            <a:r>
              <a:rPr lang="ko-KR" altLang="en-US" sz="1100" b="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로컬서버에</a:t>
            </a:r>
            <a:r>
              <a:rPr lang="ko-KR" altLang="en-US" sz="11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 </a:t>
            </a:r>
            <a:r>
              <a:rPr lang="ko-KR" altLang="en-US" sz="1100" b="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로그데이터를</a:t>
            </a:r>
            <a:r>
              <a:rPr lang="ko-KR" altLang="en-US" sz="11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 쌓은 후 </a:t>
            </a:r>
            <a:r>
              <a:rPr lang="ko-KR" altLang="en-US" sz="1100" b="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수집서버로</a:t>
            </a:r>
            <a:r>
              <a:rPr lang="ko-KR" altLang="en-US" sz="11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 배치로 보내는 방식은</a:t>
            </a:r>
            <a:r>
              <a:rPr lang="en-US" altLang="ko-KR" sz="11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, </a:t>
            </a:r>
            <a:r>
              <a:rPr lang="ko-KR" altLang="en-US" sz="11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디스크가 </a:t>
            </a:r>
            <a:r>
              <a:rPr lang="ko-KR" altLang="en-US" sz="1100" b="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가득차거나</a:t>
            </a:r>
            <a:r>
              <a:rPr lang="ko-KR" altLang="en-US" sz="11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 배치로 다량의 데이터를 보낼 때 성능에 영향을 줄 수 있음</a:t>
            </a:r>
            <a:r>
              <a:rPr lang="en-US" altLang="ko-KR" sz="11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.</a:t>
            </a:r>
            <a:endParaRPr lang="ko-KR" altLang="en-US" sz="1100" b="0" dirty="0" smtClean="0">
              <a:solidFill>
                <a:schemeClr val="tx1">
                  <a:lumMod val="75000"/>
                  <a:lumOff val="25000"/>
                </a:schemeClr>
              </a:solidFill>
              <a:latin typeface="Optima" pitchFamily="2" charset="2"/>
            </a:endParaRPr>
          </a:p>
        </p:txBody>
      </p:sp>
      <p:sp>
        <p:nvSpPr>
          <p:cNvPr id="28" name="직사각형 27"/>
          <p:cNvSpPr/>
          <p:nvPr/>
        </p:nvSpPr>
        <p:spPr bwMode="auto">
          <a:xfrm>
            <a:off x="3436210" y="3645030"/>
            <a:ext cx="2016280" cy="93613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72000" rIns="72000" rtlCol="0" anchor="t">
            <a:noAutofit/>
          </a:bodyPr>
          <a:lstStyle/>
          <a:p>
            <a:pPr eaLnBrk="0" latinLnBrk="0" hangingPunct="0">
              <a:spcBef>
                <a:spcPct val="50000"/>
              </a:spcBef>
              <a:buClr>
                <a:schemeClr val="folHlink"/>
              </a:buClr>
            </a:pPr>
            <a:r>
              <a:rPr lang="ko-KR" altLang="en-US" sz="1100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서비스로그를 </a:t>
            </a:r>
            <a:r>
              <a:rPr lang="en-US" altLang="ko-KR" sz="1100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Sync </a:t>
            </a:r>
            <a:r>
              <a:rPr lang="ko-KR" altLang="en-US" sz="1100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방식으로 기록하여</a:t>
            </a:r>
            <a:r>
              <a:rPr lang="en-US" altLang="ko-KR" sz="1100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 </a:t>
            </a:r>
            <a:r>
              <a:rPr lang="ko-KR" altLang="en-US" sz="1100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서비스 흐름에 영향을 줌</a:t>
            </a:r>
            <a:r>
              <a:rPr lang="en-US" altLang="ko-KR" sz="1100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, </a:t>
            </a:r>
            <a:r>
              <a:rPr lang="ko-KR" altLang="en-US" sz="1100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특히 </a:t>
            </a:r>
            <a:r>
              <a:rPr lang="en-US" altLang="ko-KR" sz="1100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DB</a:t>
            </a:r>
            <a:r>
              <a:rPr lang="ko-KR" altLang="en-US" sz="1100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에 로그를 기록할 경우는 서비스 성능에 매우 부정적인 영향을 </a:t>
            </a:r>
            <a:r>
              <a:rPr lang="ko-KR" altLang="en-US" sz="1100" b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줌</a:t>
            </a:r>
            <a:r>
              <a:rPr lang="ko-KR" altLang="en-US" sz="1100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 </a:t>
            </a:r>
          </a:p>
        </p:txBody>
      </p:sp>
      <p:sp>
        <p:nvSpPr>
          <p:cNvPr id="29" name="직사각형 28"/>
          <p:cNvSpPr/>
          <p:nvPr/>
        </p:nvSpPr>
        <p:spPr bwMode="auto">
          <a:xfrm>
            <a:off x="5524500" y="3645030"/>
            <a:ext cx="2016280" cy="93613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72000" rIns="72000" rtlCol="0" anchor="t">
            <a:noAutofit/>
          </a:bodyPr>
          <a:lstStyle/>
          <a:p>
            <a:pPr eaLnBrk="0" latinLnBrk="0" hangingPunct="0">
              <a:spcBef>
                <a:spcPct val="50000"/>
              </a:spcBef>
              <a:buClr>
                <a:schemeClr val="folHlink"/>
              </a:buClr>
            </a:pPr>
            <a:r>
              <a:rPr lang="ko-KR" altLang="en-US" sz="1100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운영자는 운영상황이나 운영정책에 따라 동적으로 로그레벨을 조절할 수 있어야 함</a:t>
            </a:r>
            <a:r>
              <a:rPr lang="en-US" altLang="ko-KR" sz="1100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. </a:t>
            </a:r>
            <a:r>
              <a:rPr lang="ko-KR" altLang="en-US" sz="1100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때로는 서비스 별</a:t>
            </a:r>
            <a:r>
              <a:rPr lang="en-US" altLang="ko-KR" sz="1100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, </a:t>
            </a:r>
            <a:r>
              <a:rPr lang="ko-KR" altLang="en-US" sz="1100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컴포넌트 별로도 조절할 수 있어야 함 </a:t>
            </a:r>
          </a:p>
        </p:txBody>
      </p:sp>
      <p:sp>
        <p:nvSpPr>
          <p:cNvPr id="30" name="직사각형 29"/>
          <p:cNvSpPr/>
          <p:nvPr/>
        </p:nvSpPr>
        <p:spPr bwMode="auto">
          <a:xfrm>
            <a:off x="7612790" y="3645030"/>
            <a:ext cx="2016280" cy="93613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72000" rIns="72000" rtlCol="0" anchor="t">
            <a:noAutofit/>
          </a:bodyPr>
          <a:lstStyle/>
          <a:p>
            <a:pPr eaLnBrk="0" latinLnBrk="0" hangingPunct="0">
              <a:spcBef>
                <a:spcPct val="50000"/>
              </a:spcBef>
              <a:buClr>
                <a:schemeClr val="folHlink"/>
              </a:buClr>
            </a:pPr>
            <a:r>
              <a:rPr lang="ko-KR" altLang="en-US" sz="1100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현행로그는 배치로 수집하고</a:t>
            </a:r>
            <a:r>
              <a:rPr lang="en-US" altLang="ko-KR" sz="1100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, </a:t>
            </a:r>
            <a:r>
              <a:rPr lang="ko-KR" altLang="en-US" sz="1100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배치로 분석한 후에야 로그 결과를 반영할 수 있음</a:t>
            </a:r>
            <a:r>
              <a:rPr lang="en-US" altLang="ko-KR" sz="1100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. </a:t>
            </a:r>
            <a:r>
              <a:rPr lang="ko-KR" altLang="en-US" sz="1100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필요할 경우</a:t>
            </a:r>
            <a:r>
              <a:rPr lang="en-US" altLang="ko-KR" sz="1100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, </a:t>
            </a:r>
            <a:r>
              <a:rPr lang="ko-KR" altLang="en-US" sz="1100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빠른 조치를 할 수 있는 진단체계가 필요함 </a:t>
            </a:r>
            <a:r>
              <a:rPr lang="en-US" altLang="ko-KR" sz="1100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 </a:t>
            </a:r>
            <a:endParaRPr lang="ko-KR" altLang="en-US" sz="1100" b="0" smtClean="0">
              <a:solidFill>
                <a:schemeClr val="tx1">
                  <a:lumMod val="75000"/>
                  <a:lumOff val="25000"/>
                </a:schemeClr>
              </a:solidFill>
              <a:latin typeface="Optima" pitchFamily="2" charset="2"/>
            </a:endParaRPr>
          </a:p>
        </p:txBody>
      </p:sp>
      <p:sp>
        <p:nvSpPr>
          <p:cNvPr id="31" name="직사각형 30"/>
          <p:cNvSpPr/>
          <p:nvPr/>
        </p:nvSpPr>
        <p:spPr bwMode="auto">
          <a:xfrm>
            <a:off x="5668520" y="2852920"/>
            <a:ext cx="648090" cy="21603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65000"/>
                <a:lumOff val="3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r>
              <a:rPr lang="ko-KR" altLang="en-US" sz="1000" b="0" smtClean="0">
                <a:latin typeface="Optima" pitchFamily="2" charset="2"/>
              </a:rPr>
              <a:t>서비</a:t>
            </a:r>
            <a:r>
              <a:rPr lang="ko-KR" altLang="en-US" sz="1000" b="0">
                <a:latin typeface="Optima" pitchFamily="2" charset="2"/>
              </a:rPr>
              <a:t>스</a:t>
            </a:r>
            <a:endParaRPr lang="ko-KR" altLang="en-US" sz="1000" b="0" smtClean="0">
              <a:latin typeface="Optima" pitchFamily="2" charset="2"/>
            </a:endParaRPr>
          </a:p>
        </p:txBody>
      </p:sp>
      <p:sp>
        <p:nvSpPr>
          <p:cNvPr id="32" name="직사각형 31"/>
          <p:cNvSpPr/>
          <p:nvPr/>
        </p:nvSpPr>
        <p:spPr bwMode="auto">
          <a:xfrm>
            <a:off x="5668520" y="3284980"/>
            <a:ext cx="648090" cy="21603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65000"/>
                <a:lumOff val="3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r>
              <a:rPr lang="ko-KR" altLang="en-US" sz="1000" b="0" smtClean="0">
                <a:latin typeface="Optima" pitchFamily="2" charset="2"/>
              </a:rPr>
              <a:t>로그</a:t>
            </a:r>
          </a:p>
        </p:txBody>
      </p:sp>
      <p:cxnSp>
        <p:nvCxnSpPr>
          <p:cNvPr id="33" name="직선 화살표 연결선 32"/>
          <p:cNvCxnSpPr>
            <a:stCxn id="31" idx="2"/>
            <a:endCxn id="32" idx="0"/>
          </p:cNvCxnSpPr>
          <p:nvPr/>
        </p:nvCxnSpPr>
        <p:spPr bwMode="auto">
          <a:xfrm>
            <a:off x="5992565" y="3068950"/>
            <a:ext cx="0" cy="216030"/>
          </a:xfrm>
          <a:prstGeom prst="straightConnector1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4" name="직사각형 33"/>
          <p:cNvSpPr/>
          <p:nvPr/>
        </p:nvSpPr>
        <p:spPr bwMode="auto">
          <a:xfrm>
            <a:off x="7756810" y="3284980"/>
            <a:ext cx="648090" cy="21603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65000"/>
                <a:lumOff val="3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r>
              <a:rPr lang="ko-KR" altLang="en-US" sz="1000" b="0" smtClean="0">
                <a:latin typeface="Optima" pitchFamily="2" charset="2"/>
              </a:rPr>
              <a:t>로그수집</a:t>
            </a:r>
          </a:p>
        </p:txBody>
      </p:sp>
      <p:sp>
        <p:nvSpPr>
          <p:cNvPr id="35" name="직사각형 34"/>
          <p:cNvSpPr/>
          <p:nvPr/>
        </p:nvSpPr>
        <p:spPr bwMode="auto">
          <a:xfrm>
            <a:off x="7756810" y="2852920"/>
            <a:ext cx="648090" cy="21603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65000"/>
                <a:lumOff val="3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r>
              <a:rPr lang="ko-KR" altLang="en-US" sz="1000" b="0" smtClean="0">
                <a:latin typeface="Optima" pitchFamily="2" charset="2"/>
              </a:rPr>
              <a:t>로그분석</a:t>
            </a:r>
          </a:p>
        </p:txBody>
      </p:sp>
      <p:cxnSp>
        <p:nvCxnSpPr>
          <p:cNvPr id="36" name="직선 화살표 연결선 35"/>
          <p:cNvCxnSpPr>
            <a:stCxn id="35" idx="2"/>
            <a:endCxn id="34" idx="0"/>
          </p:cNvCxnSpPr>
          <p:nvPr/>
        </p:nvCxnSpPr>
        <p:spPr bwMode="auto">
          <a:xfrm>
            <a:off x="8080855" y="3068950"/>
            <a:ext cx="0" cy="216030"/>
          </a:xfrm>
          <a:prstGeom prst="straightConnector1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7" name="모서리가 둥근 직사각형 36"/>
          <p:cNvSpPr/>
          <p:nvPr/>
        </p:nvSpPr>
        <p:spPr bwMode="auto">
          <a:xfrm>
            <a:off x="4444350" y="3068950"/>
            <a:ext cx="864120" cy="216030"/>
          </a:xfrm>
          <a:prstGeom prst="roundRect">
            <a:avLst/>
          </a:prstGeom>
          <a:solidFill>
            <a:srgbClr val="FFF1C5"/>
          </a:solidFill>
          <a:ln w="635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r>
              <a:rPr lang="en-US" altLang="ko-KR" sz="1000" b="0" smtClean="0">
                <a:latin typeface="Optima" pitchFamily="2" charset="2"/>
              </a:rPr>
              <a:t>Sync </a:t>
            </a:r>
            <a:r>
              <a:rPr lang="ko-KR" altLang="en-US" sz="1000" b="0" smtClean="0">
                <a:latin typeface="Optima" pitchFamily="2" charset="2"/>
              </a:rPr>
              <a:t>메시지</a:t>
            </a:r>
          </a:p>
        </p:txBody>
      </p:sp>
      <p:sp>
        <p:nvSpPr>
          <p:cNvPr id="38" name="이등변 삼각형 37"/>
          <p:cNvSpPr/>
          <p:nvPr/>
        </p:nvSpPr>
        <p:spPr bwMode="auto">
          <a:xfrm rot="16200000">
            <a:off x="3940280" y="3140960"/>
            <a:ext cx="72010" cy="72010"/>
          </a:xfrm>
          <a:prstGeom prst="triangle">
            <a:avLst/>
          </a:prstGeom>
          <a:solidFill>
            <a:srgbClr val="800000"/>
          </a:solidFill>
          <a:ln w="12700">
            <a:solidFill>
              <a:srgbClr val="800000"/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71450" indent="-171450" algn="ctr" eaLnBrk="0" latinLnBrk="0" hangingPunct="0">
              <a:spcBef>
                <a:spcPct val="50000"/>
              </a:spcBef>
              <a:buClr>
                <a:schemeClr val="tx1"/>
              </a:buClr>
              <a:buFont typeface="Wingdings" pitchFamily="2" charset="2"/>
              <a:buChar char="ü"/>
            </a:pPr>
            <a:endParaRPr lang="ko-KR" altLang="en-US" smtClean="0">
              <a:latin typeface="Optima" pitchFamily="2" charset="2"/>
            </a:endParaRPr>
          </a:p>
        </p:txBody>
      </p:sp>
      <p:cxnSp>
        <p:nvCxnSpPr>
          <p:cNvPr id="39" name="직선 화살표 연결선 38"/>
          <p:cNvCxnSpPr>
            <a:stCxn id="37" idx="1"/>
            <a:endCxn id="38" idx="3"/>
          </p:cNvCxnSpPr>
          <p:nvPr/>
        </p:nvCxnSpPr>
        <p:spPr bwMode="auto">
          <a:xfrm flipH="1">
            <a:off x="4012290" y="3176965"/>
            <a:ext cx="432060" cy="0"/>
          </a:xfrm>
          <a:prstGeom prst="straightConnector1">
            <a:avLst/>
          </a:prstGeom>
          <a:noFill/>
          <a:ln w="9525" cap="flat" cmpd="sng" algn="ctr">
            <a:solidFill>
              <a:srgbClr val="800000"/>
            </a:solidFill>
            <a:prstDash val="sysDot"/>
            <a:round/>
            <a:headEnd type="none" w="med" len="med"/>
            <a:tailEnd type="none"/>
          </a:ln>
          <a:effectLst/>
        </p:spPr>
      </p:cxnSp>
      <p:sp>
        <p:nvSpPr>
          <p:cNvPr id="40" name="모서리가 둥근 직사각형 39"/>
          <p:cNvSpPr/>
          <p:nvPr/>
        </p:nvSpPr>
        <p:spPr bwMode="auto">
          <a:xfrm>
            <a:off x="6532640" y="3068950"/>
            <a:ext cx="864120" cy="216030"/>
          </a:xfrm>
          <a:prstGeom prst="roundRect">
            <a:avLst/>
          </a:prstGeom>
          <a:solidFill>
            <a:srgbClr val="FFF1C5"/>
          </a:solidFill>
          <a:ln w="635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r>
              <a:rPr lang="ko-KR" altLang="en-US" sz="1000" b="0" smtClean="0">
                <a:latin typeface="Optima" pitchFamily="2" charset="2"/>
              </a:rPr>
              <a:t>정적인 로그레벨</a:t>
            </a:r>
          </a:p>
        </p:txBody>
      </p:sp>
      <p:cxnSp>
        <p:nvCxnSpPr>
          <p:cNvPr id="41" name="직선 화살표 연결선 40"/>
          <p:cNvCxnSpPr>
            <a:stCxn id="40" idx="1"/>
            <a:endCxn id="42" idx="3"/>
          </p:cNvCxnSpPr>
          <p:nvPr/>
        </p:nvCxnSpPr>
        <p:spPr bwMode="auto">
          <a:xfrm flipH="1">
            <a:off x="6100580" y="3176965"/>
            <a:ext cx="432060" cy="1"/>
          </a:xfrm>
          <a:prstGeom prst="straightConnector1">
            <a:avLst/>
          </a:prstGeom>
          <a:noFill/>
          <a:ln w="9525" cap="flat" cmpd="sng" algn="ctr">
            <a:solidFill>
              <a:srgbClr val="800000"/>
            </a:solidFill>
            <a:prstDash val="sysDot"/>
            <a:round/>
            <a:headEnd type="none" w="med" len="med"/>
            <a:tailEnd type="none"/>
          </a:ln>
          <a:effectLst/>
        </p:spPr>
      </p:cxnSp>
      <p:sp>
        <p:nvSpPr>
          <p:cNvPr id="42" name="이등변 삼각형 41"/>
          <p:cNvSpPr/>
          <p:nvPr/>
        </p:nvSpPr>
        <p:spPr bwMode="auto">
          <a:xfrm rot="16200000">
            <a:off x="6028570" y="3140961"/>
            <a:ext cx="72010" cy="72010"/>
          </a:xfrm>
          <a:prstGeom prst="triangle">
            <a:avLst/>
          </a:prstGeom>
          <a:solidFill>
            <a:srgbClr val="800000"/>
          </a:solidFill>
          <a:ln w="12700">
            <a:solidFill>
              <a:srgbClr val="800000"/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71450" indent="-171450" algn="ctr" eaLnBrk="0" latinLnBrk="0" hangingPunct="0">
              <a:spcBef>
                <a:spcPct val="50000"/>
              </a:spcBef>
              <a:buClr>
                <a:schemeClr val="tx1"/>
              </a:buClr>
              <a:buFont typeface="Wingdings" pitchFamily="2" charset="2"/>
              <a:buChar char="ü"/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43" name="모서리가 둥근 직사각형 42"/>
          <p:cNvSpPr/>
          <p:nvPr/>
        </p:nvSpPr>
        <p:spPr bwMode="auto">
          <a:xfrm>
            <a:off x="8620930" y="3068950"/>
            <a:ext cx="864120" cy="216030"/>
          </a:xfrm>
          <a:prstGeom prst="roundRect">
            <a:avLst/>
          </a:prstGeom>
          <a:solidFill>
            <a:srgbClr val="FFF1C5"/>
          </a:solidFill>
          <a:ln w="635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r>
              <a:rPr lang="ko-KR" altLang="en-US" sz="1000" b="0" smtClean="0">
                <a:latin typeface="Optima" pitchFamily="2" charset="2"/>
              </a:rPr>
              <a:t>사후 조치</a:t>
            </a:r>
          </a:p>
        </p:txBody>
      </p:sp>
      <p:cxnSp>
        <p:nvCxnSpPr>
          <p:cNvPr id="44" name="직선 화살표 연결선 43"/>
          <p:cNvCxnSpPr>
            <a:stCxn id="43" idx="1"/>
            <a:endCxn id="45" idx="3"/>
          </p:cNvCxnSpPr>
          <p:nvPr/>
        </p:nvCxnSpPr>
        <p:spPr bwMode="auto">
          <a:xfrm flipH="1">
            <a:off x="8188870" y="3176965"/>
            <a:ext cx="432060" cy="1"/>
          </a:xfrm>
          <a:prstGeom prst="straightConnector1">
            <a:avLst/>
          </a:prstGeom>
          <a:noFill/>
          <a:ln w="9525" cap="flat" cmpd="sng" algn="ctr">
            <a:solidFill>
              <a:srgbClr val="800000"/>
            </a:solidFill>
            <a:prstDash val="sysDot"/>
            <a:round/>
            <a:headEnd type="none" w="med" len="med"/>
            <a:tailEnd type="none"/>
          </a:ln>
          <a:effectLst/>
        </p:spPr>
      </p:cxnSp>
      <p:sp>
        <p:nvSpPr>
          <p:cNvPr id="45" name="이등변 삼각형 44"/>
          <p:cNvSpPr/>
          <p:nvPr/>
        </p:nvSpPr>
        <p:spPr bwMode="auto">
          <a:xfrm rot="16200000">
            <a:off x="8116860" y="3140961"/>
            <a:ext cx="72010" cy="72010"/>
          </a:xfrm>
          <a:prstGeom prst="triangle">
            <a:avLst/>
          </a:prstGeom>
          <a:solidFill>
            <a:srgbClr val="800000"/>
          </a:solidFill>
          <a:ln w="12700">
            <a:solidFill>
              <a:srgbClr val="800000"/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71450" indent="-171450" algn="ctr" eaLnBrk="0" latinLnBrk="0" hangingPunct="0">
              <a:spcBef>
                <a:spcPct val="50000"/>
              </a:spcBef>
              <a:buClr>
                <a:schemeClr val="tx1"/>
              </a:buClr>
              <a:buFont typeface="Wingdings" pitchFamily="2" charset="2"/>
              <a:buChar char="ü"/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46" name="이등변 삼각형 45"/>
          <p:cNvSpPr/>
          <p:nvPr/>
        </p:nvSpPr>
        <p:spPr bwMode="auto">
          <a:xfrm rot="5400000">
            <a:off x="989261" y="4473145"/>
            <a:ext cx="288040" cy="360050"/>
          </a:xfrm>
          <a:prstGeom prst="triangle">
            <a:avLst/>
          </a:prstGeom>
          <a:solidFill>
            <a:srgbClr val="C00000"/>
          </a:solidFill>
          <a:ln w="12700">
            <a:solidFill>
              <a:schemeClr val="bg1"/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48" name="이등변 삼각형 47"/>
          <p:cNvSpPr/>
          <p:nvPr/>
        </p:nvSpPr>
        <p:spPr bwMode="auto">
          <a:xfrm rot="5400000">
            <a:off x="989261" y="3465005"/>
            <a:ext cx="288040" cy="360050"/>
          </a:xfrm>
          <a:prstGeom prst="triangle">
            <a:avLst/>
          </a:prstGeom>
          <a:solidFill>
            <a:schemeClr val="accent2">
              <a:lumMod val="50000"/>
            </a:schemeClr>
          </a:solidFill>
          <a:ln w="12700">
            <a:solidFill>
              <a:schemeClr val="bg1"/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50" name="이등변 삼각형 49"/>
          <p:cNvSpPr/>
          <p:nvPr/>
        </p:nvSpPr>
        <p:spPr bwMode="auto">
          <a:xfrm rot="5400000">
            <a:off x="989261" y="2528875"/>
            <a:ext cx="288040" cy="360050"/>
          </a:xfrm>
          <a:prstGeom prst="triangle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bg1"/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886310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5.4 </a:t>
            </a:r>
            <a:r>
              <a:rPr lang="ko-KR" altLang="en-US" dirty="0" smtClean="0"/>
              <a:t>그리기 안내 </a:t>
            </a:r>
            <a:r>
              <a:rPr lang="en-US" altLang="ko-KR" dirty="0"/>
              <a:t>3</a:t>
            </a:r>
            <a:r>
              <a:rPr lang="en-US" altLang="ko-KR" dirty="0" smtClean="0"/>
              <a:t> – </a:t>
            </a:r>
            <a:r>
              <a:rPr lang="ko-KR" altLang="en-US" dirty="0" smtClean="0"/>
              <a:t>작은 도형 그리기  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그림으로 상황을 간결하게 묘사함으로써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설명이 부족한 부분을 보충하고 있습니다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간결하고 작은 그림은 몇 줄의 설명보다 더 큰 전달 효과를 보여 줍니다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지루한 텍스트로 가득 찬 페이지에 간결한 그림을 추가함으로써 문제에 대한 가시성을 높입니다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 </a:t>
            </a:r>
            <a:endParaRPr lang="en-US" altLang="ko-KR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직사각형 12"/>
          <p:cNvSpPr/>
          <p:nvPr/>
        </p:nvSpPr>
        <p:spPr bwMode="auto">
          <a:xfrm>
            <a:off x="7983598" y="2082326"/>
            <a:ext cx="1008140" cy="360050"/>
          </a:xfrm>
          <a:prstGeom prst="rect">
            <a:avLst/>
          </a:prstGeom>
          <a:solidFill>
            <a:schemeClr val="bg1"/>
          </a:solidFill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7" name="직사각형 6"/>
          <p:cNvSpPr/>
          <p:nvPr/>
        </p:nvSpPr>
        <p:spPr bwMode="auto">
          <a:xfrm>
            <a:off x="1347920" y="2348850"/>
            <a:ext cx="2016280" cy="93613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b="0" smtClean="0">
              <a:solidFill>
                <a:schemeClr val="tx1">
                  <a:lumMod val="75000"/>
                  <a:lumOff val="25000"/>
                </a:schemeClr>
              </a:solidFill>
              <a:latin typeface="Optima" pitchFamily="2" charset="2"/>
            </a:endParaRPr>
          </a:p>
        </p:txBody>
      </p:sp>
      <p:sp>
        <p:nvSpPr>
          <p:cNvPr id="8" name="직사각형 7"/>
          <p:cNvSpPr/>
          <p:nvPr/>
        </p:nvSpPr>
        <p:spPr bwMode="auto">
          <a:xfrm>
            <a:off x="3436210" y="2348850"/>
            <a:ext cx="2016280" cy="93613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b="0" smtClean="0">
              <a:solidFill>
                <a:schemeClr val="tx1">
                  <a:lumMod val="75000"/>
                  <a:lumOff val="25000"/>
                </a:schemeClr>
              </a:solidFill>
              <a:latin typeface="Optima" pitchFamily="2" charset="2"/>
            </a:endParaRPr>
          </a:p>
        </p:txBody>
      </p:sp>
      <p:sp>
        <p:nvSpPr>
          <p:cNvPr id="9" name="직사각형 8"/>
          <p:cNvSpPr/>
          <p:nvPr/>
        </p:nvSpPr>
        <p:spPr bwMode="auto">
          <a:xfrm>
            <a:off x="5524500" y="2348850"/>
            <a:ext cx="2016280" cy="93613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b="0" smtClean="0">
              <a:solidFill>
                <a:schemeClr val="tx1">
                  <a:lumMod val="75000"/>
                  <a:lumOff val="25000"/>
                </a:schemeClr>
              </a:solidFill>
              <a:latin typeface="Optima" pitchFamily="2" charset="2"/>
            </a:endParaRPr>
          </a:p>
        </p:txBody>
      </p:sp>
      <p:sp>
        <p:nvSpPr>
          <p:cNvPr id="10" name="직사각형 9"/>
          <p:cNvSpPr/>
          <p:nvPr/>
        </p:nvSpPr>
        <p:spPr bwMode="auto">
          <a:xfrm>
            <a:off x="7612790" y="2348850"/>
            <a:ext cx="2016280" cy="93613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b="0" smtClean="0">
              <a:solidFill>
                <a:schemeClr val="tx1">
                  <a:lumMod val="75000"/>
                  <a:lumOff val="25000"/>
                </a:schemeClr>
              </a:solidFill>
              <a:latin typeface="Optima" pitchFamily="2" charset="2"/>
            </a:endParaRPr>
          </a:p>
        </p:txBody>
      </p:sp>
      <p:sp>
        <p:nvSpPr>
          <p:cNvPr id="11" name="직사각형 10"/>
          <p:cNvSpPr/>
          <p:nvPr/>
        </p:nvSpPr>
        <p:spPr bwMode="auto">
          <a:xfrm>
            <a:off x="1491940" y="2492870"/>
            <a:ext cx="648090" cy="21603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65000"/>
                <a:lumOff val="3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r>
              <a:rPr lang="ko-KR" altLang="en-US" sz="1000" b="0" smtClean="0">
                <a:latin typeface="Optima" pitchFamily="2" charset="2"/>
              </a:rPr>
              <a:t>서비</a:t>
            </a:r>
            <a:r>
              <a:rPr lang="ko-KR" altLang="en-US" sz="1000" b="0">
                <a:latin typeface="Optima" pitchFamily="2" charset="2"/>
              </a:rPr>
              <a:t>스</a:t>
            </a:r>
            <a:endParaRPr lang="ko-KR" altLang="en-US" sz="1000" b="0" smtClean="0">
              <a:latin typeface="Optima" pitchFamily="2" charset="2"/>
            </a:endParaRPr>
          </a:p>
        </p:txBody>
      </p:sp>
      <p:sp>
        <p:nvSpPr>
          <p:cNvPr id="12" name="직사각형 11"/>
          <p:cNvSpPr/>
          <p:nvPr/>
        </p:nvSpPr>
        <p:spPr bwMode="auto">
          <a:xfrm>
            <a:off x="1491940" y="2924930"/>
            <a:ext cx="648090" cy="21603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65000"/>
                <a:lumOff val="3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r>
              <a:rPr lang="ko-KR" altLang="en-US" sz="1000" b="0" smtClean="0">
                <a:latin typeface="Optima" pitchFamily="2" charset="2"/>
              </a:rPr>
              <a:t>로</a:t>
            </a:r>
            <a:r>
              <a:rPr lang="ko-KR" altLang="en-US" sz="1000" b="0">
                <a:latin typeface="Optima" pitchFamily="2" charset="2"/>
              </a:rPr>
              <a:t>그</a:t>
            </a:r>
            <a:endParaRPr lang="ko-KR" altLang="en-US" sz="1000" b="0" smtClean="0">
              <a:latin typeface="Optima" pitchFamily="2" charset="2"/>
            </a:endParaRPr>
          </a:p>
        </p:txBody>
      </p:sp>
      <p:sp>
        <p:nvSpPr>
          <p:cNvPr id="14" name="직사각형 13"/>
          <p:cNvSpPr/>
          <p:nvPr/>
        </p:nvSpPr>
        <p:spPr bwMode="auto">
          <a:xfrm>
            <a:off x="2572090" y="2924930"/>
            <a:ext cx="648090" cy="21603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65000"/>
                <a:lumOff val="3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r>
              <a:rPr lang="ko-KR" altLang="en-US" sz="1000" b="0" smtClean="0">
                <a:latin typeface="Optima" pitchFamily="2" charset="2"/>
              </a:rPr>
              <a:t>로그수집</a:t>
            </a:r>
          </a:p>
        </p:txBody>
      </p:sp>
      <p:cxnSp>
        <p:nvCxnSpPr>
          <p:cNvPr id="15" name="직선 화살표 연결선 14"/>
          <p:cNvCxnSpPr>
            <a:stCxn id="11" idx="2"/>
            <a:endCxn id="12" idx="0"/>
          </p:cNvCxnSpPr>
          <p:nvPr/>
        </p:nvCxnSpPr>
        <p:spPr bwMode="auto">
          <a:xfrm>
            <a:off x="1815985" y="2708900"/>
            <a:ext cx="0" cy="216030"/>
          </a:xfrm>
          <a:prstGeom prst="straightConnector1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stealth"/>
          </a:ln>
          <a:effectLst/>
        </p:spPr>
      </p:cxnSp>
      <p:cxnSp>
        <p:nvCxnSpPr>
          <p:cNvPr id="16" name="직선 화살표 연결선 15"/>
          <p:cNvCxnSpPr>
            <a:stCxn id="12" idx="3"/>
            <a:endCxn id="14" idx="1"/>
          </p:cNvCxnSpPr>
          <p:nvPr/>
        </p:nvCxnSpPr>
        <p:spPr bwMode="auto">
          <a:xfrm>
            <a:off x="2140030" y="3032945"/>
            <a:ext cx="432060" cy="0"/>
          </a:xfrm>
          <a:prstGeom prst="straightConnector1">
            <a:avLst/>
          </a:prstGeom>
          <a:noFill/>
          <a:ln w="15875" cap="flat" cmpd="sng" algn="ctr">
            <a:solidFill>
              <a:srgbClr val="800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7" name="직사각형 16"/>
          <p:cNvSpPr/>
          <p:nvPr/>
        </p:nvSpPr>
        <p:spPr bwMode="auto">
          <a:xfrm>
            <a:off x="3580230" y="2492870"/>
            <a:ext cx="648090" cy="21603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65000"/>
                <a:lumOff val="3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r>
              <a:rPr lang="ko-KR" altLang="en-US" sz="1000" b="0" smtClean="0">
                <a:latin typeface="Optima" pitchFamily="2" charset="2"/>
              </a:rPr>
              <a:t>서비</a:t>
            </a:r>
            <a:r>
              <a:rPr lang="ko-KR" altLang="en-US" sz="1000" b="0">
                <a:latin typeface="Optima" pitchFamily="2" charset="2"/>
              </a:rPr>
              <a:t>스</a:t>
            </a:r>
            <a:endParaRPr lang="ko-KR" altLang="en-US" sz="1000" b="0" smtClean="0">
              <a:latin typeface="Optima" pitchFamily="2" charset="2"/>
            </a:endParaRPr>
          </a:p>
        </p:txBody>
      </p:sp>
      <p:sp>
        <p:nvSpPr>
          <p:cNvPr id="18" name="직사각형 17"/>
          <p:cNvSpPr/>
          <p:nvPr/>
        </p:nvSpPr>
        <p:spPr bwMode="auto">
          <a:xfrm>
            <a:off x="3580230" y="2924930"/>
            <a:ext cx="648090" cy="21603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65000"/>
                <a:lumOff val="3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r>
              <a:rPr lang="ko-KR" altLang="en-US" sz="1000" b="0" smtClean="0">
                <a:latin typeface="Optima" pitchFamily="2" charset="2"/>
              </a:rPr>
              <a:t>로그</a:t>
            </a:r>
          </a:p>
        </p:txBody>
      </p:sp>
      <p:cxnSp>
        <p:nvCxnSpPr>
          <p:cNvPr id="19" name="직선 화살표 연결선 18"/>
          <p:cNvCxnSpPr>
            <a:stCxn id="17" idx="2"/>
            <a:endCxn id="18" idx="0"/>
          </p:cNvCxnSpPr>
          <p:nvPr/>
        </p:nvCxnSpPr>
        <p:spPr bwMode="auto">
          <a:xfrm>
            <a:off x="3904275" y="2708900"/>
            <a:ext cx="0" cy="216030"/>
          </a:xfrm>
          <a:prstGeom prst="straightConnector1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stealth"/>
          </a:ln>
          <a:effectLst/>
        </p:spPr>
      </p:cxnSp>
      <p:sp>
        <p:nvSpPr>
          <p:cNvPr id="20" name="직사각형 19"/>
          <p:cNvSpPr/>
          <p:nvPr/>
        </p:nvSpPr>
        <p:spPr bwMode="auto">
          <a:xfrm>
            <a:off x="5668520" y="2492870"/>
            <a:ext cx="648090" cy="21603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65000"/>
                <a:lumOff val="3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r>
              <a:rPr lang="ko-KR" altLang="en-US" sz="1000" b="0" smtClean="0">
                <a:latin typeface="Optima" pitchFamily="2" charset="2"/>
              </a:rPr>
              <a:t>서비</a:t>
            </a:r>
            <a:r>
              <a:rPr lang="ko-KR" altLang="en-US" sz="1000" b="0">
                <a:latin typeface="Optima" pitchFamily="2" charset="2"/>
              </a:rPr>
              <a:t>스</a:t>
            </a:r>
            <a:endParaRPr lang="ko-KR" altLang="en-US" sz="1000" b="0" smtClean="0">
              <a:latin typeface="Optima" pitchFamily="2" charset="2"/>
            </a:endParaRPr>
          </a:p>
        </p:txBody>
      </p:sp>
      <p:sp>
        <p:nvSpPr>
          <p:cNvPr id="21" name="직사각형 20"/>
          <p:cNvSpPr/>
          <p:nvPr/>
        </p:nvSpPr>
        <p:spPr bwMode="auto">
          <a:xfrm>
            <a:off x="5668520" y="2924930"/>
            <a:ext cx="648090" cy="21603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65000"/>
                <a:lumOff val="3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r>
              <a:rPr lang="ko-KR" altLang="en-US" sz="1000" b="0" smtClean="0">
                <a:latin typeface="Optima" pitchFamily="2" charset="2"/>
              </a:rPr>
              <a:t>로그</a:t>
            </a:r>
          </a:p>
        </p:txBody>
      </p:sp>
      <p:cxnSp>
        <p:nvCxnSpPr>
          <p:cNvPr id="22" name="직선 화살표 연결선 21"/>
          <p:cNvCxnSpPr>
            <a:stCxn id="20" idx="2"/>
            <a:endCxn id="21" idx="0"/>
          </p:cNvCxnSpPr>
          <p:nvPr/>
        </p:nvCxnSpPr>
        <p:spPr bwMode="auto">
          <a:xfrm>
            <a:off x="5992565" y="2708900"/>
            <a:ext cx="0" cy="216030"/>
          </a:xfrm>
          <a:prstGeom prst="straightConnector1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stealth"/>
          </a:ln>
          <a:effectLst/>
        </p:spPr>
      </p:cxnSp>
      <p:sp>
        <p:nvSpPr>
          <p:cNvPr id="23" name="직사각형 22"/>
          <p:cNvSpPr/>
          <p:nvPr/>
        </p:nvSpPr>
        <p:spPr bwMode="auto">
          <a:xfrm>
            <a:off x="7756810" y="2924930"/>
            <a:ext cx="648090" cy="21603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65000"/>
                <a:lumOff val="3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r>
              <a:rPr lang="ko-KR" altLang="en-US" sz="1000" b="0" smtClean="0">
                <a:latin typeface="Optima" pitchFamily="2" charset="2"/>
              </a:rPr>
              <a:t>로그수집</a:t>
            </a:r>
          </a:p>
        </p:txBody>
      </p:sp>
      <p:sp>
        <p:nvSpPr>
          <p:cNvPr id="24" name="직사각형 23"/>
          <p:cNvSpPr/>
          <p:nvPr/>
        </p:nvSpPr>
        <p:spPr bwMode="auto">
          <a:xfrm>
            <a:off x="7756810" y="2492870"/>
            <a:ext cx="648090" cy="21603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65000"/>
                <a:lumOff val="3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r>
              <a:rPr lang="ko-KR" altLang="en-US" sz="1000" b="0" smtClean="0">
                <a:latin typeface="Optima" pitchFamily="2" charset="2"/>
              </a:rPr>
              <a:t>로그분석</a:t>
            </a:r>
          </a:p>
        </p:txBody>
      </p:sp>
      <p:cxnSp>
        <p:nvCxnSpPr>
          <p:cNvPr id="25" name="직선 화살표 연결선 24"/>
          <p:cNvCxnSpPr>
            <a:stCxn id="24" idx="2"/>
            <a:endCxn id="23" idx="0"/>
          </p:cNvCxnSpPr>
          <p:nvPr/>
        </p:nvCxnSpPr>
        <p:spPr bwMode="auto">
          <a:xfrm>
            <a:off x="8080855" y="2708900"/>
            <a:ext cx="0" cy="216030"/>
          </a:xfrm>
          <a:prstGeom prst="straightConnector1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stealth"/>
          </a:ln>
          <a:effectLst/>
        </p:spPr>
      </p:cxnSp>
      <p:sp>
        <p:nvSpPr>
          <p:cNvPr id="26" name="모서리가 둥근 직사각형 25"/>
          <p:cNvSpPr/>
          <p:nvPr/>
        </p:nvSpPr>
        <p:spPr bwMode="auto">
          <a:xfrm>
            <a:off x="4444350" y="2708900"/>
            <a:ext cx="864120" cy="216030"/>
          </a:xfrm>
          <a:prstGeom prst="roundRect">
            <a:avLst/>
          </a:prstGeom>
          <a:solidFill>
            <a:srgbClr val="FFF1C5"/>
          </a:solidFill>
          <a:ln w="635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r>
              <a:rPr lang="en-US" altLang="ko-KR" sz="1000" b="0" smtClean="0">
                <a:latin typeface="Optima" pitchFamily="2" charset="2"/>
              </a:rPr>
              <a:t>Sync </a:t>
            </a:r>
            <a:r>
              <a:rPr lang="ko-KR" altLang="en-US" sz="1000" b="0" smtClean="0">
                <a:latin typeface="Optima" pitchFamily="2" charset="2"/>
              </a:rPr>
              <a:t>메시지</a:t>
            </a:r>
          </a:p>
        </p:txBody>
      </p:sp>
      <p:sp>
        <p:nvSpPr>
          <p:cNvPr id="27" name="이등변 삼각형 26"/>
          <p:cNvSpPr/>
          <p:nvPr/>
        </p:nvSpPr>
        <p:spPr bwMode="auto">
          <a:xfrm rot="16200000">
            <a:off x="3940280" y="2780910"/>
            <a:ext cx="72010" cy="72010"/>
          </a:xfrm>
          <a:prstGeom prst="triangle">
            <a:avLst/>
          </a:prstGeom>
          <a:solidFill>
            <a:srgbClr val="800000"/>
          </a:solidFill>
          <a:ln w="12700">
            <a:solidFill>
              <a:srgbClr val="800000"/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71450" indent="-171450" algn="ctr" eaLnBrk="0" latinLnBrk="0" hangingPunct="0">
              <a:spcBef>
                <a:spcPct val="50000"/>
              </a:spcBef>
              <a:buClr>
                <a:schemeClr val="tx1"/>
              </a:buClr>
              <a:buFont typeface="Wingdings" pitchFamily="2" charset="2"/>
              <a:buChar char="ü"/>
            </a:pPr>
            <a:endParaRPr lang="ko-KR" altLang="en-US" smtClean="0">
              <a:latin typeface="Optima" pitchFamily="2" charset="2"/>
            </a:endParaRPr>
          </a:p>
        </p:txBody>
      </p:sp>
      <p:cxnSp>
        <p:nvCxnSpPr>
          <p:cNvPr id="28" name="직선 화살표 연결선 27"/>
          <p:cNvCxnSpPr>
            <a:stCxn id="26" idx="1"/>
            <a:endCxn id="27" idx="3"/>
          </p:cNvCxnSpPr>
          <p:nvPr/>
        </p:nvCxnSpPr>
        <p:spPr bwMode="auto">
          <a:xfrm flipH="1">
            <a:off x="4012290" y="2816915"/>
            <a:ext cx="432060" cy="0"/>
          </a:xfrm>
          <a:prstGeom prst="straightConnector1">
            <a:avLst/>
          </a:prstGeom>
          <a:noFill/>
          <a:ln w="9525" cap="flat" cmpd="sng" algn="ctr">
            <a:solidFill>
              <a:srgbClr val="800000"/>
            </a:solidFill>
            <a:prstDash val="sysDot"/>
            <a:round/>
            <a:headEnd type="none" w="med" len="med"/>
            <a:tailEnd type="none"/>
          </a:ln>
          <a:effectLst/>
        </p:spPr>
      </p:cxnSp>
      <p:sp>
        <p:nvSpPr>
          <p:cNvPr id="29" name="모서리가 둥근 직사각형 28"/>
          <p:cNvSpPr/>
          <p:nvPr/>
        </p:nvSpPr>
        <p:spPr bwMode="auto">
          <a:xfrm>
            <a:off x="6532640" y="2708900"/>
            <a:ext cx="864120" cy="216030"/>
          </a:xfrm>
          <a:prstGeom prst="roundRect">
            <a:avLst/>
          </a:prstGeom>
          <a:solidFill>
            <a:srgbClr val="FFF1C5"/>
          </a:solidFill>
          <a:ln w="635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r>
              <a:rPr lang="ko-KR" altLang="en-US" sz="1000" b="0" dirty="0" smtClean="0">
                <a:latin typeface="Optima" pitchFamily="2" charset="2"/>
              </a:rPr>
              <a:t>정적인 </a:t>
            </a:r>
            <a:r>
              <a:rPr lang="ko-KR" altLang="en-US" sz="1000" b="0" dirty="0" err="1" smtClean="0">
                <a:latin typeface="Optima" pitchFamily="2" charset="2"/>
              </a:rPr>
              <a:t>로그레벨</a:t>
            </a:r>
            <a:endParaRPr lang="ko-KR" altLang="en-US" sz="1000" b="0" dirty="0" smtClean="0">
              <a:latin typeface="Optima" pitchFamily="2" charset="2"/>
            </a:endParaRPr>
          </a:p>
        </p:txBody>
      </p:sp>
      <p:cxnSp>
        <p:nvCxnSpPr>
          <p:cNvPr id="30" name="직선 화살표 연결선 29"/>
          <p:cNvCxnSpPr>
            <a:stCxn id="29" idx="1"/>
            <a:endCxn id="31" idx="3"/>
          </p:cNvCxnSpPr>
          <p:nvPr/>
        </p:nvCxnSpPr>
        <p:spPr bwMode="auto">
          <a:xfrm flipH="1">
            <a:off x="6100580" y="2816915"/>
            <a:ext cx="432060" cy="1"/>
          </a:xfrm>
          <a:prstGeom prst="straightConnector1">
            <a:avLst/>
          </a:prstGeom>
          <a:noFill/>
          <a:ln w="9525" cap="flat" cmpd="sng" algn="ctr">
            <a:solidFill>
              <a:srgbClr val="800000"/>
            </a:solidFill>
            <a:prstDash val="sysDot"/>
            <a:round/>
            <a:headEnd type="none" w="med" len="med"/>
            <a:tailEnd type="none"/>
          </a:ln>
          <a:effectLst/>
        </p:spPr>
      </p:cxnSp>
      <p:sp>
        <p:nvSpPr>
          <p:cNvPr id="31" name="이등변 삼각형 30"/>
          <p:cNvSpPr/>
          <p:nvPr/>
        </p:nvSpPr>
        <p:spPr bwMode="auto">
          <a:xfrm rot="16200000">
            <a:off x="6028570" y="2780911"/>
            <a:ext cx="72010" cy="72010"/>
          </a:xfrm>
          <a:prstGeom prst="triangle">
            <a:avLst/>
          </a:prstGeom>
          <a:solidFill>
            <a:srgbClr val="800000"/>
          </a:solidFill>
          <a:ln w="12700">
            <a:solidFill>
              <a:srgbClr val="800000"/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71450" indent="-171450" algn="ctr" eaLnBrk="0" latinLnBrk="0" hangingPunct="0">
              <a:spcBef>
                <a:spcPct val="50000"/>
              </a:spcBef>
              <a:buClr>
                <a:schemeClr val="tx1"/>
              </a:buClr>
              <a:buFont typeface="Wingdings" pitchFamily="2" charset="2"/>
              <a:buChar char="ü"/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32" name="모서리가 둥근 직사각형 31"/>
          <p:cNvSpPr/>
          <p:nvPr/>
        </p:nvSpPr>
        <p:spPr bwMode="auto">
          <a:xfrm>
            <a:off x="8620930" y="2708900"/>
            <a:ext cx="864120" cy="216030"/>
          </a:xfrm>
          <a:prstGeom prst="roundRect">
            <a:avLst/>
          </a:prstGeom>
          <a:solidFill>
            <a:srgbClr val="FFF1C5"/>
          </a:solidFill>
          <a:ln w="635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r>
              <a:rPr lang="ko-KR" altLang="en-US" sz="1000" b="0" smtClean="0">
                <a:latin typeface="Optima" pitchFamily="2" charset="2"/>
              </a:rPr>
              <a:t>사후 조치</a:t>
            </a:r>
          </a:p>
        </p:txBody>
      </p:sp>
      <p:cxnSp>
        <p:nvCxnSpPr>
          <p:cNvPr id="33" name="직선 화살표 연결선 32"/>
          <p:cNvCxnSpPr>
            <a:stCxn id="32" idx="1"/>
            <a:endCxn id="34" idx="3"/>
          </p:cNvCxnSpPr>
          <p:nvPr/>
        </p:nvCxnSpPr>
        <p:spPr bwMode="auto">
          <a:xfrm flipH="1">
            <a:off x="8188870" y="2816915"/>
            <a:ext cx="432060" cy="1"/>
          </a:xfrm>
          <a:prstGeom prst="straightConnector1">
            <a:avLst/>
          </a:prstGeom>
          <a:noFill/>
          <a:ln w="9525" cap="flat" cmpd="sng" algn="ctr">
            <a:solidFill>
              <a:srgbClr val="800000"/>
            </a:solidFill>
            <a:prstDash val="sysDot"/>
            <a:round/>
            <a:headEnd type="none" w="med" len="med"/>
            <a:tailEnd type="none"/>
          </a:ln>
          <a:effectLst/>
        </p:spPr>
      </p:cxnSp>
      <p:sp>
        <p:nvSpPr>
          <p:cNvPr id="34" name="이등변 삼각형 33"/>
          <p:cNvSpPr/>
          <p:nvPr/>
        </p:nvSpPr>
        <p:spPr bwMode="auto">
          <a:xfrm rot="16200000">
            <a:off x="8116860" y="2780911"/>
            <a:ext cx="72010" cy="72010"/>
          </a:xfrm>
          <a:prstGeom prst="triangle">
            <a:avLst/>
          </a:prstGeom>
          <a:solidFill>
            <a:srgbClr val="800000"/>
          </a:solidFill>
          <a:ln w="12700">
            <a:solidFill>
              <a:srgbClr val="800000"/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71450" indent="-171450" algn="ctr" eaLnBrk="0" latinLnBrk="0" hangingPunct="0">
              <a:spcBef>
                <a:spcPct val="50000"/>
              </a:spcBef>
              <a:buClr>
                <a:schemeClr val="tx1"/>
              </a:buClr>
              <a:buFont typeface="Wingdings" pitchFamily="2" charset="2"/>
              <a:buChar char="ü"/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35" name="Freeform 4"/>
          <p:cNvSpPr>
            <a:spLocks/>
          </p:cNvSpPr>
          <p:nvPr/>
        </p:nvSpPr>
        <p:spPr bwMode="auto">
          <a:xfrm rot="5400000" flipH="1" flipV="1">
            <a:off x="5180637" y="3208976"/>
            <a:ext cx="722313" cy="1474787"/>
          </a:xfrm>
          <a:custGeom>
            <a:avLst/>
            <a:gdLst/>
            <a:ahLst/>
            <a:cxnLst>
              <a:cxn ang="0">
                <a:pos x="556" y="2"/>
              </a:cxn>
              <a:cxn ang="0">
                <a:pos x="137" y="257"/>
              </a:cxn>
              <a:cxn ang="0">
                <a:pos x="300" y="720"/>
              </a:cxn>
              <a:cxn ang="0">
                <a:pos x="240" y="816"/>
              </a:cxn>
              <a:cxn ang="0">
                <a:pos x="640" y="750"/>
              </a:cxn>
              <a:cxn ang="0">
                <a:pos x="527" y="387"/>
              </a:cxn>
              <a:cxn ang="0">
                <a:pos x="466" y="486"/>
              </a:cxn>
              <a:cxn ang="0">
                <a:pos x="556" y="2"/>
              </a:cxn>
            </a:cxnLst>
            <a:rect l="0" t="0" r="r" b="b"/>
            <a:pathLst>
              <a:path w="640" h="816">
                <a:moveTo>
                  <a:pt x="556" y="2"/>
                </a:moveTo>
                <a:cubicBezTo>
                  <a:pt x="563" y="4"/>
                  <a:pt x="274" y="6"/>
                  <a:pt x="137" y="257"/>
                </a:cubicBezTo>
                <a:cubicBezTo>
                  <a:pt x="0" y="508"/>
                  <a:pt x="306" y="720"/>
                  <a:pt x="300" y="720"/>
                </a:cubicBezTo>
                <a:cubicBezTo>
                  <a:pt x="304" y="725"/>
                  <a:pt x="246" y="780"/>
                  <a:pt x="240" y="816"/>
                </a:cubicBezTo>
                <a:cubicBezTo>
                  <a:pt x="444" y="786"/>
                  <a:pt x="632" y="757"/>
                  <a:pt x="640" y="750"/>
                </a:cubicBezTo>
                <a:cubicBezTo>
                  <a:pt x="538" y="606"/>
                  <a:pt x="527" y="387"/>
                  <a:pt x="527" y="387"/>
                </a:cubicBezTo>
                <a:cubicBezTo>
                  <a:pt x="522" y="388"/>
                  <a:pt x="478" y="510"/>
                  <a:pt x="466" y="486"/>
                </a:cubicBezTo>
                <a:cubicBezTo>
                  <a:pt x="28" y="92"/>
                  <a:pt x="557" y="0"/>
                  <a:pt x="556" y="2"/>
                </a:cubicBezTo>
                <a:close/>
              </a:path>
            </a:pathLst>
          </a:custGeom>
          <a:gradFill rotWithShape="1">
            <a:gsLst>
              <a:gs pos="0">
                <a:schemeClr val="bg1">
                  <a:lumMod val="95000"/>
                </a:schemeClr>
              </a:gs>
              <a:gs pos="100000">
                <a:schemeClr val="tx1">
                  <a:lumMod val="50000"/>
                  <a:lumOff val="50000"/>
                </a:scheme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>
            <a:outerShdw dist="17961" dir="2700000" algn="ctr" rotWithShape="0">
              <a:schemeClr val="bg2">
                <a:lumMod val="65000"/>
              </a:schemeClr>
            </a:outerShdw>
          </a:effectLst>
        </p:spPr>
        <p:txBody>
          <a:bodyPr/>
          <a:lstStyle/>
          <a:p>
            <a:endParaRPr lang="ko-KR" altLang="en-US" dirty="0"/>
          </a:p>
        </p:txBody>
      </p:sp>
      <p:sp>
        <p:nvSpPr>
          <p:cNvPr id="36" name="직사각형 35"/>
          <p:cNvSpPr/>
          <p:nvPr/>
        </p:nvSpPr>
        <p:spPr bwMode="auto">
          <a:xfrm>
            <a:off x="5037637" y="4245496"/>
            <a:ext cx="1080150" cy="288040"/>
          </a:xfrm>
          <a:prstGeom prst="rect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sz="1300" dirty="0" smtClean="0">
                <a:solidFill>
                  <a:srgbClr val="C00000"/>
                </a:solidFill>
                <a:latin typeface="Optima" pitchFamily="2" charset="2"/>
              </a:rPr>
              <a:t>복사 </a:t>
            </a:r>
            <a:r>
              <a:rPr lang="en-US" altLang="ko-KR" sz="1300" dirty="0" smtClean="0">
                <a:solidFill>
                  <a:srgbClr val="C00000"/>
                </a:solidFill>
                <a:latin typeface="Optima" pitchFamily="2" charset="2"/>
              </a:rPr>
              <a:t>!!</a:t>
            </a:r>
            <a:endParaRPr lang="ko-KR" altLang="en-US" sz="1300" dirty="0" smtClean="0">
              <a:solidFill>
                <a:srgbClr val="C00000"/>
              </a:solidFill>
              <a:latin typeface="Optima" pitchFamily="2" charset="2"/>
            </a:endParaRPr>
          </a:p>
        </p:txBody>
      </p:sp>
      <p:sp>
        <p:nvSpPr>
          <p:cNvPr id="38" name="직사각형 37"/>
          <p:cNvSpPr/>
          <p:nvPr/>
        </p:nvSpPr>
        <p:spPr bwMode="auto">
          <a:xfrm>
            <a:off x="3093367" y="4233303"/>
            <a:ext cx="1080150" cy="288040"/>
          </a:xfrm>
          <a:prstGeom prst="rect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sz="1300" dirty="0" smtClean="0">
                <a:solidFill>
                  <a:srgbClr val="C00000"/>
                </a:solidFill>
                <a:latin typeface="Optima" pitchFamily="2" charset="2"/>
              </a:rPr>
              <a:t>복사 </a:t>
            </a:r>
            <a:r>
              <a:rPr lang="en-US" altLang="ko-KR" sz="1300" dirty="0" smtClean="0">
                <a:solidFill>
                  <a:srgbClr val="C00000"/>
                </a:solidFill>
                <a:latin typeface="Optima" pitchFamily="2" charset="2"/>
              </a:rPr>
              <a:t>!!</a:t>
            </a:r>
            <a:endParaRPr lang="ko-KR" altLang="en-US" sz="1300" dirty="0" smtClean="0">
              <a:solidFill>
                <a:srgbClr val="C00000"/>
              </a:solidFill>
              <a:latin typeface="Optima" pitchFamily="2" charset="2"/>
            </a:endParaRPr>
          </a:p>
        </p:txBody>
      </p:sp>
      <p:sp>
        <p:nvSpPr>
          <p:cNvPr id="39" name="Freeform 4"/>
          <p:cNvSpPr>
            <a:spLocks/>
          </p:cNvSpPr>
          <p:nvPr/>
        </p:nvSpPr>
        <p:spPr bwMode="auto">
          <a:xfrm rot="5400000" flipH="1" flipV="1">
            <a:off x="7234340" y="3196783"/>
            <a:ext cx="722313" cy="1474787"/>
          </a:xfrm>
          <a:custGeom>
            <a:avLst/>
            <a:gdLst/>
            <a:ahLst/>
            <a:cxnLst>
              <a:cxn ang="0">
                <a:pos x="556" y="2"/>
              </a:cxn>
              <a:cxn ang="0">
                <a:pos x="137" y="257"/>
              </a:cxn>
              <a:cxn ang="0">
                <a:pos x="300" y="720"/>
              </a:cxn>
              <a:cxn ang="0">
                <a:pos x="240" y="816"/>
              </a:cxn>
              <a:cxn ang="0">
                <a:pos x="640" y="750"/>
              </a:cxn>
              <a:cxn ang="0">
                <a:pos x="527" y="387"/>
              </a:cxn>
              <a:cxn ang="0">
                <a:pos x="466" y="486"/>
              </a:cxn>
              <a:cxn ang="0">
                <a:pos x="556" y="2"/>
              </a:cxn>
            </a:cxnLst>
            <a:rect l="0" t="0" r="r" b="b"/>
            <a:pathLst>
              <a:path w="640" h="816">
                <a:moveTo>
                  <a:pt x="556" y="2"/>
                </a:moveTo>
                <a:cubicBezTo>
                  <a:pt x="563" y="4"/>
                  <a:pt x="274" y="6"/>
                  <a:pt x="137" y="257"/>
                </a:cubicBezTo>
                <a:cubicBezTo>
                  <a:pt x="0" y="508"/>
                  <a:pt x="306" y="720"/>
                  <a:pt x="300" y="720"/>
                </a:cubicBezTo>
                <a:cubicBezTo>
                  <a:pt x="304" y="725"/>
                  <a:pt x="246" y="780"/>
                  <a:pt x="240" y="816"/>
                </a:cubicBezTo>
                <a:cubicBezTo>
                  <a:pt x="444" y="786"/>
                  <a:pt x="632" y="757"/>
                  <a:pt x="640" y="750"/>
                </a:cubicBezTo>
                <a:cubicBezTo>
                  <a:pt x="538" y="606"/>
                  <a:pt x="527" y="387"/>
                  <a:pt x="527" y="387"/>
                </a:cubicBezTo>
                <a:cubicBezTo>
                  <a:pt x="522" y="388"/>
                  <a:pt x="478" y="510"/>
                  <a:pt x="466" y="486"/>
                </a:cubicBezTo>
                <a:cubicBezTo>
                  <a:pt x="28" y="92"/>
                  <a:pt x="557" y="0"/>
                  <a:pt x="556" y="2"/>
                </a:cubicBezTo>
                <a:close/>
              </a:path>
            </a:pathLst>
          </a:custGeom>
          <a:gradFill rotWithShape="1">
            <a:gsLst>
              <a:gs pos="0">
                <a:schemeClr val="bg1">
                  <a:lumMod val="95000"/>
                </a:schemeClr>
              </a:gs>
              <a:gs pos="100000">
                <a:schemeClr val="tx1">
                  <a:lumMod val="50000"/>
                  <a:lumOff val="50000"/>
                </a:scheme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>
            <a:outerShdw dist="17961" dir="2700000" algn="ctr" rotWithShape="0">
              <a:schemeClr val="bg2">
                <a:lumMod val="65000"/>
              </a:schemeClr>
            </a:outerShdw>
          </a:effectLst>
        </p:spPr>
        <p:txBody>
          <a:bodyPr/>
          <a:lstStyle/>
          <a:p>
            <a:endParaRPr lang="ko-KR" altLang="en-US" dirty="0"/>
          </a:p>
        </p:txBody>
      </p:sp>
      <p:sp>
        <p:nvSpPr>
          <p:cNvPr id="40" name="직사각형 39"/>
          <p:cNvSpPr/>
          <p:nvPr/>
        </p:nvSpPr>
        <p:spPr bwMode="auto">
          <a:xfrm>
            <a:off x="7091340" y="4233303"/>
            <a:ext cx="1080150" cy="288040"/>
          </a:xfrm>
          <a:prstGeom prst="rect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sz="1300" dirty="0" smtClean="0">
                <a:solidFill>
                  <a:srgbClr val="C00000"/>
                </a:solidFill>
                <a:latin typeface="Optima" pitchFamily="2" charset="2"/>
              </a:rPr>
              <a:t>복사 </a:t>
            </a:r>
            <a:r>
              <a:rPr lang="en-US" altLang="ko-KR" sz="1300" dirty="0" smtClean="0">
                <a:solidFill>
                  <a:srgbClr val="C00000"/>
                </a:solidFill>
                <a:latin typeface="Optima" pitchFamily="2" charset="2"/>
              </a:rPr>
              <a:t>!!</a:t>
            </a:r>
            <a:endParaRPr lang="ko-KR" altLang="en-US" sz="1300" dirty="0" smtClean="0">
              <a:solidFill>
                <a:srgbClr val="C00000"/>
              </a:solidFill>
              <a:latin typeface="Optima" pitchFamily="2" charset="2"/>
            </a:endParaRPr>
          </a:p>
        </p:txBody>
      </p:sp>
      <p:sp>
        <p:nvSpPr>
          <p:cNvPr id="2" name="구름 1"/>
          <p:cNvSpPr/>
          <p:nvPr/>
        </p:nvSpPr>
        <p:spPr bwMode="auto">
          <a:xfrm>
            <a:off x="1347920" y="3501010"/>
            <a:ext cx="1872260" cy="792110"/>
          </a:xfrm>
          <a:prstGeom prst="cloud">
            <a:avLst/>
          </a:prstGeom>
          <a:solidFill>
            <a:srgbClr val="F2F1E2"/>
          </a:solidFill>
          <a:ln w="9525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r>
              <a:rPr lang="ko-KR" altLang="en-US" sz="1300" dirty="0" smtClean="0">
                <a:solidFill>
                  <a:schemeClr val="accent2">
                    <a:lumMod val="25000"/>
                  </a:schemeClr>
                </a:solidFill>
                <a:latin typeface="Optima" pitchFamily="2" charset="2"/>
              </a:rPr>
              <a:t>아주 공을 들여 그립니다</a:t>
            </a:r>
            <a:r>
              <a:rPr lang="en-US" altLang="ko-KR" sz="1300" dirty="0" smtClean="0">
                <a:solidFill>
                  <a:schemeClr val="accent2">
                    <a:lumMod val="25000"/>
                  </a:schemeClr>
                </a:solidFill>
                <a:latin typeface="Optima" pitchFamily="2" charset="2"/>
              </a:rPr>
              <a:t>....</a:t>
            </a:r>
            <a:endParaRPr lang="ko-KR" altLang="en-US" sz="1300" dirty="0" smtClean="0">
              <a:solidFill>
                <a:schemeClr val="accent2">
                  <a:lumMod val="25000"/>
                </a:schemeClr>
              </a:solidFill>
              <a:latin typeface="Optima" pitchFamily="2" charset="2"/>
            </a:endParaRPr>
          </a:p>
        </p:txBody>
      </p:sp>
      <p:sp>
        <p:nvSpPr>
          <p:cNvPr id="37" name="Freeform 4"/>
          <p:cNvSpPr>
            <a:spLocks/>
          </p:cNvSpPr>
          <p:nvPr/>
        </p:nvSpPr>
        <p:spPr bwMode="auto">
          <a:xfrm rot="5400000" flipH="1" flipV="1">
            <a:off x="3236367" y="3196783"/>
            <a:ext cx="722313" cy="1474787"/>
          </a:xfrm>
          <a:custGeom>
            <a:avLst/>
            <a:gdLst/>
            <a:ahLst/>
            <a:cxnLst>
              <a:cxn ang="0">
                <a:pos x="556" y="2"/>
              </a:cxn>
              <a:cxn ang="0">
                <a:pos x="137" y="257"/>
              </a:cxn>
              <a:cxn ang="0">
                <a:pos x="300" y="720"/>
              </a:cxn>
              <a:cxn ang="0">
                <a:pos x="240" y="816"/>
              </a:cxn>
              <a:cxn ang="0">
                <a:pos x="640" y="750"/>
              </a:cxn>
              <a:cxn ang="0">
                <a:pos x="527" y="387"/>
              </a:cxn>
              <a:cxn ang="0">
                <a:pos x="466" y="486"/>
              </a:cxn>
              <a:cxn ang="0">
                <a:pos x="556" y="2"/>
              </a:cxn>
            </a:cxnLst>
            <a:rect l="0" t="0" r="r" b="b"/>
            <a:pathLst>
              <a:path w="640" h="816">
                <a:moveTo>
                  <a:pt x="556" y="2"/>
                </a:moveTo>
                <a:cubicBezTo>
                  <a:pt x="563" y="4"/>
                  <a:pt x="274" y="6"/>
                  <a:pt x="137" y="257"/>
                </a:cubicBezTo>
                <a:cubicBezTo>
                  <a:pt x="0" y="508"/>
                  <a:pt x="306" y="720"/>
                  <a:pt x="300" y="720"/>
                </a:cubicBezTo>
                <a:cubicBezTo>
                  <a:pt x="304" y="725"/>
                  <a:pt x="246" y="780"/>
                  <a:pt x="240" y="816"/>
                </a:cubicBezTo>
                <a:cubicBezTo>
                  <a:pt x="444" y="786"/>
                  <a:pt x="632" y="757"/>
                  <a:pt x="640" y="750"/>
                </a:cubicBezTo>
                <a:cubicBezTo>
                  <a:pt x="538" y="606"/>
                  <a:pt x="527" y="387"/>
                  <a:pt x="527" y="387"/>
                </a:cubicBezTo>
                <a:cubicBezTo>
                  <a:pt x="522" y="388"/>
                  <a:pt x="478" y="510"/>
                  <a:pt x="466" y="486"/>
                </a:cubicBezTo>
                <a:cubicBezTo>
                  <a:pt x="28" y="92"/>
                  <a:pt x="557" y="0"/>
                  <a:pt x="556" y="2"/>
                </a:cubicBezTo>
                <a:close/>
              </a:path>
            </a:pathLst>
          </a:custGeom>
          <a:gradFill rotWithShape="1">
            <a:gsLst>
              <a:gs pos="0">
                <a:schemeClr val="bg1">
                  <a:lumMod val="95000"/>
                </a:schemeClr>
              </a:gs>
              <a:gs pos="100000">
                <a:schemeClr val="tx1">
                  <a:lumMod val="50000"/>
                  <a:lumOff val="50000"/>
                </a:scheme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>
            <a:outerShdw dist="17961" dir="2700000" algn="ctr" rotWithShape="0">
              <a:schemeClr val="bg2">
                <a:lumMod val="65000"/>
              </a:schemeClr>
            </a:outerShdw>
          </a:effectLst>
        </p:spPr>
        <p:txBody>
          <a:bodyPr/>
          <a:lstStyle/>
          <a:p>
            <a:endParaRPr lang="ko-KR" altLang="en-US" dirty="0"/>
          </a:p>
        </p:txBody>
      </p:sp>
      <p:sp>
        <p:nvSpPr>
          <p:cNvPr id="41" name="구름 40"/>
          <p:cNvSpPr/>
          <p:nvPr/>
        </p:nvSpPr>
        <p:spPr bwMode="auto">
          <a:xfrm>
            <a:off x="4372340" y="5229250"/>
            <a:ext cx="2304320" cy="792110"/>
          </a:xfrm>
          <a:prstGeom prst="cloud">
            <a:avLst/>
          </a:prstGeom>
          <a:solidFill>
            <a:srgbClr val="F2F1E2"/>
          </a:solidFill>
          <a:ln w="9525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r>
              <a:rPr lang="ko-KR" altLang="en-US" sz="1300" dirty="0" smtClean="0">
                <a:solidFill>
                  <a:schemeClr val="accent2">
                    <a:lumMod val="25000"/>
                  </a:schemeClr>
                </a:solidFill>
                <a:latin typeface="Optima" pitchFamily="2" charset="2"/>
              </a:rPr>
              <a:t>복사 후</a:t>
            </a:r>
            <a:r>
              <a:rPr lang="en-US" altLang="ko-KR" sz="1300" dirty="0">
                <a:solidFill>
                  <a:schemeClr val="accent2">
                    <a:lumMod val="25000"/>
                  </a:schemeClr>
                </a:solidFill>
                <a:latin typeface="Optima" pitchFamily="2" charset="2"/>
              </a:rPr>
              <a:t> </a:t>
            </a:r>
            <a:r>
              <a:rPr lang="ko-KR" altLang="en-US" sz="1300" dirty="0" smtClean="0">
                <a:solidFill>
                  <a:schemeClr val="accent2">
                    <a:lumMod val="25000"/>
                  </a:schemeClr>
                </a:solidFill>
                <a:latin typeface="Optima" pitchFamily="2" charset="2"/>
              </a:rPr>
              <a:t>페이지의 폭과 너비를 가늠해 봅니다</a:t>
            </a:r>
            <a:r>
              <a:rPr lang="en-US" altLang="ko-KR" sz="1300" dirty="0" smtClean="0">
                <a:solidFill>
                  <a:schemeClr val="accent2">
                    <a:lumMod val="25000"/>
                  </a:schemeClr>
                </a:solidFill>
                <a:latin typeface="Optima" pitchFamily="2" charset="2"/>
              </a:rPr>
              <a:t>. </a:t>
            </a:r>
            <a:endParaRPr lang="ko-KR" altLang="en-US" sz="1300" dirty="0" smtClean="0">
              <a:solidFill>
                <a:schemeClr val="accent2">
                  <a:lumMod val="25000"/>
                </a:schemeClr>
              </a:solidFill>
              <a:latin typeface="Optima" pitchFamily="2" charset="2"/>
            </a:endParaRPr>
          </a:p>
        </p:txBody>
      </p:sp>
      <p:sp>
        <p:nvSpPr>
          <p:cNvPr id="3" name="왼쪽 중괄호 2"/>
          <p:cNvSpPr/>
          <p:nvPr/>
        </p:nvSpPr>
        <p:spPr bwMode="auto">
          <a:xfrm rot="16200000">
            <a:off x="5308470" y="836640"/>
            <a:ext cx="360050" cy="8281150"/>
          </a:xfrm>
          <a:prstGeom prst="leftBrace">
            <a:avLst/>
          </a:prstGeom>
          <a:noFill/>
          <a:ln w="12700">
            <a:solidFill>
              <a:srgbClr val="C00000"/>
            </a:solidFill>
            <a:round/>
            <a:headEnd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9576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5.5 </a:t>
            </a:r>
            <a:r>
              <a:rPr lang="ko-KR" altLang="en-US" dirty="0" smtClean="0"/>
              <a:t>그리기 안내 </a:t>
            </a:r>
            <a:r>
              <a:rPr lang="en-US" altLang="ko-KR" dirty="0"/>
              <a:t>4</a:t>
            </a:r>
            <a:r>
              <a:rPr lang="en-US" altLang="ko-KR" dirty="0" smtClean="0"/>
              <a:t> – </a:t>
            </a:r>
            <a:r>
              <a:rPr lang="ko-KR" altLang="en-US" dirty="0" smtClean="0"/>
              <a:t>일취월장  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초보자가 기본 </a:t>
            </a:r>
            <a:r>
              <a:rPr lang="ko-KR" alt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설정값을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이용하여 도형을 그리는 것은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감당하기 힘들 정도로 좋은 도구를 손에 들고 있는 것과 같습니다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특히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엔지니어가 작성하는 </a:t>
            </a:r>
            <a:r>
              <a:rPr lang="ko-KR" alt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발표자료는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설계 문서나 </a:t>
            </a:r>
            <a:r>
              <a:rPr lang="ko-KR" alt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의사결정을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위한 기초 자료로 사용되는 경우가 많습니다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“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사용자 정의 도형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”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을 바탕으로 기본 세트를 만들고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기본 세트를 확장하여 가는 방식으로 자료를 만들어야 합니다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그러면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도형을 그리는 작업이 편안하다는 느낌을 처음 갖게 됩니다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그런 상태에서 몇 가지를 살펴봅니다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2806" y="2349500"/>
            <a:ext cx="4037974" cy="309578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2" name="직사각형 41"/>
          <p:cNvSpPr/>
          <p:nvPr/>
        </p:nvSpPr>
        <p:spPr>
          <a:xfrm>
            <a:off x="555810" y="3669566"/>
            <a:ext cx="2736380" cy="504056"/>
          </a:xfrm>
          <a:prstGeom prst="rect">
            <a:avLst/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기본도형</a:t>
            </a:r>
            <a:r>
              <a:rPr kumimoji="0" lang="en-US" altLang="ko-KR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(</a:t>
            </a:r>
            <a:r>
              <a:rPr kumimoji="0" lang="en-US" altLang="ko-KR" sz="18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16pt</a:t>
            </a:r>
            <a:r>
              <a:rPr kumimoji="0" lang="en-US" altLang="ko-KR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)</a:t>
            </a:r>
            <a:endParaRPr kumimoji="0" lang="ko-KR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7756810" y="3645044"/>
            <a:ext cx="1224170" cy="504056"/>
          </a:xfrm>
          <a:prstGeom prst="rect">
            <a:avLst/>
          </a:prstGeom>
          <a:solidFill>
            <a:sysClr val="window" lastClr="FFFFFF"/>
          </a:solidFill>
          <a:ln w="15875" cap="flat" cmpd="sng" algn="ctr">
            <a:solidFill>
              <a:sysClr val="windowText" lastClr="000000">
                <a:lumMod val="75000"/>
                <a:lumOff val="25000"/>
              </a:sysClr>
            </a:solidFill>
            <a:prstDash val="solid"/>
          </a:ln>
          <a:effectLst/>
        </p:spPr>
        <p:txBody>
          <a:bodyPr lIns="36000" rIns="3600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기본도형</a:t>
            </a:r>
            <a:r>
              <a:rPr kumimoji="0" lang="en-US" altLang="ko-KR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(12</a:t>
            </a:r>
            <a:r>
              <a:rPr lang="en-US" altLang="ko-KR" b="0" kern="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맑은 고딕"/>
                <a:ea typeface="맑은 고딕"/>
              </a:rPr>
              <a:t>pt</a:t>
            </a:r>
            <a:r>
              <a:rPr lang="en-US" altLang="ko-KR" b="0" kern="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맑은 고딕"/>
                <a:ea typeface="맑은 고딕"/>
              </a:rPr>
              <a:t>)</a:t>
            </a:r>
            <a:endParaRPr kumimoji="0" lang="ko-KR" altLang="en-US" b="0" i="0" u="none" strike="noStrike" kern="0" cap="none" spc="0" normalizeH="0" baseline="0" noProof="0" dirty="0" smtClean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9269020" y="3645044"/>
            <a:ext cx="1224170" cy="504056"/>
          </a:xfrm>
          <a:prstGeom prst="rect">
            <a:avLst/>
          </a:prstGeom>
          <a:solidFill>
            <a:sysClr val="window" lastClr="FFFFFF"/>
          </a:solidFill>
          <a:ln w="15875" cap="flat" cmpd="sng" algn="ctr">
            <a:solidFill>
              <a:sysClr val="windowText" lastClr="000000">
                <a:lumMod val="75000"/>
                <a:lumOff val="25000"/>
              </a:sysClr>
            </a:solidFill>
            <a:prstDash val="solid"/>
          </a:ln>
          <a:effectLst/>
        </p:spPr>
        <p:txBody>
          <a:bodyPr lIns="36000" rIns="3600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기본도형</a:t>
            </a:r>
            <a:r>
              <a:rPr kumimoji="0" lang="en-US" altLang="ko-KR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(12</a:t>
            </a:r>
            <a:r>
              <a:rPr lang="en-US" altLang="ko-KR" b="0" kern="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맑은 고딕"/>
                <a:ea typeface="맑은 고딕"/>
              </a:rPr>
              <a:t>pt</a:t>
            </a:r>
            <a:r>
              <a:rPr lang="en-US" altLang="ko-KR" b="0" kern="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맑은 고딕"/>
                <a:ea typeface="맑은 고딕"/>
              </a:rPr>
              <a:t>)</a:t>
            </a:r>
            <a:endParaRPr kumimoji="0" lang="ko-KR" altLang="en-US" b="0" i="0" u="none" strike="noStrike" kern="0" cap="none" spc="0" normalizeH="0" baseline="0" noProof="0" dirty="0" smtClean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cxnSp>
        <p:nvCxnSpPr>
          <p:cNvPr id="46" name="직선 화살표 연결선 45"/>
          <p:cNvCxnSpPr>
            <a:stCxn id="43" idx="3"/>
            <a:endCxn id="45" idx="1"/>
          </p:cNvCxnSpPr>
          <p:nvPr/>
        </p:nvCxnSpPr>
        <p:spPr bwMode="auto">
          <a:xfrm>
            <a:off x="8980980" y="3897072"/>
            <a:ext cx="288040" cy="0"/>
          </a:xfrm>
          <a:prstGeom prst="straightConnector1">
            <a:avLst/>
          </a:prstGeom>
          <a:noFill/>
          <a:ln w="12700">
            <a:solidFill>
              <a:srgbClr val="666666"/>
            </a:solidFill>
            <a:round/>
            <a:headEnd/>
            <a:tailEnd type="arrow"/>
          </a:ln>
          <a:effectLst/>
        </p:spPr>
      </p:cxnSp>
      <p:sp>
        <p:nvSpPr>
          <p:cNvPr id="47" name="구름 모양 설명선 46"/>
          <p:cNvSpPr/>
          <p:nvPr/>
        </p:nvSpPr>
        <p:spPr bwMode="auto">
          <a:xfrm>
            <a:off x="771840" y="2349500"/>
            <a:ext cx="2376330" cy="863470"/>
          </a:xfrm>
          <a:prstGeom prst="cloudCallout">
            <a:avLst>
              <a:gd name="adj1" fmla="val -37130"/>
              <a:gd name="adj2" fmla="val 106105"/>
            </a:avLst>
          </a:prstGeom>
          <a:solidFill>
            <a:schemeClr val="bg1"/>
          </a:solidFill>
          <a:ln w="9525">
            <a:solidFill>
              <a:srgbClr val="996633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r>
              <a:rPr lang="ko-KR" altLang="en-US" sz="1100" dirty="0" smtClean="0">
                <a:solidFill>
                  <a:srgbClr val="996633"/>
                </a:solidFill>
                <a:latin typeface="Optima" pitchFamily="2" charset="2"/>
              </a:rPr>
              <a:t>프리젠테이션 도구가 제공하는 </a:t>
            </a:r>
            <a:r>
              <a:rPr lang="ko-KR" altLang="en-US" sz="1100" dirty="0" err="1" smtClean="0">
                <a:solidFill>
                  <a:srgbClr val="996633"/>
                </a:solidFill>
                <a:latin typeface="Optima" pitchFamily="2" charset="2"/>
              </a:rPr>
              <a:t>설정값을</a:t>
            </a:r>
            <a:r>
              <a:rPr lang="ko-KR" altLang="en-US" sz="1100" dirty="0" smtClean="0">
                <a:solidFill>
                  <a:srgbClr val="996633"/>
                </a:solidFill>
                <a:latin typeface="Optima" pitchFamily="2" charset="2"/>
              </a:rPr>
              <a:t> 가진 기본 도형</a:t>
            </a:r>
          </a:p>
        </p:txBody>
      </p:sp>
      <p:sp>
        <p:nvSpPr>
          <p:cNvPr id="48" name="구름 모양 설명선 47"/>
          <p:cNvSpPr/>
          <p:nvPr/>
        </p:nvSpPr>
        <p:spPr bwMode="auto">
          <a:xfrm>
            <a:off x="7900830" y="2348850"/>
            <a:ext cx="2376330" cy="863470"/>
          </a:xfrm>
          <a:prstGeom prst="cloudCallout">
            <a:avLst>
              <a:gd name="adj1" fmla="val -37130"/>
              <a:gd name="adj2" fmla="val 106105"/>
            </a:avLst>
          </a:prstGeom>
          <a:solidFill>
            <a:schemeClr val="bg1"/>
          </a:solidFill>
          <a:ln w="9525">
            <a:solidFill>
              <a:schemeClr val="accent6">
                <a:lumMod val="50000"/>
              </a:schemeClr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r>
              <a:rPr lang="ko-KR" altLang="en-US" dirty="0" smtClean="0">
                <a:solidFill>
                  <a:schemeClr val="accent2">
                    <a:lumMod val="25000"/>
                  </a:schemeClr>
                </a:solidFill>
                <a:latin typeface="Optima" pitchFamily="2" charset="2"/>
              </a:rPr>
              <a:t>사용자가 </a:t>
            </a:r>
            <a:r>
              <a:rPr lang="ko-KR" altLang="en-US" smtClean="0">
                <a:solidFill>
                  <a:schemeClr val="accent2">
                    <a:lumMod val="25000"/>
                  </a:schemeClr>
                </a:solidFill>
                <a:latin typeface="Optima" pitchFamily="2" charset="2"/>
              </a:rPr>
              <a:t>정의한 사용자 정의 도형과 선</a:t>
            </a:r>
            <a:endParaRPr lang="ko-KR" altLang="en-US" dirty="0" smtClean="0">
              <a:solidFill>
                <a:schemeClr val="accent2">
                  <a:lumMod val="25000"/>
                </a:schemeClr>
              </a:solidFill>
              <a:latin typeface="Optima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599286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직사각형 84"/>
          <p:cNvSpPr/>
          <p:nvPr/>
        </p:nvSpPr>
        <p:spPr bwMode="auto">
          <a:xfrm>
            <a:off x="4732390" y="2770070"/>
            <a:ext cx="1800250" cy="93667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endParaRPr lang="ko-KR" altLang="en-US" sz="1000" b="0" dirty="0" smtClean="0">
              <a:latin typeface="Optima" pitchFamily="2" charset="2"/>
            </a:endParaRPr>
          </a:p>
        </p:txBody>
      </p:sp>
      <p:sp>
        <p:nvSpPr>
          <p:cNvPr id="84" name="직사각형 83"/>
          <p:cNvSpPr/>
          <p:nvPr/>
        </p:nvSpPr>
        <p:spPr bwMode="auto">
          <a:xfrm>
            <a:off x="2788120" y="2770070"/>
            <a:ext cx="1800250" cy="93667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endParaRPr lang="ko-KR" altLang="en-US" sz="1000" b="0" dirty="0" smtClean="0">
              <a:latin typeface="Optima" pitchFamily="2" charset="2"/>
            </a:endParaRPr>
          </a:p>
        </p:txBody>
      </p:sp>
      <p:sp>
        <p:nvSpPr>
          <p:cNvPr id="1029" name="모서리가 둥근 직사각형 1028"/>
          <p:cNvSpPr/>
          <p:nvPr/>
        </p:nvSpPr>
        <p:spPr bwMode="auto">
          <a:xfrm>
            <a:off x="582510" y="2708900"/>
            <a:ext cx="2088290" cy="2088290"/>
          </a:xfrm>
          <a:prstGeom prst="roundRect">
            <a:avLst>
              <a:gd name="adj" fmla="val 7008"/>
            </a:avLst>
          </a:prstGeom>
          <a:solidFill>
            <a:schemeClr val="bg1"/>
          </a:solidFill>
          <a:ln w="9525">
            <a:solidFill>
              <a:schemeClr val="tx1">
                <a:lumMod val="50000"/>
                <a:lumOff val="50000"/>
              </a:schemeClr>
            </a:solidFill>
            <a:prstDash val="sysDot"/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endParaRPr lang="ko-KR" altLang="en-US" sz="1000" b="0" dirty="0" smtClean="0">
              <a:latin typeface="Optima" pitchFamily="2" charset="2"/>
            </a:endParaRPr>
          </a:p>
        </p:txBody>
      </p:sp>
      <p:sp>
        <p:nvSpPr>
          <p:cNvPr id="55" name="직사각형 54"/>
          <p:cNvSpPr/>
          <p:nvPr/>
        </p:nvSpPr>
        <p:spPr bwMode="auto">
          <a:xfrm>
            <a:off x="6676660" y="2769526"/>
            <a:ext cx="1800250" cy="93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endParaRPr lang="ko-KR" altLang="en-US" sz="1000" b="0" dirty="0" smtClean="0">
              <a:latin typeface="Optima" pitchFamily="2" charset="2"/>
            </a:endParaRPr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5.6 </a:t>
            </a:r>
            <a:r>
              <a:rPr lang="ko-KR" altLang="en-US" dirty="0" smtClean="0"/>
              <a:t>그리기 안내 </a:t>
            </a:r>
            <a:r>
              <a:rPr lang="en-US" altLang="ko-KR" dirty="0"/>
              <a:t>5</a:t>
            </a:r>
            <a:r>
              <a:rPr lang="en-US" altLang="ko-KR" dirty="0" smtClean="0"/>
              <a:t> – </a:t>
            </a:r>
            <a:r>
              <a:rPr lang="ko-KR" altLang="en-US" dirty="0" smtClean="0"/>
              <a:t>세부 절차   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레이아웃은 머리 속에 개략적으로 그려 두고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실제 작업은 기본 세트에 집중합니다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기본 세트를 완성할 때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항상 첫 번째 도형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여기서는 사각형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)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에 충분한 시간을 들입니다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첫 번째 도형을 두고 선 색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두께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채우기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폰트 크기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폰트 색상을 조절해 가면서 마음에 들 때까지 조정합니다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도형을 완성하고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텍스트 박스는 그 도형에서 사용한 박스를 그대로 내려서 사용합니다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</p:txBody>
      </p:sp>
      <p:sp>
        <p:nvSpPr>
          <p:cNvPr id="35" name="직사각형 34"/>
          <p:cNvSpPr/>
          <p:nvPr/>
        </p:nvSpPr>
        <p:spPr bwMode="auto">
          <a:xfrm>
            <a:off x="8620930" y="3706200"/>
            <a:ext cx="1800250" cy="93613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wrap="square" lIns="72000" rIns="72000" rtlCol="0" anchor="t">
            <a:noAutofit/>
          </a:bodyPr>
          <a:lstStyle/>
          <a:p>
            <a:pPr eaLnBrk="0" hangingPunct="0">
              <a:spcBef>
                <a:spcPct val="50000"/>
              </a:spcBef>
              <a:buClr>
                <a:schemeClr val="folHlink"/>
              </a:buClr>
            </a:pPr>
            <a:r>
              <a:rPr lang="ko-KR" altLang="en-US" sz="11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로컬 서버에 로그 데이터를 쌓은 후 수집 서버로 배치로 보내는 방식은</a:t>
            </a:r>
            <a:r>
              <a:rPr lang="en-US" altLang="ko-KR" sz="11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, </a:t>
            </a:r>
            <a:r>
              <a:rPr lang="ko-KR" altLang="en-US" sz="11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디스크가 가득 차거나 배치로 다량의 데이터를 보낼 때 성능에 영향을 줄 수 있음</a:t>
            </a:r>
            <a:r>
              <a:rPr lang="en-US" altLang="ko-KR" sz="11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.</a:t>
            </a:r>
            <a:endParaRPr lang="ko-KR" altLang="en-US" sz="1100" b="0" dirty="0" smtClean="0">
              <a:solidFill>
                <a:schemeClr val="tx1">
                  <a:lumMod val="75000"/>
                  <a:lumOff val="25000"/>
                </a:schemeClr>
              </a:solidFill>
              <a:latin typeface="Optima" pitchFamily="2" charset="2"/>
            </a:endParaRPr>
          </a:p>
        </p:txBody>
      </p:sp>
      <p:sp>
        <p:nvSpPr>
          <p:cNvPr id="36" name="직사각형 35"/>
          <p:cNvSpPr/>
          <p:nvPr/>
        </p:nvSpPr>
        <p:spPr bwMode="auto">
          <a:xfrm>
            <a:off x="3220180" y="3130120"/>
            <a:ext cx="936130" cy="21603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65000"/>
                <a:lumOff val="3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r>
              <a:rPr lang="ko-KR" altLang="en-US" sz="1000" b="0" dirty="0" smtClean="0">
                <a:latin typeface="Optima" pitchFamily="2" charset="2"/>
              </a:rPr>
              <a:t>서비</a:t>
            </a:r>
            <a:r>
              <a:rPr lang="ko-KR" altLang="en-US" sz="1000" b="0" dirty="0">
                <a:latin typeface="Optima" pitchFamily="2" charset="2"/>
              </a:rPr>
              <a:t>스</a:t>
            </a:r>
            <a:endParaRPr lang="ko-KR" altLang="en-US" sz="1000" b="0" dirty="0" smtClean="0">
              <a:latin typeface="Optima" pitchFamily="2" charset="2"/>
            </a:endParaRPr>
          </a:p>
        </p:txBody>
      </p:sp>
      <p:sp>
        <p:nvSpPr>
          <p:cNvPr id="2" name="직사각형 1"/>
          <p:cNvSpPr/>
          <p:nvPr/>
        </p:nvSpPr>
        <p:spPr bwMode="auto">
          <a:xfrm>
            <a:off x="2788120" y="3911390"/>
            <a:ext cx="1800250" cy="25420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sng">
            <a:solidFill>
              <a:schemeClr val="bg1">
                <a:lumMod val="50000"/>
              </a:schemeClr>
            </a:solidFill>
            <a:prstDash val="sysDot"/>
            <a:round/>
            <a:headEnd/>
            <a:tailEnd/>
          </a:ln>
          <a:effectLst/>
        </p:spPr>
        <p:txBody>
          <a:bodyPr wrap="square" lIns="72000" rIns="72000" rtlCol="0" anchor="t">
            <a:noAutofit/>
          </a:bodyPr>
          <a:lstStyle/>
          <a:p>
            <a:pPr marL="171450" indent="-171450" eaLnBrk="0" hangingPunct="0">
              <a:spcBef>
                <a:spcPts val="0"/>
              </a:spcBef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ko-KR" altLang="en-US" b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가장 안쪽에 놓인 작은 도형이므로</a:t>
            </a:r>
            <a:r>
              <a:rPr lang="en-US" altLang="ko-KR" b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... </a:t>
            </a:r>
          </a:p>
          <a:p>
            <a:pPr marL="171450" indent="-171450" eaLnBrk="0" hangingPunct="0">
              <a:spcBef>
                <a:spcPts val="0"/>
              </a:spcBef>
              <a:buClr>
                <a:schemeClr val="tx1"/>
              </a:buClr>
              <a:buFont typeface="Wingdings" panose="05000000000000000000" pitchFamily="2" charset="2"/>
              <a:buChar char="ü"/>
            </a:pPr>
            <a:endParaRPr lang="en-US" altLang="ko-KR" dirty="0" smtClean="0">
              <a:latin typeface="Optima" pitchFamily="2" charset="2"/>
            </a:endParaRPr>
          </a:p>
          <a:p>
            <a:pPr marL="171450" indent="-171450" eaLnBrk="0" hangingPunct="0">
              <a:spcBef>
                <a:spcPts val="0"/>
              </a:spcBef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ko-KR" altLang="en-US" dirty="0" smtClean="0">
                <a:solidFill>
                  <a:srgbClr val="C00000"/>
                </a:solidFill>
                <a:latin typeface="Optima" pitchFamily="2" charset="2"/>
              </a:rPr>
              <a:t>단색 채우기</a:t>
            </a:r>
            <a:endParaRPr lang="en-US" altLang="ko-KR" dirty="0" smtClean="0">
              <a:solidFill>
                <a:srgbClr val="C00000"/>
              </a:solidFill>
              <a:latin typeface="Optima" pitchFamily="2" charset="2"/>
            </a:endParaRPr>
          </a:p>
          <a:p>
            <a:pPr marL="171450" indent="-171450" eaLnBrk="0" hangingPunct="0">
              <a:spcBef>
                <a:spcPts val="0"/>
              </a:spcBef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ko-KR" altLang="en-US" dirty="0" smtClean="0">
                <a:solidFill>
                  <a:srgbClr val="C00000"/>
                </a:solidFill>
                <a:latin typeface="Optima" pitchFamily="2" charset="2"/>
              </a:rPr>
              <a:t>선 두께</a:t>
            </a:r>
            <a:r>
              <a:rPr lang="en-US" altLang="ko-KR" dirty="0" smtClean="0">
                <a:solidFill>
                  <a:srgbClr val="C00000"/>
                </a:solidFill>
                <a:latin typeface="Optima" pitchFamily="2" charset="2"/>
              </a:rPr>
              <a:t>: 0.75</a:t>
            </a:r>
          </a:p>
          <a:p>
            <a:pPr marL="171450" indent="-171450" eaLnBrk="0" hangingPunct="0">
              <a:spcBef>
                <a:spcPts val="0"/>
              </a:spcBef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ko-KR" altLang="en-US" dirty="0" smtClean="0">
                <a:solidFill>
                  <a:srgbClr val="C00000"/>
                </a:solidFill>
                <a:latin typeface="Optima" pitchFamily="2" charset="2"/>
              </a:rPr>
              <a:t>선 색상</a:t>
            </a:r>
            <a:r>
              <a:rPr lang="en-US" altLang="ko-KR" dirty="0" smtClean="0">
                <a:solidFill>
                  <a:srgbClr val="C00000"/>
                </a:solidFill>
                <a:latin typeface="Optima" pitchFamily="2" charset="2"/>
              </a:rPr>
              <a:t>: -1</a:t>
            </a:r>
          </a:p>
          <a:p>
            <a:pPr marL="171450" indent="-171450" eaLnBrk="0" hangingPunct="0">
              <a:spcBef>
                <a:spcPts val="0"/>
              </a:spcBef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ko-KR" altLang="en-US" dirty="0" smtClean="0">
                <a:solidFill>
                  <a:srgbClr val="C00000"/>
                </a:solidFill>
                <a:latin typeface="Optima" pitchFamily="2" charset="2"/>
              </a:rPr>
              <a:t>폰트 크기</a:t>
            </a:r>
            <a:r>
              <a:rPr lang="en-US" altLang="ko-KR" dirty="0" smtClean="0">
                <a:solidFill>
                  <a:srgbClr val="C00000"/>
                </a:solidFill>
                <a:latin typeface="Optima" pitchFamily="2" charset="2"/>
              </a:rPr>
              <a:t>: 10</a:t>
            </a:r>
          </a:p>
          <a:p>
            <a:pPr marL="171450" indent="-171450" eaLnBrk="0" hangingPunct="0">
              <a:spcBef>
                <a:spcPts val="0"/>
              </a:spcBef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ko-KR" altLang="en-US" dirty="0" smtClean="0">
                <a:solidFill>
                  <a:srgbClr val="C00000"/>
                </a:solidFill>
                <a:latin typeface="Optima" pitchFamily="2" charset="2"/>
              </a:rPr>
              <a:t>폰트 색상</a:t>
            </a:r>
            <a:r>
              <a:rPr lang="en-US" altLang="ko-KR" dirty="0" smtClean="0">
                <a:solidFill>
                  <a:srgbClr val="C00000"/>
                </a:solidFill>
                <a:latin typeface="Optima" pitchFamily="2" charset="2"/>
              </a:rPr>
              <a:t>: -1</a:t>
            </a:r>
          </a:p>
          <a:p>
            <a:pPr marL="171450" indent="-171450" eaLnBrk="0" hangingPunct="0">
              <a:spcBef>
                <a:spcPts val="0"/>
              </a:spcBef>
              <a:buClr>
                <a:schemeClr val="tx1"/>
              </a:buClr>
              <a:buFont typeface="Wingdings" panose="05000000000000000000" pitchFamily="2" charset="2"/>
              <a:buChar char="ü"/>
            </a:pPr>
            <a:endParaRPr lang="ko-KR" altLang="en-US" dirty="0" smtClean="0">
              <a:latin typeface="Optima" pitchFamily="2" charset="2"/>
            </a:endParaRPr>
          </a:p>
        </p:txBody>
      </p:sp>
      <p:sp>
        <p:nvSpPr>
          <p:cNvPr id="3" name="모서리가 둥근 직사각형 2"/>
          <p:cNvSpPr/>
          <p:nvPr/>
        </p:nvSpPr>
        <p:spPr bwMode="auto">
          <a:xfrm>
            <a:off x="2932140" y="6093370"/>
            <a:ext cx="1512210" cy="28804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</p:spPr>
        <p:txBody>
          <a:bodyPr wrap="square" lIns="36000" rIns="36000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Step #1 (</a:t>
            </a:r>
            <a:r>
              <a:rPr lang="ko-KR" altLang="en-US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기본도형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)</a:t>
            </a:r>
            <a:endParaRPr lang="ko-KR" altLang="en-US" dirty="0" smtClean="0">
              <a:solidFill>
                <a:schemeClr val="tx1">
                  <a:lumMod val="65000"/>
                  <a:lumOff val="35000"/>
                </a:schemeClr>
              </a:solidFill>
              <a:latin typeface="Optima" pitchFamily="2" charset="2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510" y="2708900"/>
            <a:ext cx="2133600" cy="1008140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모서리가 둥근 직사각형 3"/>
          <p:cNvSpPr/>
          <p:nvPr/>
        </p:nvSpPr>
        <p:spPr bwMode="auto">
          <a:xfrm>
            <a:off x="582510" y="2349500"/>
            <a:ext cx="2133600" cy="287390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 w="15875" cmpd="sng">
            <a:solidFill>
              <a:schemeClr val="bg1">
                <a:lumMod val="85000"/>
              </a:schemeClr>
            </a:solidFill>
            <a:round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lIns="36000" rIns="36000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sz="1300" dirty="0" smtClean="0">
                <a:solidFill>
                  <a:schemeClr val="bg1"/>
                </a:solidFill>
                <a:latin typeface="Optima" pitchFamily="2" charset="2"/>
              </a:rPr>
              <a:t>머리 속에 있는 개략적인 스케치</a:t>
            </a:r>
          </a:p>
        </p:txBody>
      </p:sp>
      <p:sp>
        <p:nvSpPr>
          <p:cNvPr id="39" name="직사각형 38"/>
          <p:cNvSpPr/>
          <p:nvPr/>
        </p:nvSpPr>
        <p:spPr bwMode="auto">
          <a:xfrm>
            <a:off x="5164450" y="3301973"/>
            <a:ext cx="864120" cy="21682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65000"/>
                <a:lumOff val="3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r>
              <a:rPr lang="ko-KR" altLang="en-US" sz="1000" b="0" dirty="0" smtClean="0">
                <a:latin typeface="Optima" pitchFamily="2" charset="2"/>
              </a:rPr>
              <a:t>서비</a:t>
            </a:r>
            <a:r>
              <a:rPr lang="ko-KR" altLang="en-US" sz="1000" b="0" dirty="0">
                <a:latin typeface="Optima" pitchFamily="2" charset="2"/>
              </a:rPr>
              <a:t>스</a:t>
            </a:r>
            <a:endParaRPr lang="ko-KR" altLang="en-US" sz="1000" b="0" dirty="0" smtClean="0">
              <a:latin typeface="Optima" pitchFamily="2" charset="2"/>
            </a:endParaRPr>
          </a:p>
        </p:txBody>
      </p:sp>
      <p:sp>
        <p:nvSpPr>
          <p:cNvPr id="40" name="직사각형 39"/>
          <p:cNvSpPr/>
          <p:nvPr/>
        </p:nvSpPr>
        <p:spPr bwMode="auto">
          <a:xfrm>
            <a:off x="5164450" y="2924138"/>
            <a:ext cx="864120" cy="21682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65000"/>
                <a:lumOff val="3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r>
              <a:rPr lang="ko-KR" altLang="en-US" sz="1000" b="0" dirty="0" smtClean="0">
                <a:latin typeface="Optima" pitchFamily="2" charset="2"/>
              </a:rPr>
              <a:t>서비</a:t>
            </a:r>
            <a:r>
              <a:rPr lang="ko-KR" altLang="en-US" sz="1000" b="0" dirty="0">
                <a:latin typeface="Optima" pitchFamily="2" charset="2"/>
              </a:rPr>
              <a:t>스</a:t>
            </a:r>
            <a:endParaRPr lang="ko-KR" altLang="en-US" sz="1000" b="0" dirty="0" smtClean="0">
              <a:latin typeface="Optima" pitchFamily="2" charset="2"/>
            </a:endParaRPr>
          </a:p>
        </p:txBody>
      </p:sp>
      <p:cxnSp>
        <p:nvCxnSpPr>
          <p:cNvPr id="41" name="직선 화살표 연결선 40"/>
          <p:cNvCxnSpPr>
            <a:stCxn id="40" idx="2"/>
            <a:endCxn id="39" idx="0"/>
          </p:cNvCxnSpPr>
          <p:nvPr/>
        </p:nvCxnSpPr>
        <p:spPr bwMode="auto">
          <a:xfrm>
            <a:off x="5596510" y="3140960"/>
            <a:ext cx="0" cy="161013"/>
          </a:xfrm>
          <a:prstGeom prst="straightConnector1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  <a:round/>
            <a:headEnd/>
            <a:tailEnd type="stealth"/>
          </a:ln>
          <a:effectLst/>
        </p:spPr>
      </p:cxnSp>
      <p:sp>
        <p:nvSpPr>
          <p:cNvPr id="43" name="직사각형 42"/>
          <p:cNvSpPr/>
          <p:nvPr/>
        </p:nvSpPr>
        <p:spPr bwMode="auto">
          <a:xfrm>
            <a:off x="4732390" y="3911390"/>
            <a:ext cx="1800250" cy="25420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sng">
            <a:solidFill>
              <a:schemeClr val="bg1">
                <a:lumMod val="50000"/>
              </a:schemeClr>
            </a:solidFill>
            <a:prstDash val="sysDot"/>
            <a:round/>
            <a:headEnd/>
            <a:tailEnd/>
          </a:ln>
          <a:effectLst/>
        </p:spPr>
        <p:txBody>
          <a:bodyPr wrap="square" lIns="72000" rIns="72000" rtlCol="0" anchor="t">
            <a:noAutofit/>
          </a:bodyPr>
          <a:lstStyle/>
          <a:p>
            <a:pPr marL="171450" indent="-171450" eaLnBrk="0" hangingPunct="0">
              <a:spcBef>
                <a:spcPts val="0"/>
              </a:spcBef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ko-KR" altLang="en-US" b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가장 안쪽에 놓인 작은 도형이므로</a:t>
            </a:r>
            <a:r>
              <a:rPr lang="en-US" altLang="ko-KR" b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... </a:t>
            </a:r>
          </a:p>
          <a:p>
            <a:pPr marL="171450" indent="-171450" eaLnBrk="0" hangingPunct="0">
              <a:spcBef>
                <a:spcPts val="0"/>
              </a:spcBef>
              <a:buClr>
                <a:schemeClr val="tx1"/>
              </a:buClr>
              <a:buFont typeface="Wingdings" panose="05000000000000000000" pitchFamily="2" charset="2"/>
              <a:buChar char="ü"/>
            </a:pPr>
            <a:endParaRPr lang="en-US" altLang="ko-KR" dirty="0" smtClean="0">
              <a:latin typeface="Optima" pitchFamily="2" charset="2"/>
            </a:endParaRPr>
          </a:p>
          <a:p>
            <a:pPr marL="171450" indent="-171450" eaLnBrk="0" hangingPunct="0">
              <a:spcBef>
                <a:spcPts val="0"/>
              </a:spcBef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ko-KR" altLang="en-US" dirty="0" smtClean="0">
                <a:solidFill>
                  <a:srgbClr val="C00000"/>
                </a:solidFill>
                <a:latin typeface="Optima" pitchFamily="2" charset="2"/>
              </a:rPr>
              <a:t>선 두께</a:t>
            </a:r>
            <a:r>
              <a:rPr lang="en-US" altLang="ko-KR" dirty="0" smtClean="0">
                <a:solidFill>
                  <a:srgbClr val="C00000"/>
                </a:solidFill>
                <a:latin typeface="Optima" pitchFamily="2" charset="2"/>
              </a:rPr>
              <a:t>: 0.75</a:t>
            </a:r>
          </a:p>
          <a:p>
            <a:pPr marL="171450" indent="-171450" eaLnBrk="0" hangingPunct="0">
              <a:spcBef>
                <a:spcPts val="0"/>
              </a:spcBef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ko-KR" altLang="en-US" dirty="0" smtClean="0">
                <a:solidFill>
                  <a:srgbClr val="C00000"/>
                </a:solidFill>
                <a:latin typeface="Optima" pitchFamily="2" charset="2"/>
              </a:rPr>
              <a:t>선 색상</a:t>
            </a:r>
            <a:r>
              <a:rPr lang="en-US" altLang="ko-KR" dirty="0" smtClean="0">
                <a:solidFill>
                  <a:srgbClr val="C00000"/>
                </a:solidFill>
                <a:latin typeface="Optima" pitchFamily="2" charset="2"/>
              </a:rPr>
              <a:t>: -1</a:t>
            </a:r>
          </a:p>
          <a:p>
            <a:pPr marL="171450" indent="-171450" eaLnBrk="0" hangingPunct="0">
              <a:spcBef>
                <a:spcPts val="0"/>
              </a:spcBef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ko-KR" altLang="en-US" dirty="0" smtClean="0">
                <a:solidFill>
                  <a:srgbClr val="C00000"/>
                </a:solidFill>
                <a:latin typeface="Optima" pitchFamily="2" charset="2"/>
              </a:rPr>
              <a:t>끝 모양</a:t>
            </a:r>
            <a:r>
              <a:rPr lang="en-US" altLang="ko-KR" dirty="0" smtClean="0">
                <a:solidFill>
                  <a:srgbClr val="C00000"/>
                </a:solidFill>
                <a:latin typeface="Optima" pitchFamily="2" charset="2"/>
              </a:rPr>
              <a:t>: </a:t>
            </a:r>
            <a:r>
              <a:rPr lang="ko-KR" altLang="en-US" dirty="0" smtClean="0">
                <a:solidFill>
                  <a:srgbClr val="C00000"/>
                </a:solidFill>
                <a:latin typeface="Optima" pitchFamily="2" charset="2"/>
              </a:rPr>
              <a:t>작은 헤드 </a:t>
            </a:r>
            <a:endParaRPr lang="en-US" altLang="ko-KR" dirty="0" smtClean="0">
              <a:solidFill>
                <a:srgbClr val="C00000"/>
              </a:solidFill>
              <a:latin typeface="Optima" pitchFamily="2" charset="2"/>
            </a:endParaRPr>
          </a:p>
        </p:txBody>
      </p:sp>
      <p:sp>
        <p:nvSpPr>
          <p:cNvPr id="44" name="모서리가 둥근 직사각형 43"/>
          <p:cNvSpPr/>
          <p:nvPr/>
        </p:nvSpPr>
        <p:spPr bwMode="auto">
          <a:xfrm>
            <a:off x="4876410" y="6093370"/>
            <a:ext cx="1512210" cy="28804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</p:spPr>
        <p:txBody>
          <a:bodyPr wrap="square" lIns="36000" rIns="36000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Step #2 (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연결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)</a:t>
            </a:r>
            <a:endParaRPr lang="ko-KR" altLang="en-US" dirty="0" smtClean="0">
              <a:solidFill>
                <a:schemeClr val="tx1">
                  <a:lumMod val="65000"/>
                  <a:lumOff val="35000"/>
                </a:schemeClr>
              </a:solidFill>
              <a:latin typeface="Optima" pitchFamily="2" charset="2"/>
            </a:endParaRPr>
          </a:p>
        </p:txBody>
      </p:sp>
      <p:sp>
        <p:nvSpPr>
          <p:cNvPr id="45" name="직사각형 44"/>
          <p:cNvSpPr/>
          <p:nvPr/>
        </p:nvSpPr>
        <p:spPr bwMode="auto">
          <a:xfrm>
            <a:off x="6820680" y="3356990"/>
            <a:ext cx="648090" cy="205189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65000"/>
                <a:lumOff val="3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r>
              <a:rPr lang="ko-KR" altLang="en-US" sz="1000" b="0" dirty="0" smtClean="0">
                <a:latin typeface="Optima" pitchFamily="2" charset="2"/>
              </a:rPr>
              <a:t>로그</a:t>
            </a:r>
          </a:p>
        </p:txBody>
      </p:sp>
      <p:sp>
        <p:nvSpPr>
          <p:cNvPr id="46" name="직사각형 45"/>
          <p:cNvSpPr/>
          <p:nvPr/>
        </p:nvSpPr>
        <p:spPr bwMode="auto">
          <a:xfrm>
            <a:off x="6820680" y="2924930"/>
            <a:ext cx="648090" cy="21603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65000"/>
                <a:lumOff val="3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r>
              <a:rPr lang="ko-KR" altLang="en-US" sz="1000" b="0" dirty="0" smtClean="0">
                <a:latin typeface="Optima" pitchFamily="2" charset="2"/>
              </a:rPr>
              <a:t>서비</a:t>
            </a:r>
            <a:r>
              <a:rPr lang="ko-KR" altLang="en-US" sz="1000" b="0" dirty="0">
                <a:latin typeface="Optima" pitchFamily="2" charset="2"/>
              </a:rPr>
              <a:t>스</a:t>
            </a:r>
            <a:endParaRPr lang="ko-KR" altLang="en-US" sz="1000" b="0" dirty="0" smtClean="0">
              <a:latin typeface="Optima" pitchFamily="2" charset="2"/>
            </a:endParaRPr>
          </a:p>
        </p:txBody>
      </p:sp>
      <p:cxnSp>
        <p:nvCxnSpPr>
          <p:cNvPr id="47" name="직선 화살표 연결선 46"/>
          <p:cNvCxnSpPr>
            <a:stCxn id="46" idx="2"/>
            <a:endCxn id="45" idx="0"/>
          </p:cNvCxnSpPr>
          <p:nvPr/>
        </p:nvCxnSpPr>
        <p:spPr bwMode="auto">
          <a:xfrm>
            <a:off x="7144725" y="3140960"/>
            <a:ext cx="0" cy="216030"/>
          </a:xfrm>
          <a:prstGeom prst="straightConnector1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  <a:round/>
            <a:headEnd/>
            <a:tailEnd type="stealth"/>
          </a:ln>
          <a:effectLst/>
        </p:spPr>
      </p:cxnSp>
      <p:sp>
        <p:nvSpPr>
          <p:cNvPr id="53" name="직사각형 52"/>
          <p:cNvSpPr/>
          <p:nvPr/>
        </p:nvSpPr>
        <p:spPr bwMode="auto">
          <a:xfrm>
            <a:off x="6676660" y="3911390"/>
            <a:ext cx="1800250" cy="25420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sng">
            <a:solidFill>
              <a:schemeClr val="bg1">
                <a:lumMod val="50000"/>
              </a:schemeClr>
            </a:solidFill>
            <a:prstDash val="sysDot"/>
            <a:round/>
            <a:headEnd/>
            <a:tailEnd/>
          </a:ln>
          <a:effectLst/>
        </p:spPr>
        <p:txBody>
          <a:bodyPr wrap="square" lIns="72000" rIns="72000" rtlCol="0" anchor="t">
            <a:noAutofit/>
          </a:bodyPr>
          <a:lstStyle/>
          <a:p>
            <a:pPr marL="171450" indent="-171450" eaLnBrk="0" hangingPunct="0">
              <a:spcBef>
                <a:spcPts val="0"/>
              </a:spcBef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ko-KR" altLang="en-US" b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복사하여 완성하고 간격 조정</a:t>
            </a:r>
            <a:r>
              <a:rPr lang="en-US" altLang="ko-KR" b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..</a:t>
            </a:r>
          </a:p>
          <a:p>
            <a:pPr marL="171450" indent="-171450" eaLnBrk="0" hangingPunct="0">
              <a:spcBef>
                <a:spcPts val="0"/>
              </a:spcBef>
              <a:buClr>
                <a:schemeClr val="tx1"/>
              </a:buClr>
              <a:buFont typeface="Wingdings" panose="05000000000000000000" pitchFamily="2" charset="2"/>
              <a:buChar char="ü"/>
            </a:pPr>
            <a:endParaRPr lang="en-US" altLang="ko-KR" dirty="0" smtClean="0">
              <a:latin typeface="Optima" pitchFamily="2" charset="2"/>
            </a:endParaRPr>
          </a:p>
          <a:p>
            <a:pPr marL="171450" indent="-171450" eaLnBrk="0" hangingPunct="0">
              <a:spcBef>
                <a:spcPts val="0"/>
              </a:spcBef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ko-KR" altLang="en-US" dirty="0" smtClean="0">
                <a:solidFill>
                  <a:srgbClr val="C00000"/>
                </a:solidFill>
                <a:latin typeface="Optima" pitchFamily="2" charset="2"/>
              </a:rPr>
              <a:t>바깥 선 두께</a:t>
            </a:r>
            <a:r>
              <a:rPr lang="en-US" altLang="ko-KR" dirty="0" smtClean="0">
                <a:solidFill>
                  <a:srgbClr val="C00000"/>
                </a:solidFill>
                <a:latin typeface="Optima" pitchFamily="2" charset="2"/>
              </a:rPr>
              <a:t>: 1</a:t>
            </a:r>
          </a:p>
          <a:p>
            <a:pPr marL="171450" indent="-171450" eaLnBrk="0" hangingPunct="0">
              <a:spcBef>
                <a:spcPts val="0"/>
              </a:spcBef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ko-KR" altLang="en-US" dirty="0" smtClean="0">
                <a:solidFill>
                  <a:srgbClr val="C00000"/>
                </a:solidFill>
                <a:latin typeface="Optima" pitchFamily="2" charset="2"/>
              </a:rPr>
              <a:t>선 색상</a:t>
            </a:r>
            <a:r>
              <a:rPr lang="en-US" altLang="ko-KR" dirty="0" smtClean="0">
                <a:solidFill>
                  <a:srgbClr val="C00000"/>
                </a:solidFill>
                <a:latin typeface="Optima" pitchFamily="2" charset="2"/>
              </a:rPr>
              <a:t>: 0</a:t>
            </a:r>
          </a:p>
          <a:p>
            <a:pPr marL="171450" indent="-171450" eaLnBrk="0" hangingPunct="0">
              <a:spcBef>
                <a:spcPts val="0"/>
              </a:spcBef>
              <a:buClr>
                <a:schemeClr val="tx1"/>
              </a:buClr>
              <a:buFont typeface="Wingdings" panose="05000000000000000000" pitchFamily="2" charset="2"/>
              <a:buChar char="ü"/>
            </a:pPr>
            <a:endParaRPr lang="en-US" altLang="ko-KR" dirty="0">
              <a:solidFill>
                <a:srgbClr val="C00000"/>
              </a:solidFill>
              <a:latin typeface="Optima" pitchFamily="2" charset="2"/>
            </a:endParaRPr>
          </a:p>
          <a:p>
            <a:pPr ea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1100" b="0" dirty="0" smtClean="0">
                <a:solidFill>
                  <a:srgbClr val="C00000"/>
                </a:solidFill>
                <a:latin typeface="Optima" pitchFamily="2" charset="2"/>
              </a:rPr>
              <a:t>**</a:t>
            </a:r>
            <a:r>
              <a:rPr lang="ko-KR" altLang="en-US" sz="1100" b="0" dirty="0" smtClean="0">
                <a:solidFill>
                  <a:srgbClr val="C00000"/>
                </a:solidFill>
                <a:latin typeface="Optima" pitchFamily="2" charset="2"/>
              </a:rPr>
              <a:t>주의</a:t>
            </a:r>
            <a:r>
              <a:rPr lang="en-US" altLang="ko-KR" sz="1100" b="0" dirty="0" smtClean="0">
                <a:solidFill>
                  <a:srgbClr val="C00000"/>
                </a:solidFill>
                <a:latin typeface="Optima" pitchFamily="2" charset="2"/>
              </a:rPr>
              <a:t>: </a:t>
            </a:r>
            <a:r>
              <a:rPr lang="ko-KR" altLang="en-US" sz="1100" b="0" dirty="0" smtClean="0">
                <a:solidFill>
                  <a:srgbClr val="C00000"/>
                </a:solidFill>
                <a:latin typeface="Optima" pitchFamily="2" charset="2"/>
              </a:rPr>
              <a:t>눈금 및 안내선 메뉴에서 </a:t>
            </a:r>
            <a:r>
              <a:rPr lang="en-US" altLang="ko-KR" sz="1100" b="0" dirty="0" smtClean="0">
                <a:solidFill>
                  <a:srgbClr val="C00000"/>
                </a:solidFill>
                <a:latin typeface="Optima" pitchFamily="2" charset="2"/>
              </a:rPr>
              <a:t>“</a:t>
            </a:r>
            <a:r>
              <a:rPr lang="ko-KR" altLang="en-US" sz="1100" b="0" dirty="0" smtClean="0">
                <a:solidFill>
                  <a:srgbClr val="C00000"/>
                </a:solidFill>
                <a:latin typeface="Optima" pitchFamily="2" charset="2"/>
              </a:rPr>
              <a:t>개체를 다른 개체에 맞추어 이동</a:t>
            </a:r>
            <a:r>
              <a:rPr lang="en-US" altLang="ko-KR" sz="1100" b="0" dirty="0" smtClean="0">
                <a:solidFill>
                  <a:srgbClr val="C00000"/>
                </a:solidFill>
                <a:latin typeface="Optima" pitchFamily="2" charset="2"/>
              </a:rPr>
              <a:t>”</a:t>
            </a:r>
            <a:r>
              <a:rPr lang="ko-KR" altLang="en-US" sz="1100" b="0" dirty="0" smtClean="0">
                <a:solidFill>
                  <a:srgbClr val="C00000"/>
                </a:solidFill>
                <a:latin typeface="Optima" pitchFamily="2" charset="2"/>
              </a:rPr>
              <a:t>을 해제해야 함</a:t>
            </a:r>
            <a:endParaRPr lang="en-US" altLang="ko-KR" sz="1100" b="0" dirty="0" smtClean="0">
              <a:solidFill>
                <a:srgbClr val="C00000"/>
              </a:solidFill>
              <a:latin typeface="Optima" pitchFamily="2" charset="2"/>
            </a:endParaRPr>
          </a:p>
          <a:p>
            <a:pPr ea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1100" b="0" dirty="0" smtClean="0">
                <a:solidFill>
                  <a:srgbClr val="C00000"/>
                </a:solidFill>
                <a:latin typeface="Optima" pitchFamily="2" charset="2"/>
              </a:rPr>
              <a:t>** </a:t>
            </a:r>
            <a:r>
              <a:rPr lang="ko-KR" altLang="en-US" sz="1100" b="0" dirty="0" smtClean="0">
                <a:solidFill>
                  <a:srgbClr val="C00000"/>
                </a:solidFill>
                <a:latin typeface="Optima" pitchFamily="2" charset="2"/>
              </a:rPr>
              <a:t>미리 네 개를 복사하여 페이지에서 전체 폭을 가늠하여 봄</a:t>
            </a:r>
            <a:endParaRPr lang="en-US" altLang="ko-KR" sz="1100" b="0" dirty="0" smtClean="0">
              <a:solidFill>
                <a:srgbClr val="C00000"/>
              </a:solidFill>
              <a:latin typeface="Optima" pitchFamily="2" charset="2"/>
            </a:endParaRPr>
          </a:p>
        </p:txBody>
      </p:sp>
      <p:sp>
        <p:nvSpPr>
          <p:cNvPr id="54" name="모서리가 둥근 직사각형 53"/>
          <p:cNvSpPr/>
          <p:nvPr/>
        </p:nvSpPr>
        <p:spPr bwMode="auto">
          <a:xfrm>
            <a:off x="6820680" y="6093370"/>
            <a:ext cx="1512210" cy="28804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</p:spPr>
        <p:txBody>
          <a:bodyPr wrap="square" lIns="36000" rIns="36000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Step #3 (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복사 완성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)</a:t>
            </a:r>
            <a:endParaRPr lang="ko-KR" altLang="en-US" dirty="0" smtClean="0">
              <a:solidFill>
                <a:schemeClr val="tx1">
                  <a:lumMod val="65000"/>
                  <a:lumOff val="35000"/>
                </a:schemeClr>
              </a:solidFill>
              <a:latin typeface="Optima" pitchFamily="2" charset="2"/>
            </a:endParaRPr>
          </a:p>
        </p:txBody>
      </p:sp>
      <p:sp>
        <p:nvSpPr>
          <p:cNvPr id="81" name="직사각형 80"/>
          <p:cNvSpPr/>
          <p:nvPr/>
        </p:nvSpPr>
        <p:spPr bwMode="auto">
          <a:xfrm>
            <a:off x="8620930" y="4786350"/>
            <a:ext cx="1800250" cy="16670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sng">
            <a:solidFill>
              <a:schemeClr val="bg1">
                <a:lumMod val="50000"/>
              </a:schemeClr>
            </a:solidFill>
            <a:prstDash val="sysDot"/>
            <a:round/>
            <a:headEnd/>
            <a:tailEnd/>
          </a:ln>
          <a:effectLst/>
        </p:spPr>
        <p:txBody>
          <a:bodyPr wrap="square" lIns="72000" rIns="72000" rtlCol="0" anchor="t">
            <a:noAutofit/>
          </a:bodyPr>
          <a:lstStyle/>
          <a:p>
            <a:pPr marL="171450" indent="-171450" eaLnBrk="0" hangingPunct="0">
              <a:spcBef>
                <a:spcPts val="0"/>
              </a:spcBef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ko-KR" altLang="en-US" b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위의 사각형 박스 복사하여 아래의 텍스트 박스로 활용</a:t>
            </a:r>
            <a:endParaRPr lang="en-US" altLang="ko-KR" b="0" dirty="0" smtClean="0">
              <a:solidFill>
                <a:schemeClr val="tx1">
                  <a:lumMod val="65000"/>
                  <a:lumOff val="35000"/>
                </a:schemeClr>
              </a:solidFill>
              <a:latin typeface="Optima" pitchFamily="2" charset="2"/>
            </a:endParaRPr>
          </a:p>
          <a:p>
            <a:pPr marL="171450" indent="-171450" eaLnBrk="0" hangingPunct="0">
              <a:spcBef>
                <a:spcPts val="0"/>
              </a:spcBef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ko-KR" altLang="en-US" dirty="0" smtClean="0">
                <a:solidFill>
                  <a:srgbClr val="C00000"/>
                </a:solidFill>
                <a:latin typeface="Optima" pitchFamily="2" charset="2"/>
              </a:rPr>
              <a:t>바깥 선 두께</a:t>
            </a:r>
            <a:r>
              <a:rPr lang="en-US" altLang="ko-KR" dirty="0" smtClean="0">
                <a:solidFill>
                  <a:srgbClr val="C00000"/>
                </a:solidFill>
                <a:latin typeface="Optima" pitchFamily="2" charset="2"/>
              </a:rPr>
              <a:t>: 1</a:t>
            </a:r>
          </a:p>
          <a:p>
            <a:pPr marL="171450" indent="-171450" eaLnBrk="0" hangingPunct="0">
              <a:spcBef>
                <a:spcPts val="0"/>
              </a:spcBef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ko-KR" altLang="en-US" dirty="0" smtClean="0">
                <a:solidFill>
                  <a:srgbClr val="C00000"/>
                </a:solidFill>
                <a:latin typeface="Optima" pitchFamily="2" charset="2"/>
              </a:rPr>
              <a:t>선 색상</a:t>
            </a:r>
            <a:r>
              <a:rPr lang="en-US" altLang="ko-KR" dirty="0" smtClean="0">
                <a:solidFill>
                  <a:srgbClr val="C00000"/>
                </a:solidFill>
                <a:latin typeface="Optima" pitchFamily="2" charset="2"/>
              </a:rPr>
              <a:t>: 0</a:t>
            </a:r>
          </a:p>
          <a:p>
            <a:pPr marL="171450" indent="-171450" eaLnBrk="0" hangingPunct="0">
              <a:spcBef>
                <a:spcPts val="0"/>
              </a:spcBef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ko-KR" altLang="en-US" dirty="0" smtClean="0">
                <a:solidFill>
                  <a:srgbClr val="C00000"/>
                </a:solidFill>
                <a:latin typeface="Optima" pitchFamily="2" charset="2"/>
              </a:rPr>
              <a:t>폰튼 크기</a:t>
            </a:r>
            <a:r>
              <a:rPr lang="en-US" altLang="ko-KR" dirty="0" smtClean="0">
                <a:solidFill>
                  <a:srgbClr val="C00000"/>
                </a:solidFill>
                <a:latin typeface="Optima" pitchFamily="2" charset="2"/>
              </a:rPr>
              <a:t>: 10</a:t>
            </a:r>
          </a:p>
          <a:p>
            <a:pPr marL="171450" indent="-171450" eaLnBrk="0" hangingPunct="0">
              <a:spcBef>
                <a:spcPts val="0"/>
              </a:spcBef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ko-KR" altLang="en-US" dirty="0" smtClean="0">
                <a:solidFill>
                  <a:srgbClr val="C00000"/>
                </a:solidFill>
                <a:latin typeface="Optima" pitchFamily="2" charset="2"/>
              </a:rPr>
              <a:t>폰트 색상</a:t>
            </a:r>
            <a:r>
              <a:rPr lang="en-US" altLang="ko-KR" dirty="0" smtClean="0">
                <a:solidFill>
                  <a:srgbClr val="C00000"/>
                </a:solidFill>
                <a:latin typeface="Optima" pitchFamily="2" charset="2"/>
              </a:rPr>
              <a:t>: 0</a:t>
            </a:r>
          </a:p>
        </p:txBody>
      </p:sp>
      <p:sp>
        <p:nvSpPr>
          <p:cNvPr id="82" name="모서리가 둥근 직사각형 81"/>
          <p:cNvSpPr/>
          <p:nvPr/>
        </p:nvSpPr>
        <p:spPr bwMode="auto">
          <a:xfrm>
            <a:off x="8764950" y="6093370"/>
            <a:ext cx="1512210" cy="28804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</p:spPr>
        <p:txBody>
          <a:bodyPr wrap="square" lIns="36000" rIns="36000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Step #4 (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복사 완성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)</a:t>
            </a:r>
            <a:endParaRPr lang="ko-KR" altLang="en-US" dirty="0" smtClean="0">
              <a:solidFill>
                <a:schemeClr val="tx1">
                  <a:lumMod val="65000"/>
                  <a:lumOff val="35000"/>
                </a:schemeClr>
              </a:solidFill>
              <a:latin typeface="Optima" pitchFamily="2" charset="2"/>
            </a:endParaRPr>
          </a:p>
        </p:txBody>
      </p:sp>
      <p:sp>
        <p:nvSpPr>
          <p:cNvPr id="86" name="직사각형 85"/>
          <p:cNvSpPr/>
          <p:nvPr/>
        </p:nvSpPr>
        <p:spPr bwMode="auto">
          <a:xfrm>
            <a:off x="2788120" y="2349500"/>
            <a:ext cx="7633060" cy="287390"/>
          </a:xfrm>
          <a:prstGeom prst="rect">
            <a:avLst/>
          </a:prstGeom>
          <a:solidFill>
            <a:schemeClr val="accent2">
              <a:lumMod val="25000"/>
            </a:schemeClr>
          </a:solidFill>
          <a:ln w="15875" cmpd="sng">
            <a:solidFill>
              <a:schemeClr val="accent2">
                <a:lumMod val="25000"/>
              </a:schemeClr>
            </a:solidFill>
            <a:round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lIns="36000" rIns="36000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sz="1300" dirty="0" smtClean="0">
                <a:solidFill>
                  <a:schemeClr val="bg1"/>
                </a:solidFill>
                <a:latin typeface="Optima" pitchFamily="2" charset="2"/>
              </a:rPr>
              <a:t>스케치를 완성해 나가는 과정</a:t>
            </a:r>
          </a:p>
        </p:txBody>
      </p:sp>
      <p:cxnSp>
        <p:nvCxnSpPr>
          <p:cNvPr id="1033" name="직선 화살표 연결선 1032"/>
          <p:cNvCxnSpPr>
            <a:stCxn id="3" idx="3"/>
            <a:endCxn id="44" idx="1"/>
          </p:cNvCxnSpPr>
          <p:nvPr/>
        </p:nvCxnSpPr>
        <p:spPr bwMode="auto">
          <a:xfrm>
            <a:off x="4444350" y="6237390"/>
            <a:ext cx="432060" cy="0"/>
          </a:xfrm>
          <a:prstGeom prst="straightConnector1">
            <a:avLst/>
          </a:prstGeom>
          <a:noFill/>
          <a:ln w="12700">
            <a:solidFill>
              <a:srgbClr val="666666"/>
            </a:solidFill>
            <a:prstDash val="dash"/>
            <a:round/>
            <a:headEnd/>
            <a:tailEnd type="arrow"/>
          </a:ln>
          <a:effectLst/>
        </p:spPr>
      </p:cxnSp>
      <p:cxnSp>
        <p:nvCxnSpPr>
          <p:cNvPr id="91" name="직선 화살표 연결선 90"/>
          <p:cNvCxnSpPr>
            <a:stCxn id="44" idx="3"/>
            <a:endCxn id="54" idx="1"/>
          </p:cNvCxnSpPr>
          <p:nvPr/>
        </p:nvCxnSpPr>
        <p:spPr bwMode="auto">
          <a:xfrm>
            <a:off x="6388620" y="6237390"/>
            <a:ext cx="432060" cy="0"/>
          </a:xfrm>
          <a:prstGeom prst="straightConnector1">
            <a:avLst/>
          </a:prstGeom>
          <a:noFill/>
          <a:ln w="12700">
            <a:solidFill>
              <a:srgbClr val="666666"/>
            </a:solidFill>
            <a:prstDash val="dash"/>
            <a:round/>
            <a:headEnd/>
            <a:tailEnd type="arrow"/>
          </a:ln>
          <a:effectLst/>
        </p:spPr>
      </p:cxnSp>
      <p:cxnSp>
        <p:nvCxnSpPr>
          <p:cNvPr id="94" name="직선 화살표 연결선 93"/>
          <p:cNvCxnSpPr>
            <a:stCxn id="54" idx="3"/>
            <a:endCxn id="82" idx="1"/>
          </p:cNvCxnSpPr>
          <p:nvPr/>
        </p:nvCxnSpPr>
        <p:spPr bwMode="auto">
          <a:xfrm>
            <a:off x="8332890" y="6237390"/>
            <a:ext cx="432060" cy="0"/>
          </a:xfrm>
          <a:prstGeom prst="straightConnector1">
            <a:avLst/>
          </a:prstGeom>
          <a:noFill/>
          <a:ln w="12700">
            <a:solidFill>
              <a:srgbClr val="666666"/>
            </a:solidFill>
            <a:prstDash val="dash"/>
            <a:round/>
            <a:headEnd/>
            <a:tailEnd type="arrow"/>
          </a:ln>
          <a:effectLst/>
        </p:spPr>
      </p:cxnSp>
      <p:pic>
        <p:nvPicPr>
          <p:cNvPr id="1039" name="Picture 3"/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830" y="3789050"/>
            <a:ext cx="1822450" cy="987425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0" name="모서리가 둥근 직사각형 99"/>
          <p:cNvSpPr/>
          <p:nvPr/>
        </p:nvSpPr>
        <p:spPr bwMode="auto">
          <a:xfrm>
            <a:off x="7612790" y="3140960"/>
            <a:ext cx="720100" cy="216030"/>
          </a:xfrm>
          <a:prstGeom prst="roundRect">
            <a:avLst/>
          </a:prstGeom>
          <a:solidFill>
            <a:srgbClr val="FFF1C5"/>
          </a:solidFill>
          <a:ln w="9525">
            <a:solidFill>
              <a:schemeClr val="tx1">
                <a:lumMod val="65000"/>
                <a:lumOff val="3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r>
              <a:rPr lang="en-US" altLang="ko-KR" sz="1000" b="0" smtClean="0">
                <a:latin typeface="Optima" pitchFamily="2" charset="2"/>
              </a:rPr>
              <a:t>Sync </a:t>
            </a:r>
            <a:r>
              <a:rPr lang="ko-KR" altLang="en-US" sz="1000" b="0" smtClean="0">
                <a:latin typeface="Optima" pitchFamily="2" charset="2"/>
              </a:rPr>
              <a:t>메시지</a:t>
            </a:r>
          </a:p>
        </p:txBody>
      </p:sp>
      <p:cxnSp>
        <p:nvCxnSpPr>
          <p:cNvPr id="101" name="직선 화살표 연결선 100"/>
          <p:cNvCxnSpPr>
            <a:stCxn id="100" idx="1"/>
            <a:endCxn id="1043" idx="3"/>
          </p:cNvCxnSpPr>
          <p:nvPr/>
        </p:nvCxnSpPr>
        <p:spPr bwMode="auto">
          <a:xfrm flipH="1">
            <a:off x="7180730" y="3248975"/>
            <a:ext cx="432060" cy="0"/>
          </a:xfrm>
          <a:prstGeom prst="straightConnector1">
            <a:avLst/>
          </a:prstGeom>
          <a:noFill/>
          <a:ln w="9525" cap="flat" cmpd="sng" algn="ctr">
            <a:solidFill>
              <a:srgbClr val="800000"/>
            </a:solidFill>
            <a:prstDash val="sysDot"/>
            <a:round/>
            <a:headEnd type="none" w="med" len="med"/>
            <a:tailEnd type="triangle" w="sm" len="sm"/>
          </a:ln>
          <a:effectLst/>
        </p:spPr>
      </p:cxnSp>
      <p:sp>
        <p:nvSpPr>
          <p:cNvPr id="1043" name="직사각형 1042"/>
          <p:cNvSpPr/>
          <p:nvPr/>
        </p:nvSpPr>
        <p:spPr bwMode="auto">
          <a:xfrm>
            <a:off x="7108720" y="3140960"/>
            <a:ext cx="72010" cy="21603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endParaRPr lang="ko-KR" altLang="en-US" sz="1000" b="0" dirty="0" smtClean="0">
              <a:latin typeface="Optima" pitchFamily="2" charset="2"/>
            </a:endParaRPr>
          </a:p>
        </p:txBody>
      </p:sp>
      <p:sp>
        <p:nvSpPr>
          <p:cNvPr id="108" name="직사각형 107"/>
          <p:cNvSpPr/>
          <p:nvPr/>
        </p:nvSpPr>
        <p:spPr bwMode="auto">
          <a:xfrm>
            <a:off x="8620930" y="2780910"/>
            <a:ext cx="1800250" cy="93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endParaRPr lang="ko-KR" altLang="en-US" sz="1000" b="0" dirty="0" smtClean="0">
              <a:latin typeface="Optima" pitchFamily="2" charset="2"/>
            </a:endParaRPr>
          </a:p>
        </p:txBody>
      </p:sp>
      <p:sp>
        <p:nvSpPr>
          <p:cNvPr id="109" name="직사각형 108"/>
          <p:cNvSpPr/>
          <p:nvPr/>
        </p:nvSpPr>
        <p:spPr bwMode="auto">
          <a:xfrm>
            <a:off x="8764950" y="3368374"/>
            <a:ext cx="648090" cy="205189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65000"/>
                <a:lumOff val="3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r>
              <a:rPr lang="ko-KR" altLang="en-US" sz="1000" b="0" dirty="0" smtClean="0">
                <a:latin typeface="Optima" pitchFamily="2" charset="2"/>
              </a:rPr>
              <a:t>로그</a:t>
            </a:r>
          </a:p>
        </p:txBody>
      </p:sp>
      <p:sp>
        <p:nvSpPr>
          <p:cNvPr id="110" name="직사각형 109"/>
          <p:cNvSpPr/>
          <p:nvPr/>
        </p:nvSpPr>
        <p:spPr bwMode="auto">
          <a:xfrm>
            <a:off x="8764950" y="2936314"/>
            <a:ext cx="648090" cy="21603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65000"/>
                <a:lumOff val="3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r>
              <a:rPr lang="ko-KR" altLang="en-US" sz="1000" b="0" dirty="0" smtClean="0">
                <a:latin typeface="Optima" pitchFamily="2" charset="2"/>
              </a:rPr>
              <a:t>서비</a:t>
            </a:r>
            <a:r>
              <a:rPr lang="ko-KR" altLang="en-US" sz="1000" b="0" dirty="0">
                <a:latin typeface="Optima" pitchFamily="2" charset="2"/>
              </a:rPr>
              <a:t>스</a:t>
            </a:r>
            <a:endParaRPr lang="ko-KR" altLang="en-US" sz="1000" b="0" dirty="0" smtClean="0">
              <a:latin typeface="Optima" pitchFamily="2" charset="2"/>
            </a:endParaRPr>
          </a:p>
        </p:txBody>
      </p:sp>
      <p:cxnSp>
        <p:nvCxnSpPr>
          <p:cNvPr id="111" name="직선 화살표 연결선 110"/>
          <p:cNvCxnSpPr>
            <a:stCxn id="110" idx="2"/>
            <a:endCxn id="109" idx="0"/>
          </p:cNvCxnSpPr>
          <p:nvPr/>
        </p:nvCxnSpPr>
        <p:spPr bwMode="auto">
          <a:xfrm>
            <a:off x="9088995" y="3152344"/>
            <a:ext cx="0" cy="216030"/>
          </a:xfrm>
          <a:prstGeom prst="straightConnector1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  <a:round/>
            <a:headEnd/>
            <a:tailEnd type="stealth"/>
          </a:ln>
          <a:effectLst/>
        </p:spPr>
      </p:cxnSp>
      <p:sp>
        <p:nvSpPr>
          <p:cNvPr id="112" name="모서리가 둥근 직사각형 111"/>
          <p:cNvSpPr/>
          <p:nvPr/>
        </p:nvSpPr>
        <p:spPr bwMode="auto">
          <a:xfrm>
            <a:off x="9557060" y="3152344"/>
            <a:ext cx="720100" cy="216030"/>
          </a:xfrm>
          <a:prstGeom prst="roundRect">
            <a:avLst/>
          </a:prstGeom>
          <a:solidFill>
            <a:srgbClr val="FFF1C5"/>
          </a:solidFill>
          <a:ln w="9525">
            <a:solidFill>
              <a:schemeClr val="tx1">
                <a:lumMod val="65000"/>
                <a:lumOff val="3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r>
              <a:rPr lang="en-US" altLang="ko-KR" sz="1000" b="0" smtClean="0">
                <a:latin typeface="Optima" pitchFamily="2" charset="2"/>
              </a:rPr>
              <a:t>Sync </a:t>
            </a:r>
            <a:r>
              <a:rPr lang="ko-KR" altLang="en-US" sz="1000" b="0" smtClean="0">
                <a:latin typeface="Optima" pitchFamily="2" charset="2"/>
              </a:rPr>
              <a:t>메시지</a:t>
            </a:r>
          </a:p>
        </p:txBody>
      </p:sp>
      <p:cxnSp>
        <p:nvCxnSpPr>
          <p:cNvPr id="113" name="직선 화살표 연결선 112"/>
          <p:cNvCxnSpPr>
            <a:stCxn id="112" idx="1"/>
            <a:endCxn id="114" idx="3"/>
          </p:cNvCxnSpPr>
          <p:nvPr/>
        </p:nvCxnSpPr>
        <p:spPr bwMode="auto">
          <a:xfrm flipH="1">
            <a:off x="9125000" y="3260359"/>
            <a:ext cx="432060" cy="0"/>
          </a:xfrm>
          <a:prstGeom prst="straightConnector1">
            <a:avLst/>
          </a:prstGeom>
          <a:noFill/>
          <a:ln w="9525" cap="flat" cmpd="sng" algn="ctr">
            <a:solidFill>
              <a:srgbClr val="800000"/>
            </a:solidFill>
            <a:prstDash val="sysDot"/>
            <a:round/>
            <a:headEnd type="none" w="med" len="med"/>
            <a:tailEnd type="triangle" w="sm" len="sm"/>
          </a:ln>
          <a:effectLst/>
        </p:spPr>
      </p:cxnSp>
      <p:sp>
        <p:nvSpPr>
          <p:cNvPr id="114" name="직사각형 113"/>
          <p:cNvSpPr/>
          <p:nvPr/>
        </p:nvSpPr>
        <p:spPr bwMode="auto">
          <a:xfrm>
            <a:off x="9052990" y="3152344"/>
            <a:ext cx="72010" cy="21603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endParaRPr lang="ko-KR" altLang="en-US" sz="1000" b="0" dirty="0" smtClean="0">
              <a:latin typeface="Optima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67320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직사각형 58"/>
          <p:cNvSpPr/>
          <p:nvPr/>
        </p:nvSpPr>
        <p:spPr bwMode="auto">
          <a:xfrm>
            <a:off x="483855" y="2708900"/>
            <a:ext cx="3816530" cy="2016280"/>
          </a:xfrm>
          <a:prstGeom prst="rect">
            <a:avLst/>
          </a:prstGeom>
          <a:solidFill>
            <a:schemeClr val="bg1"/>
          </a:solidFill>
          <a:ln w="15875">
            <a:solidFill>
              <a:schemeClr val="tx1">
                <a:lumMod val="85000"/>
                <a:lumOff val="1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endParaRPr lang="ko-KR" altLang="en-US" sz="1000" b="0" dirty="0" smtClean="0">
              <a:latin typeface="Optima" pitchFamily="2" charset="2"/>
            </a:endParaRPr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5.7 </a:t>
            </a:r>
            <a:r>
              <a:rPr lang="ko-KR" altLang="en-US" dirty="0" smtClean="0"/>
              <a:t>그리기 안내 </a:t>
            </a:r>
            <a:r>
              <a:rPr lang="en-US" altLang="ko-KR" dirty="0"/>
              <a:t>6</a:t>
            </a:r>
            <a:r>
              <a:rPr lang="en-US" altLang="ko-KR" dirty="0" smtClean="0"/>
              <a:t> – </a:t>
            </a:r>
            <a:r>
              <a:rPr lang="ko-KR" altLang="en-US" dirty="0" smtClean="0"/>
              <a:t>레이어 개념    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레이아웃은 머리 속에 개략적으로 그려 두고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실제 작업은 기본 세트에 집중합니다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기본 세트를 완성할 때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항상 첫 번째 도형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여기서는 사각형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)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에 충분한 시간을 들입니다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첫 번째 도형을 두고 선 색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두께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채우기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폰트 크기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폰트 색상을 조절해 가면서 마음에 들 때까지 조정합니다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도형을 완성하고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텍스트 박스는 그 도형에서 사용한 박스를 그대로 내려서 사용합니다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</p:txBody>
      </p:sp>
      <p:sp>
        <p:nvSpPr>
          <p:cNvPr id="35" name="직사각형 34"/>
          <p:cNvSpPr/>
          <p:nvPr/>
        </p:nvSpPr>
        <p:spPr bwMode="auto">
          <a:xfrm>
            <a:off x="555865" y="3706200"/>
            <a:ext cx="1800250" cy="93613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wrap="square" lIns="72000" rIns="72000" rtlCol="0" anchor="t">
            <a:noAutofit/>
          </a:bodyPr>
          <a:lstStyle/>
          <a:p>
            <a:pPr eaLnBrk="0" hangingPunct="0">
              <a:spcBef>
                <a:spcPct val="50000"/>
              </a:spcBef>
              <a:buClr>
                <a:schemeClr val="folHlink"/>
              </a:buClr>
            </a:pPr>
            <a:r>
              <a:rPr lang="ko-KR" altLang="en-US" sz="11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로컬 서버에 로그 데이터를 쌓은 후 수집 서버로 배치로 보내는 방식은</a:t>
            </a:r>
            <a:r>
              <a:rPr lang="en-US" altLang="ko-KR" sz="11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, </a:t>
            </a:r>
            <a:r>
              <a:rPr lang="ko-KR" altLang="en-US" sz="11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디스크가 가득 차거나 배치로 다량의 데이터를 보낼 때 성능에 영향을 줄 수 있음</a:t>
            </a:r>
            <a:r>
              <a:rPr lang="en-US" altLang="ko-KR" sz="11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.</a:t>
            </a:r>
            <a:endParaRPr lang="ko-KR" altLang="en-US" sz="1100" b="0" dirty="0" smtClean="0">
              <a:solidFill>
                <a:schemeClr val="tx1">
                  <a:lumMod val="75000"/>
                  <a:lumOff val="25000"/>
                </a:schemeClr>
              </a:solidFill>
              <a:latin typeface="Optima" pitchFamily="2" charset="2"/>
            </a:endParaRPr>
          </a:p>
        </p:txBody>
      </p:sp>
      <p:sp>
        <p:nvSpPr>
          <p:cNvPr id="108" name="직사각형 107"/>
          <p:cNvSpPr/>
          <p:nvPr/>
        </p:nvSpPr>
        <p:spPr bwMode="auto">
          <a:xfrm>
            <a:off x="555865" y="2780910"/>
            <a:ext cx="1800250" cy="93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endParaRPr lang="ko-KR" altLang="en-US" sz="1000" b="0" dirty="0" smtClean="0">
              <a:latin typeface="Optima" pitchFamily="2" charset="2"/>
            </a:endParaRPr>
          </a:p>
        </p:txBody>
      </p:sp>
      <p:sp>
        <p:nvSpPr>
          <p:cNvPr id="109" name="직사각형 108"/>
          <p:cNvSpPr/>
          <p:nvPr/>
        </p:nvSpPr>
        <p:spPr bwMode="auto">
          <a:xfrm>
            <a:off x="699885" y="3368374"/>
            <a:ext cx="648090" cy="205189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65000"/>
                <a:lumOff val="3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r>
              <a:rPr lang="ko-KR" altLang="en-US" sz="1000" b="0" dirty="0" smtClean="0">
                <a:latin typeface="Optima" pitchFamily="2" charset="2"/>
              </a:rPr>
              <a:t>로그</a:t>
            </a:r>
          </a:p>
        </p:txBody>
      </p:sp>
      <p:sp>
        <p:nvSpPr>
          <p:cNvPr id="110" name="직사각형 109"/>
          <p:cNvSpPr/>
          <p:nvPr/>
        </p:nvSpPr>
        <p:spPr bwMode="auto">
          <a:xfrm>
            <a:off x="699885" y="2936314"/>
            <a:ext cx="648090" cy="21603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65000"/>
                <a:lumOff val="3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r>
              <a:rPr lang="ko-KR" altLang="en-US" sz="1000" b="0" dirty="0" smtClean="0">
                <a:latin typeface="Optima" pitchFamily="2" charset="2"/>
              </a:rPr>
              <a:t>서비</a:t>
            </a:r>
            <a:r>
              <a:rPr lang="ko-KR" altLang="en-US" sz="1000" b="0" dirty="0">
                <a:latin typeface="Optima" pitchFamily="2" charset="2"/>
              </a:rPr>
              <a:t>스</a:t>
            </a:r>
            <a:endParaRPr lang="ko-KR" altLang="en-US" sz="1000" b="0" dirty="0" smtClean="0">
              <a:latin typeface="Optima" pitchFamily="2" charset="2"/>
            </a:endParaRPr>
          </a:p>
        </p:txBody>
      </p:sp>
      <p:cxnSp>
        <p:nvCxnSpPr>
          <p:cNvPr id="111" name="직선 화살표 연결선 110"/>
          <p:cNvCxnSpPr>
            <a:stCxn id="110" idx="2"/>
            <a:endCxn id="109" idx="0"/>
          </p:cNvCxnSpPr>
          <p:nvPr/>
        </p:nvCxnSpPr>
        <p:spPr bwMode="auto">
          <a:xfrm>
            <a:off x="1023930" y="3152344"/>
            <a:ext cx="0" cy="216030"/>
          </a:xfrm>
          <a:prstGeom prst="straightConnector1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  <a:round/>
            <a:headEnd/>
            <a:tailEnd type="stealth"/>
          </a:ln>
          <a:effectLst/>
        </p:spPr>
      </p:cxnSp>
      <p:sp>
        <p:nvSpPr>
          <p:cNvPr id="112" name="모서리가 둥근 직사각형 111"/>
          <p:cNvSpPr/>
          <p:nvPr/>
        </p:nvSpPr>
        <p:spPr bwMode="auto">
          <a:xfrm>
            <a:off x="1491995" y="3152344"/>
            <a:ext cx="720100" cy="216030"/>
          </a:xfrm>
          <a:prstGeom prst="roundRect">
            <a:avLst/>
          </a:prstGeom>
          <a:solidFill>
            <a:srgbClr val="FFF1C5"/>
          </a:solidFill>
          <a:ln w="9525">
            <a:solidFill>
              <a:schemeClr val="tx1">
                <a:lumMod val="65000"/>
                <a:lumOff val="3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r>
              <a:rPr lang="en-US" altLang="ko-KR" sz="1000" b="0" smtClean="0">
                <a:latin typeface="Optima" pitchFamily="2" charset="2"/>
              </a:rPr>
              <a:t>Sync </a:t>
            </a:r>
            <a:r>
              <a:rPr lang="ko-KR" altLang="en-US" sz="1000" b="0" smtClean="0">
                <a:latin typeface="Optima" pitchFamily="2" charset="2"/>
              </a:rPr>
              <a:t>메시지</a:t>
            </a:r>
          </a:p>
        </p:txBody>
      </p:sp>
      <p:cxnSp>
        <p:nvCxnSpPr>
          <p:cNvPr id="113" name="직선 화살표 연결선 112"/>
          <p:cNvCxnSpPr>
            <a:stCxn id="112" idx="1"/>
            <a:endCxn id="114" idx="3"/>
          </p:cNvCxnSpPr>
          <p:nvPr/>
        </p:nvCxnSpPr>
        <p:spPr bwMode="auto">
          <a:xfrm flipH="1">
            <a:off x="1059935" y="3260359"/>
            <a:ext cx="432060" cy="0"/>
          </a:xfrm>
          <a:prstGeom prst="straightConnector1">
            <a:avLst/>
          </a:prstGeom>
          <a:noFill/>
          <a:ln w="9525" cap="flat" cmpd="sng" algn="ctr">
            <a:solidFill>
              <a:srgbClr val="800000"/>
            </a:solidFill>
            <a:prstDash val="sysDot"/>
            <a:round/>
            <a:headEnd type="none" w="med" len="med"/>
            <a:tailEnd type="triangle" w="sm" len="sm"/>
          </a:ln>
          <a:effectLst/>
        </p:spPr>
      </p:cxnSp>
      <p:sp>
        <p:nvSpPr>
          <p:cNvPr id="114" name="직사각형 113"/>
          <p:cNvSpPr/>
          <p:nvPr/>
        </p:nvSpPr>
        <p:spPr bwMode="auto">
          <a:xfrm>
            <a:off x="987925" y="3152344"/>
            <a:ext cx="72010" cy="21603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endParaRPr lang="ko-KR" altLang="en-US" sz="1000" b="0" dirty="0" smtClean="0">
              <a:latin typeface="Optima" pitchFamily="2" charset="2"/>
            </a:endParaRPr>
          </a:p>
        </p:txBody>
      </p:sp>
      <p:sp>
        <p:nvSpPr>
          <p:cNvPr id="42" name="직사각형 41"/>
          <p:cNvSpPr/>
          <p:nvPr/>
        </p:nvSpPr>
        <p:spPr bwMode="auto">
          <a:xfrm>
            <a:off x="2428125" y="3717040"/>
            <a:ext cx="1800250" cy="92529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wrap="square" lIns="72000" rIns="72000" rtlCol="0" anchor="t">
            <a:noAutofit/>
          </a:bodyPr>
          <a:lstStyle/>
          <a:p>
            <a:pPr eaLnBrk="0" hangingPunct="0">
              <a:spcBef>
                <a:spcPct val="50000"/>
              </a:spcBef>
              <a:buClr>
                <a:schemeClr val="folHlink"/>
              </a:buClr>
            </a:pPr>
            <a:r>
              <a:rPr lang="ko-KR" altLang="en-US" sz="11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로컬 서버에 로그 데이터를 쌓은 후 수집 서버로 배치로 보내는 방식은</a:t>
            </a:r>
            <a:r>
              <a:rPr lang="en-US" altLang="ko-KR" sz="11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, </a:t>
            </a:r>
            <a:r>
              <a:rPr lang="ko-KR" altLang="en-US" sz="11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디스크가 가득 차거나 배치로 다량의 데이터를 보낼 때 성능에 영향을 줄 수 있음</a:t>
            </a:r>
            <a:r>
              <a:rPr lang="en-US" altLang="ko-KR" sz="11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.</a:t>
            </a:r>
            <a:endParaRPr lang="ko-KR" altLang="en-US" sz="1100" b="0" dirty="0" smtClean="0">
              <a:solidFill>
                <a:schemeClr val="tx1">
                  <a:lumMod val="75000"/>
                  <a:lumOff val="25000"/>
                </a:schemeClr>
              </a:solidFill>
              <a:latin typeface="Optima" pitchFamily="2" charset="2"/>
            </a:endParaRPr>
          </a:p>
        </p:txBody>
      </p:sp>
      <p:sp>
        <p:nvSpPr>
          <p:cNvPr id="48" name="직사각형 47"/>
          <p:cNvSpPr/>
          <p:nvPr/>
        </p:nvSpPr>
        <p:spPr bwMode="auto">
          <a:xfrm>
            <a:off x="2428125" y="2780910"/>
            <a:ext cx="1800250" cy="93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endParaRPr lang="ko-KR" altLang="en-US" sz="1000" b="0" dirty="0" smtClean="0">
              <a:latin typeface="Optima" pitchFamily="2" charset="2"/>
            </a:endParaRPr>
          </a:p>
        </p:txBody>
      </p:sp>
      <p:sp>
        <p:nvSpPr>
          <p:cNvPr id="49" name="직사각형 48"/>
          <p:cNvSpPr/>
          <p:nvPr/>
        </p:nvSpPr>
        <p:spPr bwMode="auto">
          <a:xfrm>
            <a:off x="2572145" y="3368374"/>
            <a:ext cx="648090" cy="205189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65000"/>
                <a:lumOff val="3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r>
              <a:rPr lang="ko-KR" altLang="en-US" sz="1000" b="0" dirty="0" smtClean="0">
                <a:latin typeface="Optima" pitchFamily="2" charset="2"/>
              </a:rPr>
              <a:t>로그</a:t>
            </a:r>
          </a:p>
        </p:txBody>
      </p:sp>
      <p:sp>
        <p:nvSpPr>
          <p:cNvPr id="50" name="직사각형 49"/>
          <p:cNvSpPr/>
          <p:nvPr/>
        </p:nvSpPr>
        <p:spPr bwMode="auto">
          <a:xfrm>
            <a:off x="2572145" y="2936314"/>
            <a:ext cx="648090" cy="21603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65000"/>
                <a:lumOff val="3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r>
              <a:rPr lang="ko-KR" altLang="en-US" sz="1000" b="0" dirty="0" smtClean="0">
                <a:latin typeface="Optima" pitchFamily="2" charset="2"/>
              </a:rPr>
              <a:t>서비</a:t>
            </a:r>
            <a:r>
              <a:rPr lang="ko-KR" altLang="en-US" sz="1000" b="0" dirty="0">
                <a:latin typeface="Optima" pitchFamily="2" charset="2"/>
              </a:rPr>
              <a:t>스</a:t>
            </a:r>
            <a:endParaRPr lang="ko-KR" altLang="en-US" sz="1000" b="0" dirty="0" smtClean="0">
              <a:latin typeface="Optima" pitchFamily="2" charset="2"/>
            </a:endParaRPr>
          </a:p>
        </p:txBody>
      </p:sp>
      <p:cxnSp>
        <p:nvCxnSpPr>
          <p:cNvPr id="51" name="직선 화살표 연결선 50"/>
          <p:cNvCxnSpPr>
            <a:stCxn id="50" idx="2"/>
            <a:endCxn id="49" idx="0"/>
          </p:cNvCxnSpPr>
          <p:nvPr/>
        </p:nvCxnSpPr>
        <p:spPr bwMode="auto">
          <a:xfrm>
            <a:off x="2896190" y="3152344"/>
            <a:ext cx="0" cy="216030"/>
          </a:xfrm>
          <a:prstGeom prst="straightConnector1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  <a:round/>
            <a:headEnd/>
            <a:tailEnd type="stealth"/>
          </a:ln>
          <a:effectLst/>
        </p:spPr>
      </p:cxnSp>
      <p:sp>
        <p:nvSpPr>
          <p:cNvPr id="52" name="모서리가 둥근 직사각형 51"/>
          <p:cNvSpPr/>
          <p:nvPr/>
        </p:nvSpPr>
        <p:spPr bwMode="auto">
          <a:xfrm>
            <a:off x="3364255" y="3152344"/>
            <a:ext cx="720100" cy="216030"/>
          </a:xfrm>
          <a:prstGeom prst="roundRect">
            <a:avLst/>
          </a:prstGeom>
          <a:solidFill>
            <a:srgbClr val="FFF1C5"/>
          </a:solidFill>
          <a:ln w="9525">
            <a:solidFill>
              <a:schemeClr val="tx1">
                <a:lumMod val="65000"/>
                <a:lumOff val="3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r>
              <a:rPr lang="ko-KR" altLang="en-US" sz="1000" b="0" dirty="0" smtClean="0">
                <a:latin typeface="Optima" pitchFamily="2" charset="2"/>
              </a:rPr>
              <a:t>제</a:t>
            </a:r>
            <a:r>
              <a:rPr lang="ko-KR" altLang="en-US" sz="1000" b="0" dirty="0">
                <a:latin typeface="Optima" pitchFamily="2" charset="2"/>
              </a:rPr>
              <a:t>어</a:t>
            </a:r>
            <a:r>
              <a:rPr lang="en-US" altLang="ko-KR" sz="1000" b="0" dirty="0" smtClean="0">
                <a:latin typeface="Optima" pitchFamily="2" charset="2"/>
              </a:rPr>
              <a:t> </a:t>
            </a:r>
            <a:r>
              <a:rPr lang="ko-KR" altLang="en-US" sz="1000" b="0" dirty="0" smtClean="0">
                <a:latin typeface="Optima" pitchFamily="2" charset="2"/>
              </a:rPr>
              <a:t>메시지</a:t>
            </a:r>
          </a:p>
        </p:txBody>
      </p:sp>
      <p:cxnSp>
        <p:nvCxnSpPr>
          <p:cNvPr id="56" name="직선 화살표 연결선 55"/>
          <p:cNvCxnSpPr>
            <a:stCxn id="52" idx="1"/>
            <a:endCxn id="57" idx="3"/>
          </p:cNvCxnSpPr>
          <p:nvPr/>
        </p:nvCxnSpPr>
        <p:spPr bwMode="auto">
          <a:xfrm flipH="1">
            <a:off x="2932195" y="3260359"/>
            <a:ext cx="432060" cy="0"/>
          </a:xfrm>
          <a:prstGeom prst="straightConnector1">
            <a:avLst/>
          </a:prstGeom>
          <a:noFill/>
          <a:ln w="9525" cap="flat" cmpd="sng" algn="ctr">
            <a:solidFill>
              <a:srgbClr val="800000"/>
            </a:solidFill>
            <a:prstDash val="sysDot"/>
            <a:round/>
            <a:headEnd type="none" w="med" len="med"/>
            <a:tailEnd type="triangle" w="sm" len="sm"/>
          </a:ln>
          <a:effectLst/>
        </p:spPr>
      </p:cxnSp>
      <p:sp>
        <p:nvSpPr>
          <p:cNvPr id="57" name="직사각형 56"/>
          <p:cNvSpPr/>
          <p:nvPr/>
        </p:nvSpPr>
        <p:spPr bwMode="auto">
          <a:xfrm>
            <a:off x="2860185" y="3152344"/>
            <a:ext cx="72010" cy="21603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endParaRPr lang="ko-KR" altLang="en-US" sz="1000" b="0" dirty="0" smtClean="0">
              <a:latin typeface="Optima" pitchFamily="2" charset="2"/>
            </a:endParaRPr>
          </a:p>
        </p:txBody>
      </p:sp>
      <p:sp>
        <p:nvSpPr>
          <p:cNvPr id="58" name="직사각형 57"/>
          <p:cNvSpPr/>
          <p:nvPr/>
        </p:nvSpPr>
        <p:spPr bwMode="auto">
          <a:xfrm>
            <a:off x="483855" y="2348850"/>
            <a:ext cx="3816530" cy="360050"/>
          </a:xfrm>
          <a:prstGeom prst="rect">
            <a:avLst/>
          </a:prstGeom>
          <a:solidFill>
            <a:schemeClr val="accent2">
              <a:lumMod val="25000"/>
            </a:schemeClr>
          </a:solidFill>
          <a:ln w="19050">
            <a:solidFill>
              <a:schemeClr val="accent2">
                <a:lumMod val="25000"/>
              </a:schemeClr>
            </a:solidFill>
            <a:round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r>
              <a:rPr lang="ko-KR" altLang="en-US" sz="1300" dirty="0" smtClean="0">
                <a:solidFill>
                  <a:schemeClr val="bg1"/>
                </a:solidFill>
                <a:latin typeface="Optima" pitchFamily="2" charset="2"/>
              </a:rPr>
              <a:t>스마트 로그를 위한</a:t>
            </a:r>
            <a:r>
              <a:rPr lang="en-US" altLang="ko-KR" sz="1300" dirty="0" smtClean="0">
                <a:solidFill>
                  <a:schemeClr val="bg1"/>
                </a:solidFill>
                <a:latin typeface="Optima" pitchFamily="2" charset="2"/>
              </a:rPr>
              <a:t>.... </a:t>
            </a:r>
            <a:endParaRPr lang="ko-KR" altLang="en-US" sz="1300" dirty="0" smtClean="0">
              <a:solidFill>
                <a:schemeClr val="bg1"/>
              </a:solidFill>
              <a:latin typeface="Optima" pitchFamily="2" charset="2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465" y="2564880"/>
            <a:ext cx="1524000" cy="695325"/>
          </a:xfrm>
          <a:prstGeom prst="rect">
            <a:avLst/>
          </a:prstGeom>
          <a:noFill/>
          <a:ln>
            <a:noFill/>
          </a:ln>
          <a:effectLst/>
          <a:scene3d>
            <a:camera prst="isometricOffAxis1Top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2445" y="3020335"/>
            <a:ext cx="1822450" cy="1920875"/>
          </a:xfrm>
          <a:prstGeom prst="rect">
            <a:avLst/>
          </a:prstGeom>
          <a:noFill/>
          <a:ln>
            <a:noFill/>
          </a:ln>
          <a:effectLst/>
          <a:scene3d>
            <a:camera prst="isometricOffAxis1Top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0230" y="4077090"/>
            <a:ext cx="3944937" cy="2414587"/>
          </a:xfrm>
          <a:prstGeom prst="rect">
            <a:avLst/>
          </a:prstGeom>
          <a:noFill/>
          <a:ln>
            <a:noFill/>
          </a:ln>
          <a:effectLst/>
          <a:scene3d>
            <a:camera prst="isometricOffAxis1Top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8" name="직선 연결선 7"/>
          <p:cNvCxnSpPr/>
          <p:nvPr/>
        </p:nvCxnSpPr>
        <p:spPr bwMode="auto">
          <a:xfrm>
            <a:off x="4444405" y="3356990"/>
            <a:ext cx="6048840" cy="0"/>
          </a:xfrm>
          <a:prstGeom prst="line">
            <a:avLst/>
          </a:prstGeom>
          <a:noFill/>
          <a:ln w="12700">
            <a:solidFill>
              <a:srgbClr val="666666"/>
            </a:solidFill>
            <a:round/>
            <a:headEnd type="none" w="med" len="med"/>
            <a:tailEnd type="none" w="med" len="med"/>
          </a:ln>
          <a:effectLst/>
        </p:spPr>
      </p:cxnSp>
      <p:cxnSp>
        <p:nvCxnSpPr>
          <p:cNvPr id="61" name="직선 연결선 60"/>
          <p:cNvCxnSpPr/>
          <p:nvPr/>
        </p:nvCxnSpPr>
        <p:spPr bwMode="auto">
          <a:xfrm>
            <a:off x="4444405" y="4509150"/>
            <a:ext cx="6048840" cy="0"/>
          </a:xfrm>
          <a:prstGeom prst="line">
            <a:avLst/>
          </a:prstGeom>
          <a:noFill/>
          <a:ln w="12700">
            <a:solidFill>
              <a:srgbClr val="666666"/>
            </a:solidFill>
            <a:round/>
            <a:headEnd type="none" w="med" len="med"/>
            <a:tailEnd type="none" w="med" len="med"/>
          </a:ln>
          <a:effectLst/>
        </p:spPr>
      </p:cxnSp>
      <p:cxnSp>
        <p:nvCxnSpPr>
          <p:cNvPr id="62" name="직선 연결선 61"/>
          <p:cNvCxnSpPr/>
          <p:nvPr/>
        </p:nvCxnSpPr>
        <p:spPr bwMode="auto">
          <a:xfrm>
            <a:off x="4444405" y="6021360"/>
            <a:ext cx="6048840" cy="0"/>
          </a:xfrm>
          <a:prstGeom prst="line">
            <a:avLst/>
          </a:prstGeom>
          <a:noFill/>
          <a:ln w="12700">
            <a:solidFill>
              <a:srgbClr val="666666"/>
            </a:solidFill>
            <a:round/>
            <a:headEnd type="none" w="med" len="med"/>
            <a:tailEnd type="none" w="med" len="med"/>
          </a:ln>
          <a:effectLst/>
        </p:spPr>
      </p:cxnSp>
      <p:sp>
        <p:nvSpPr>
          <p:cNvPr id="10" name="대각선 방향의 모서리가 둥근 사각형 9"/>
          <p:cNvSpPr/>
          <p:nvPr/>
        </p:nvSpPr>
        <p:spPr bwMode="auto">
          <a:xfrm>
            <a:off x="6964755" y="3140960"/>
            <a:ext cx="720100" cy="216030"/>
          </a:xfrm>
          <a:prstGeom prst="round2DiagRect">
            <a:avLst>
              <a:gd name="adj1" fmla="val 45936"/>
              <a:gd name="adj2" fmla="val 0"/>
            </a:avLst>
          </a:prstGeom>
          <a:solidFill>
            <a:srgbClr val="996633"/>
          </a:solidFill>
          <a:ln w="9525">
            <a:solidFill>
              <a:srgbClr val="996633"/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r>
              <a:rPr lang="ko-KR" altLang="en-US" sz="1100" b="0" dirty="0">
                <a:solidFill>
                  <a:schemeClr val="bg1"/>
                </a:solidFill>
                <a:latin typeface="Optima" pitchFamily="2" charset="2"/>
              </a:rPr>
              <a:t>레이어 </a:t>
            </a:r>
            <a:r>
              <a:rPr lang="en-US" altLang="ko-KR" sz="1100" b="0" dirty="0">
                <a:solidFill>
                  <a:schemeClr val="bg1"/>
                </a:solidFill>
                <a:latin typeface="Optima" pitchFamily="2" charset="2"/>
              </a:rPr>
              <a:t>1</a:t>
            </a:r>
            <a:endParaRPr lang="ko-KR" altLang="en-US" sz="1100" b="0" dirty="0">
              <a:solidFill>
                <a:schemeClr val="bg1"/>
              </a:solidFill>
              <a:latin typeface="Optima" pitchFamily="2" charset="2"/>
            </a:endParaRPr>
          </a:p>
        </p:txBody>
      </p:sp>
      <p:sp>
        <p:nvSpPr>
          <p:cNvPr id="63" name="대각선 방향의 모서리가 둥근 사각형 62"/>
          <p:cNvSpPr/>
          <p:nvPr/>
        </p:nvSpPr>
        <p:spPr bwMode="auto">
          <a:xfrm>
            <a:off x="6676715" y="4293120"/>
            <a:ext cx="1008140" cy="216030"/>
          </a:xfrm>
          <a:prstGeom prst="round2DiagRect">
            <a:avLst>
              <a:gd name="adj1" fmla="val 45936"/>
              <a:gd name="adj2" fmla="val 0"/>
            </a:avLst>
          </a:prstGeom>
          <a:solidFill>
            <a:srgbClr val="996633"/>
          </a:solidFill>
          <a:ln w="9525">
            <a:solidFill>
              <a:srgbClr val="996633"/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r>
              <a:rPr lang="ko-KR" altLang="en-US" sz="1100" dirty="0">
                <a:solidFill>
                  <a:schemeClr val="bg1"/>
                </a:solidFill>
                <a:latin typeface="Optima" pitchFamily="2" charset="2"/>
              </a:rPr>
              <a:t>기준 레이어 </a:t>
            </a:r>
            <a:r>
              <a:rPr lang="en-US" altLang="ko-KR" sz="1100" dirty="0">
                <a:solidFill>
                  <a:schemeClr val="bg1"/>
                </a:solidFill>
                <a:latin typeface="Optima" pitchFamily="2" charset="2"/>
              </a:rPr>
              <a:t>2</a:t>
            </a:r>
            <a:endParaRPr lang="ko-KR" altLang="en-US" sz="1100" dirty="0">
              <a:solidFill>
                <a:schemeClr val="bg1"/>
              </a:solidFill>
              <a:latin typeface="Optima" pitchFamily="2" charset="2"/>
            </a:endParaRPr>
          </a:p>
        </p:txBody>
      </p:sp>
      <p:sp>
        <p:nvSpPr>
          <p:cNvPr id="64" name="대각선 방향의 모서리가 둥근 사각형 63"/>
          <p:cNvSpPr/>
          <p:nvPr/>
        </p:nvSpPr>
        <p:spPr bwMode="auto">
          <a:xfrm>
            <a:off x="6964755" y="5805330"/>
            <a:ext cx="720100" cy="216030"/>
          </a:xfrm>
          <a:prstGeom prst="round2DiagRect">
            <a:avLst>
              <a:gd name="adj1" fmla="val 45936"/>
              <a:gd name="adj2" fmla="val 0"/>
            </a:avLst>
          </a:prstGeom>
          <a:solidFill>
            <a:srgbClr val="996633"/>
          </a:solidFill>
          <a:ln w="9525">
            <a:solidFill>
              <a:srgbClr val="996633"/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r>
              <a:rPr lang="ko-KR" altLang="en-US" sz="1100" b="0" dirty="0">
                <a:solidFill>
                  <a:schemeClr val="bg1"/>
                </a:solidFill>
                <a:latin typeface="Optima" pitchFamily="2" charset="2"/>
              </a:rPr>
              <a:t>레이어 </a:t>
            </a:r>
            <a:r>
              <a:rPr lang="en-US" altLang="ko-KR" sz="1100" b="0" dirty="0">
                <a:solidFill>
                  <a:schemeClr val="bg1"/>
                </a:solidFill>
                <a:latin typeface="Optima" pitchFamily="2" charset="2"/>
              </a:rPr>
              <a:t>3</a:t>
            </a:r>
            <a:endParaRPr lang="ko-KR" altLang="en-US" sz="1100" b="0" dirty="0">
              <a:solidFill>
                <a:schemeClr val="bg1"/>
              </a:solidFill>
              <a:latin typeface="Optima" pitchFamily="2" charset="2"/>
            </a:endParaRPr>
          </a:p>
        </p:txBody>
      </p:sp>
      <p:sp>
        <p:nvSpPr>
          <p:cNvPr id="65" name="직사각형 64"/>
          <p:cNvSpPr/>
          <p:nvPr/>
        </p:nvSpPr>
        <p:spPr bwMode="auto">
          <a:xfrm>
            <a:off x="8476965" y="2492870"/>
            <a:ext cx="1800250" cy="864120"/>
          </a:xfrm>
          <a:prstGeom prst="rect">
            <a:avLst/>
          </a:prstGeom>
          <a:solidFill>
            <a:schemeClr val="bg1"/>
          </a:solidFill>
          <a:ln w="12700" cmpd="sng">
            <a:solidFill>
              <a:schemeClr val="bg1">
                <a:lumMod val="50000"/>
              </a:schemeClr>
            </a:solidFill>
            <a:prstDash val="sysDot"/>
            <a:round/>
            <a:headEnd/>
            <a:tailEnd/>
          </a:ln>
          <a:effectLst/>
        </p:spPr>
        <p:txBody>
          <a:bodyPr wrap="square" lIns="72000" rIns="72000" rtlCol="0" anchor="b">
            <a:noAutofit/>
          </a:bodyPr>
          <a:lstStyle/>
          <a:p>
            <a:pPr marL="171450" indent="-171450" eaLnBrk="0" hangingPunct="0">
              <a:spcBef>
                <a:spcPts val="0"/>
              </a:spcBef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srgbClr val="996633"/>
                </a:solidFill>
                <a:latin typeface="Optima" pitchFamily="2" charset="2"/>
              </a:rPr>
              <a:t>선 두께</a:t>
            </a:r>
            <a:r>
              <a:rPr lang="en-US" altLang="ko-KR" dirty="0">
                <a:solidFill>
                  <a:srgbClr val="996633"/>
                </a:solidFill>
                <a:latin typeface="Optima" pitchFamily="2" charset="2"/>
              </a:rPr>
              <a:t>: </a:t>
            </a:r>
            <a:r>
              <a:rPr lang="en-US" altLang="ko-KR" dirty="0" smtClean="0">
                <a:solidFill>
                  <a:srgbClr val="996633"/>
                </a:solidFill>
                <a:latin typeface="Optima" pitchFamily="2" charset="2"/>
              </a:rPr>
              <a:t>0.75</a:t>
            </a:r>
            <a:endParaRPr lang="en-US" altLang="ko-KR" dirty="0">
              <a:solidFill>
                <a:srgbClr val="996633"/>
              </a:solidFill>
              <a:latin typeface="Optima" pitchFamily="2" charset="2"/>
            </a:endParaRPr>
          </a:p>
          <a:p>
            <a:pPr marL="171450" indent="-171450" eaLnBrk="0" hangingPunct="0">
              <a:spcBef>
                <a:spcPts val="0"/>
              </a:spcBef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srgbClr val="996633"/>
                </a:solidFill>
                <a:latin typeface="Optima" pitchFamily="2" charset="2"/>
              </a:rPr>
              <a:t>선 색상</a:t>
            </a:r>
            <a:r>
              <a:rPr lang="en-US" altLang="ko-KR" dirty="0">
                <a:solidFill>
                  <a:srgbClr val="996633"/>
                </a:solidFill>
                <a:latin typeface="Optima" pitchFamily="2" charset="2"/>
              </a:rPr>
              <a:t>: </a:t>
            </a:r>
            <a:r>
              <a:rPr lang="en-US" altLang="ko-KR" dirty="0" smtClean="0">
                <a:solidFill>
                  <a:srgbClr val="996633"/>
                </a:solidFill>
                <a:latin typeface="Optima" pitchFamily="2" charset="2"/>
              </a:rPr>
              <a:t>-1</a:t>
            </a:r>
            <a:endParaRPr lang="en-US" altLang="ko-KR" dirty="0">
              <a:solidFill>
                <a:srgbClr val="996633"/>
              </a:solidFill>
              <a:latin typeface="Optima" pitchFamily="2" charset="2"/>
            </a:endParaRPr>
          </a:p>
          <a:p>
            <a:pPr marL="171450" indent="-171450" eaLnBrk="0" hangingPunct="0">
              <a:spcBef>
                <a:spcPts val="0"/>
              </a:spcBef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srgbClr val="996633"/>
                </a:solidFill>
                <a:latin typeface="Optima" pitchFamily="2" charset="2"/>
              </a:rPr>
              <a:t>폰트 크기</a:t>
            </a:r>
            <a:r>
              <a:rPr lang="en-US" altLang="ko-KR" dirty="0">
                <a:solidFill>
                  <a:srgbClr val="996633"/>
                </a:solidFill>
                <a:latin typeface="Optima" pitchFamily="2" charset="2"/>
              </a:rPr>
              <a:t>: </a:t>
            </a:r>
            <a:r>
              <a:rPr lang="en-US" altLang="ko-KR" dirty="0" smtClean="0">
                <a:solidFill>
                  <a:srgbClr val="996633"/>
                </a:solidFill>
                <a:latin typeface="Optima" pitchFamily="2" charset="2"/>
              </a:rPr>
              <a:t>10</a:t>
            </a:r>
            <a:endParaRPr lang="en-US" altLang="ko-KR" dirty="0">
              <a:solidFill>
                <a:srgbClr val="996633"/>
              </a:solidFill>
              <a:latin typeface="Optima" pitchFamily="2" charset="2"/>
            </a:endParaRPr>
          </a:p>
          <a:p>
            <a:pPr marL="171450" indent="-171450" eaLnBrk="0" hangingPunct="0">
              <a:spcBef>
                <a:spcPts val="0"/>
              </a:spcBef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srgbClr val="996633"/>
                </a:solidFill>
                <a:latin typeface="Optima" pitchFamily="2" charset="2"/>
              </a:rPr>
              <a:t>폰트 색상</a:t>
            </a:r>
            <a:r>
              <a:rPr lang="en-US" altLang="ko-KR" dirty="0">
                <a:solidFill>
                  <a:srgbClr val="996633"/>
                </a:solidFill>
                <a:latin typeface="Optima" pitchFamily="2" charset="2"/>
              </a:rPr>
              <a:t>: </a:t>
            </a:r>
            <a:r>
              <a:rPr lang="en-US" altLang="ko-KR" dirty="0" smtClean="0">
                <a:solidFill>
                  <a:srgbClr val="996633"/>
                </a:solidFill>
                <a:latin typeface="Optima" pitchFamily="2" charset="2"/>
              </a:rPr>
              <a:t>-1</a:t>
            </a:r>
            <a:r>
              <a:rPr lang="ko-KR" altLang="en-US" dirty="0" smtClean="0">
                <a:solidFill>
                  <a:srgbClr val="996633"/>
                </a:solidFill>
                <a:latin typeface="Optima" pitchFamily="2" charset="2"/>
              </a:rPr>
              <a:t> </a:t>
            </a:r>
            <a:endParaRPr lang="en-US" altLang="ko-KR" dirty="0">
              <a:solidFill>
                <a:srgbClr val="996633"/>
              </a:solidFill>
              <a:latin typeface="Optima" pitchFamily="2" charset="2"/>
            </a:endParaRPr>
          </a:p>
        </p:txBody>
      </p:sp>
      <p:sp>
        <p:nvSpPr>
          <p:cNvPr id="66" name="직사각형 65"/>
          <p:cNvSpPr/>
          <p:nvPr/>
        </p:nvSpPr>
        <p:spPr bwMode="auto">
          <a:xfrm>
            <a:off x="8476965" y="3645030"/>
            <a:ext cx="1800250" cy="864120"/>
          </a:xfrm>
          <a:prstGeom prst="rect">
            <a:avLst/>
          </a:prstGeom>
          <a:solidFill>
            <a:schemeClr val="bg1"/>
          </a:solidFill>
          <a:ln w="12700" cmpd="sng">
            <a:solidFill>
              <a:schemeClr val="bg1">
                <a:lumMod val="50000"/>
              </a:schemeClr>
            </a:solidFill>
            <a:prstDash val="sysDot"/>
            <a:round/>
            <a:headEnd/>
            <a:tailEnd/>
          </a:ln>
          <a:effectLst/>
        </p:spPr>
        <p:txBody>
          <a:bodyPr wrap="square" lIns="72000" rIns="72000" rtlCol="0" anchor="b">
            <a:noAutofit/>
          </a:bodyPr>
          <a:lstStyle/>
          <a:p>
            <a:pPr marL="171450" indent="-171450" eaLnBrk="0" hangingPunct="0">
              <a:spcBef>
                <a:spcPts val="0"/>
              </a:spcBef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ko-KR" altLang="en-US" dirty="0" smtClean="0">
                <a:solidFill>
                  <a:srgbClr val="996633"/>
                </a:solidFill>
                <a:latin typeface="Optima" pitchFamily="2" charset="2"/>
              </a:rPr>
              <a:t>선 두께</a:t>
            </a:r>
            <a:r>
              <a:rPr lang="en-US" altLang="ko-KR" dirty="0" smtClean="0">
                <a:solidFill>
                  <a:srgbClr val="996633"/>
                </a:solidFill>
                <a:latin typeface="Optima" pitchFamily="2" charset="2"/>
              </a:rPr>
              <a:t>: </a:t>
            </a:r>
            <a:r>
              <a:rPr lang="en-US" altLang="ko-KR" dirty="0">
                <a:solidFill>
                  <a:srgbClr val="996633"/>
                </a:solidFill>
                <a:latin typeface="Optima" pitchFamily="2" charset="2"/>
              </a:rPr>
              <a:t>1</a:t>
            </a:r>
            <a:endParaRPr lang="en-US" altLang="ko-KR" dirty="0" smtClean="0">
              <a:solidFill>
                <a:srgbClr val="996633"/>
              </a:solidFill>
              <a:latin typeface="Optima" pitchFamily="2" charset="2"/>
            </a:endParaRPr>
          </a:p>
          <a:p>
            <a:pPr marL="171450" indent="-171450" eaLnBrk="0" hangingPunct="0">
              <a:spcBef>
                <a:spcPts val="0"/>
              </a:spcBef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ko-KR" altLang="en-US" dirty="0" smtClean="0">
                <a:solidFill>
                  <a:srgbClr val="996633"/>
                </a:solidFill>
                <a:latin typeface="Optima" pitchFamily="2" charset="2"/>
              </a:rPr>
              <a:t>선 색상</a:t>
            </a:r>
            <a:r>
              <a:rPr lang="en-US" altLang="ko-KR" dirty="0" smtClean="0">
                <a:solidFill>
                  <a:srgbClr val="996633"/>
                </a:solidFill>
                <a:latin typeface="Optima" pitchFamily="2" charset="2"/>
              </a:rPr>
              <a:t>: </a:t>
            </a:r>
            <a:r>
              <a:rPr lang="ko-KR" altLang="en-US" dirty="0" smtClean="0">
                <a:solidFill>
                  <a:srgbClr val="996633"/>
                </a:solidFill>
                <a:latin typeface="Optima" pitchFamily="2" charset="2"/>
              </a:rPr>
              <a:t>기준 색</a:t>
            </a:r>
            <a:endParaRPr lang="en-US" altLang="ko-KR" dirty="0" smtClean="0">
              <a:solidFill>
                <a:srgbClr val="996633"/>
              </a:solidFill>
              <a:latin typeface="Optima" pitchFamily="2" charset="2"/>
            </a:endParaRPr>
          </a:p>
          <a:p>
            <a:pPr marL="171450" indent="-171450" eaLnBrk="0" hangingPunct="0">
              <a:spcBef>
                <a:spcPts val="0"/>
              </a:spcBef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ko-KR" altLang="en-US" dirty="0" smtClean="0">
                <a:solidFill>
                  <a:srgbClr val="996633"/>
                </a:solidFill>
                <a:latin typeface="Optima" pitchFamily="2" charset="2"/>
              </a:rPr>
              <a:t>폰트 크기</a:t>
            </a:r>
            <a:r>
              <a:rPr lang="en-US" altLang="ko-KR" dirty="0" smtClean="0">
                <a:solidFill>
                  <a:srgbClr val="996633"/>
                </a:solidFill>
                <a:latin typeface="Optima" pitchFamily="2" charset="2"/>
              </a:rPr>
              <a:t>: 11</a:t>
            </a:r>
          </a:p>
          <a:p>
            <a:pPr marL="171450" indent="-171450" eaLnBrk="0" hangingPunct="0">
              <a:spcBef>
                <a:spcPts val="0"/>
              </a:spcBef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ko-KR" altLang="en-US" dirty="0" smtClean="0">
                <a:solidFill>
                  <a:srgbClr val="996633"/>
                </a:solidFill>
                <a:latin typeface="Optima" pitchFamily="2" charset="2"/>
              </a:rPr>
              <a:t>폰트 색상</a:t>
            </a:r>
            <a:r>
              <a:rPr lang="en-US" altLang="ko-KR" dirty="0" smtClean="0">
                <a:solidFill>
                  <a:srgbClr val="996633"/>
                </a:solidFill>
                <a:latin typeface="Optima" pitchFamily="2" charset="2"/>
              </a:rPr>
              <a:t>: </a:t>
            </a:r>
            <a:r>
              <a:rPr lang="ko-KR" altLang="en-US" dirty="0" smtClean="0">
                <a:solidFill>
                  <a:srgbClr val="996633"/>
                </a:solidFill>
                <a:latin typeface="Optima" pitchFamily="2" charset="2"/>
              </a:rPr>
              <a:t>기준 색 </a:t>
            </a:r>
            <a:endParaRPr lang="en-US" altLang="ko-KR" dirty="0" smtClean="0">
              <a:solidFill>
                <a:srgbClr val="996633"/>
              </a:solidFill>
              <a:latin typeface="Optima" pitchFamily="2" charset="2"/>
            </a:endParaRPr>
          </a:p>
        </p:txBody>
      </p:sp>
      <p:sp>
        <p:nvSpPr>
          <p:cNvPr id="68" name="직사각형 67"/>
          <p:cNvSpPr/>
          <p:nvPr/>
        </p:nvSpPr>
        <p:spPr bwMode="auto">
          <a:xfrm>
            <a:off x="8476965" y="5157240"/>
            <a:ext cx="1800250" cy="864120"/>
          </a:xfrm>
          <a:prstGeom prst="rect">
            <a:avLst/>
          </a:prstGeom>
          <a:solidFill>
            <a:schemeClr val="bg1"/>
          </a:solidFill>
          <a:ln w="12700" cmpd="sng">
            <a:solidFill>
              <a:schemeClr val="bg1">
                <a:lumMod val="50000"/>
              </a:schemeClr>
            </a:solidFill>
            <a:prstDash val="sysDot"/>
            <a:round/>
            <a:headEnd/>
            <a:tailEnd/>
          </a:ln>
          <a:effectLst/>
        </p:spPr>
        <p:txBody>
          <a:bodyPr wrap="square" lIns="72000" rIns="72000" rtlCol="0" anchor="b">
            <a:noAutofit/>
          </a:bodyPr>
          <a:lstStyle/>
          <a:p>
            <a:pPr marL="171450" indent="-171450" eaLnBrk="0" hangingPunct="0">
              <a:spcBef>
                <a:spcPts val="0"/>
              </a:spcBef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srgbClr val="996633"/>
                </a:solidFill>
                <a:latin typeface="Optima" pitchFamily="2" charset="2"/>
              </a:rPr>
              <a:t>선 두께</a:t>
            </a:r>
            <a:r>
              <a:rPr lang="en-US" altLang="ko-KR" dirty="0">
                <a:solidFill>
                  <a:srgbClr val="996633"/>
                </a:solidFill>
                <a:latin typeface="Optima" pitchFamily="2" charset="2"/>
              </a:rPr>
              <a:t>: </a:t>
            </a:r>
            <a:r>
              <a:rPr lang="en-US" altLang="ko-KR" dirty="0" smtClean="0">
                <a:solidFill>
                  <a:srgbClr val="996633"/>
                </a:solidFill>
                <a:latin typeface="Optima" pitchFamily="2" charset="2"/>
              </a:rPr>
              <a:t>1.12</a:t>
            </a:r>
            <a:endParaRPr lang="en-US" altLang="ko-KR" dirty="0">
              <a:solidFill>
                <a:srgbClr val="996633"/>
              </a:solidFill>
              <a:latin typeface="Optima" pitchFamily="2" charset="2"/>
            </a:endParaRPr>
          </a:p>
          <a:p>
            <a:pPr marL="171450" indent="-171450" eaLnBrk="0" hangingPunct="0">
              <a:spcBef>
                <a:spcPts val="0"/>
              </a:spcBef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srgbClr val="996633"/>
                </a:solidFill>
                <a:latin typeface="Optima" pitchFamily="2" charset="2"/>
              </a:rPr>
              <a:t>선 색상</a:t>
            </a:r>
            <a:r>
              <a:rPr lang="en-US" altLang="ko-KR" dirty="0">
                <a:solidFill>
                  <a:srgbClr val="996633"/>
                </a:solidFill>
                <a:latin typeface="Optima" pitchFamily="2" charset="2"/>
              </a:rPr>
              <a:t>: </a:t>
            </a:r>
            <a:r>
              <a:rPr lang="en-US" altLang="ko-KR" dirty="0" smtClean="0">
                <a:solidFill>
                  <a:srgbClr val="996633"/>
                </a:solidFill>
                <a:latin typeface="Optima" pitchFamily="2" charset="2"/>
              </a:rPr>
              <a:t>+1</a:t>
            </a:r>
            <a:endParaRPr lang="en-US" altLang="ko-KR" dirty="0">
              <a:solidFill>
                <a:srgbClr val="996633"/>
              </a:solidFill>
              <a:latin typeface="Optima" pitchFamily="2" charset="2"/>
            </a:endParaRPr>
          </a:p>
          <a:p>
            <a:pPr marL="171450" indent="-171450" eaLnBrk="0" hangingPunct="0">
              <a:spcBef>
                <a:spcPts val="0"/>
              </a:spcBef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srgbClr val="996633"/>
                </a:solidFill>
                <a:latin typeface="Optima" pitchFamily="2" charset="2"/>
              </a:rPr>
              <a:t>폰트 크기</a:t>
            </a:r>
            <a:r>
              <a:rPr lang="en-US" altLang="ko-KR" dirty="0">
                <a:solidFill>
                  <a:srgbClr val="996633"/>
                </a:solidFill>
                <a:latin typeface="Optima" pitchFamily="2" charset="2"/>
              </a:rPr>
              <a:t>: </a:t>
            </a:r>
            <a:r>
              <a:rPr lang="en-US" altLang="ko-KR" dirty="0" smtClean="0">
                <a:solidFill>
                  <a:srgbClr val="996633"/>
                </a:solidFill>
                <a:latin typeface="Optima" pitchFamily="2" charset="2"/>
              </a:rPr>
              <a:t>13 (</a:t>
            </a:r>
            <a:r>
              <a:rPr lang="ko-KR" altLang="en-US" dirty="0" smtClean="0">
                <a:solidFill>
                  <a:srgbClr val="996633"/>
                </a:solidFill>
                <a:latin typeface="Optima" pitchFamily="2" charset="2"/>
              </a:rPr>
              <a:t>변형</a:t>
            </a:r>
            <a:r>
              <a:rPr lang="en-US" altLang="ko-KR" dirty="0" smtClean="0">
                <a:solidFill>
                  <a:srgbClr val="996633"/>
                </a:solidFill>
                <a:latin typeface="Optima" pitchFamily="2" charset="2"/>
              </a:rPr>
              <a:t>) </a:t>
            </a:r>
            <a:endParaRPr lang="en-US" altLang="ko-KR" dirty="0">
              <a:solidFill>
                <a:srgbClr val="996633"/>
              </a:solidFill>
              <a:latin typeface="Optima" pitchFamily="2" charset="2"/>
            </a:endParaRPr>
          </a:p>
          <a:p>
            <a:pPr marL="171450" indent="-171450" eaLnBrk="0" hangingPunct="0">
              <a:spcBef>
                <a:spcPts val="0"/>
              </a:spcBef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srgbClr val="996633"/>
                </a:solidFill>
                <a:latin typeface="Optima" pitchFamily="2" charset="2"/>
              </a:rPr>
              <a:t>폰트 색상</a:t>
            </a:r>
            <a:r>
              <a:rPr lang="en-US" altLang="ko-KR" dirty="0">
                <a:solidFill>
                  <a:srgbClr val="996633"/>
                </a:solidFill>
                <a:latin typeface="Optima" pitchFamily="2" charset="2"/>
              </a:rPr>
              <a:t>: </a:t>
            </a:r>
            <a:r>
              <a:rPr lang="en-US" altLang="ko-KR" dirty="0" smtClean="0">
                <a:solidFill>
                  <a:srgbClr val="996633"/>
                </a:solidFill>
                <a:latin typeface="Optima" pitchFamily="2" charset="2"/>
              </a:rPr>
              <a:t>+1 (</a:t>
            </a:r>
            <a:r>
              <a:rPr lang="ko-KR" altLang="en-US" dirty="0" smtClean="0">
                <a:solidFill>
                  <a:srgbClr val="996633"/>
                </a:solidFill>
                <a:latin typeface="Optima" pitchFamily="2" charset="2"/>
              </a:rPr>
              <a:t>변형</a:t>
            </a:r>
            <a:r>
              <a:rPr lang="en-US" altLang="ko-KR" dirty="0" smtClean="0">
                <a:solidFill>
                  <a:srgbClr val="996633"/>
                </a:solidFill>
                <a:latin typeface="Optima" pitchFamily="2" charset="2"/>
              </a:rPr>
              <a:t>)</a:t>
            </a:r>
            <a:r>
              <a:rPr lang="ko-KR" altLang="en-US" dirty="0" smtClean="0">
                <a:solidFill>
                  <a:srgbClr val="996633"/>
                </a:solidFill>
                <a:latin typeface="Optima" pitchFamily="2" charset="2"/>
              </a:rPr>
              <a:t> </a:t>
            </a:r>
            <a:endParaRPr lang="en-US" altLang="ko-KR" dirty="0">
              <a:solidFill>
                <a:srgbClr val="996633"/>
              </a:solidFill>
              <a:latin typeface="Optima" pitchFamily="2" charset="2"/>
            </a:endParaRPr>
          </a:p>
        </p:txBody>
      </p:sp>
      <p:sp>
        <p:nvSpPr>
          <p:cNvPr id="14" name="타원 13"/>
          <p:cNvSpPr/>
          <p:nvPr/>
        </p:nvSpPr>
        <p:spPr bwMode="auto">
          <a:xfrm>
            <a:off x="3076215" y="2852920"/>
            <a:ext cx="288040" cy="288040"/>
          </a:xfrm>
          <a:prstGeom prst="ellipse">
            <a:avLst/>
          </a:prstGeom>
          <a:solidFill>
            <a:srgbClr val="996633"/>
          </a:solidFill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r>
              <a:rPr lang="en-US" altLang="ko-KR" dirty="0" smtClean="0">
                <a:solidFill>
                  <a:schemeClr val="bg1"/>
                </a:solidFill>
                <a:latin typeface="Optima" pitchFamily="2" charset="2"/>
              </a:rPr>
              <a:t>1</a:t>
            </a:r>
            <a:endParaRPr lang="ko-KR" altLang="en-US" dirty="0" smtClean="0">
              <a:solidFill>
                <a:schemeClr val="bg1"/>
              </a:solidFill>
              <a:latin typeface="Optima" pitchFamily="2" charset="2"/>
            </a:endParaRPr>
          </a:p>
        </p:txBody>
      </p:sp>
      <p:sp>
        <p:nvSpPr>
          <p:cNvPr id="71" name="타원 70"/>
          <p:cNvSpPr/>
          <p:nvPr/>
        </p:nvSpPr>
        <p:spPr bwMode="auto">
          <a:xfrm>
            <a:off x="4012345" y="2708900"/>
            <a:ext cx="288040" cy="288040"/>
          </a:xfrm>
          <a:prstGeom prst="ellipse">
            <a:avLst/>
          </a:prstGeom>
          <a:solidFill>
            <a:srgbClr val="996633"/>
          </a:solidFill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r>
              <a:rPr lang="en-US" altLang="ko-KR" dirty="0">
                <a:solidFill>
                  <a:schemeClr val="bg1"/>
                </a:solidFill>
                <a:latin typeface="Optima" pitchFamily="2" charset="2"/>
              </a:rPr>
              <a:t>2</a:t>
            </a:r>
            <a:endParaRPr lang="ko-KR" altLang="en-US" dirty="0" smtClean="0">
              <a:solidFill>
                <a:schemeClr val="bg1"/>
              </a:solidFill>
              <a:latin typeface="Optima" pitchFamily="2" charset="2"/>
            </a:endParaRPr>
          </a:p>
        </p:txBody>
      </p:sp>
      <p:sp>
        <p:nvSpPr>
          <p:cNvPr id="72" name="타원 71"/>
          <p:cNvSpPr/>
          <p:nvPr/>
        </p:nvSpPr>
        <p:spPr bwMode="auto">
          <a:xfrm>
            <a:off x="4164745" y="2420860"/>
            <a:ext cx="288040" cy="288040"/>
          </a:xfrm>
          <a:prstGeom prst="ellipse">
            <a:avLst/>
          </a:prstGeom>
          <a:solidFill>
            <a:srgbClr val="996633"/>
          </a:solidFill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r>
              <a:rPr lang="en-US" altLang="ko-KR" dirty="0" smtClean="0">
                <a:solidFill>
                  <a:schemeClr val="bg1"/>
                </a:solidFill>
                <a:latin typeface="Optima" pitchFamily="2" charset="2"/>
              </a:rPr>
              <a:t>3</a:t>
            </a:r>
            <a:endParaRPr lang="ko-KR" altLang="en-US" dirty="0" smtClean="0">
              <a:solidFill>
                <a:schemeClr val="bg1"/>
              </a:solidFill>
              <a:latin typeface="Optima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443728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모서리가 둥근 직사각형 119"/>
          <p:cNvSpPr/>
          <p:nvPr/>
        </p:nvSpPr>
        <p:spPr bwMode="auto">
          <a:xfrm>
            <a:off x="3940336" y="2349500"/>
            <a:ext cx="3096485" cy="2313925"/>
          </a:xfrm>
          <a:prstGeom prst="roundRect">
            <a:avLst>
              <a:gd name="adj" fmla="val 3063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endParaRPr lang="ko-KR" altLang="en-US" sz="1000" b="0" dirty="0" smtClean="0">
              <a:latin typeface="Optima" pitchFamily="2" charset="2"/>
            </a:endParaRPr>
          </a:p>
        </p:txBody>
      </p:sp>
      <p:sp>
        <p:nvSpPr>
          <p:cNvPr id="107" name="모서리가 둥근 직사각형 106"/>
          <p:cNvSpPr/>
          <p:nvPr/>
        </p:nvSpPr>
        <p:spPr bwMode="auto">
          <a:xfrm>
            <a:off x="627821" y="2334299"/>
            <a:ext cx="3096485" cy="1511560"/>
          </a:xfrm>
          <a:prstGeom prst="roundRect">
            <a:avLst>
              <a:gd name="adj" fmla="val 5280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endParaRPr lang="ko-KR" altLang="en-US" sz="1000" b="0" dirty="0" smtClean="0">
              <a:latin typeface="Optima" pitchFamily="2" charset="2"/>
            </a:endParaRPr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5.8 </a:t>
            </a:r>
            <a:r>
              <a:rPr lang="ko-KR" altLang="en-US" dirty="0" smtClean="0"/>
              <a:t>그리기 안내 </a:t>
            </a:r>
            <a:r>
              <a:rPr lang="en-US" altLang="ko-KR" dirty="0"/>
              <a:t>7</a:t>
            </a:r>
            <a:r>
              <a:rPr lang="en-US" altLang="ko-KR" dirty="0" smtClean="0"/>
              <a:t> – </a:t>
            </a:r>
            <a:r>
              <a:rPr lang="ko-KR" altLang="en-US" dirty="0" smtClean="0"/>
              <a:t>연결선 조정    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컨트롤 키를 이용한 미세 조정을 하지 않았음에도 직선이 곧게 연결되지 않는 경우가 있습니다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조절 간격이 제 멋대로 움직이는 듯한 기분이며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작업자는 정확히 연결하기 위해서 미세 조정을 하게 됩니다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실제로 지정된 눈금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여기서는 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0.2 cm)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단위로 움직이지 않습니다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이런 현상의 비밀은 바로 눈금 및 안내서 메뉴에서 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“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개체를 다른 개체에 맞춰 이동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”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을 선택했기 때문입니다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</p:txBody>
      </p:sp>
      <p:sp>
        <p:nvSpPr>
          <p:cNvPr id="7" name="직사각형 6"/>
          <p:cNvSpPr/>
          <p:nvPr/>
        </p:nvSpPr>
        <p:spPr bwMode="auto">
          <a:xfrm>
            <a:off x="1059936" y="2477669"/>
            <a:ext cx="1008140" cy="28804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65000"/>
                <a:lumOff val="3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endParaRPr lang="ko-KR" altLang="en-US" sz="1000" b="0" dirty="0" smtClean="0">
              <a:latin typeface="Optima" pitchFamily="2" charset="2"/>
            </a:endParaRPr>
          </a:p>
        </p:txBody>
      </p:sp>
      <p:sp>
        <p:nvSpPr>
          <p:cNvPr id="42" name="직사각형 41"/>
          <p:cNvSpPr/>
          <p:nvPr/>
        </p:nvSpPr>
        <p:spPr bwMode="auto">
          <a:xfrm>
            <a:off x="771896" y="3376855"/>
            <a:ext cx="1296180" cy="28804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65000"/>
                <a:lumOff val="3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endParaRPr lang="ko-KR" altLang="en-US" sz="1000" b="0" dirty="0" smtClean="0">
              <a:latin typeface="Optima" pitchFamily="2" charset="2"/>
            </a:endParaRPr>
          </a:p>
        </p:txBody>
      </p:sp>
      <p:sp>
        <p:nvSpPr>
          <p:cNvPr id="8" name="직사각형 7"/>
          <p:cNvSpPr/>
          <p:nvPr/>
        </p:nvSpPr>
        <p:spPr bwMode="auto">
          <a:xfrm>
            <a:off x="1419986" y="3376855"/>
            <a:ext cx="360050" cy="14402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65000"/>
                <a:lumOff val="3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endParaRPr lang="ko-KR" altLang="en-US" sz="1000" b="0" dirty="0" smtClean="0">
              <a:latin typeface="Optima" pitchFamily="2" charset="2"/>
            </a:endParaRPr>
          </a:p>
        </p:txBody>
      </p:sp>
      <p:cxnSp>
        <p:nvCxnSpPr>
          <p:cNvPr id="10" name="직선 화살표 연결선 9"/>
          <p:cNvCxnSpPr>
            <a:stCxn id="7" idx="2"/>
            <a:endCxn id="8" idx="0"/>
          </p:cNvCxnSpPr>
          <p:nvPr/>
        </p:nvCxnSpPr>
        <p:spPr bwMode="auto">
          <a:xfrm>
            <a:off x="1564006" y="2765709"/>
            <a:ext cx="36005" cy="611146"/>
          </a:xfrm>
          <a:prstGeom prst="straightConnector1">
            <a:avLst/>
          </a:prstGeom>
          <a:noFill/>
          <a:ln w="25400">
            <a:solidFill>
              <a:srgbClr val="C00000"/>
            </a:solidFill>
            <a:round/>
            <a:headEnd/>
            <a:tailEnd type="arrow"/>
          </a:ln>
          <a:effectLst/>
        </p:spPr>
      </p:cxnSp>
      <p:sp>
        <p:nvSpPr>
          <p:cNvPr id="51" name="직사각형 50"/>
          <p:cNvSpPr/>
          <p:nvPr/>
        </p:nvSpPr>
        <p:spPr bwMode="auto">
          <a:xfrm>
            <a:off x="2500136" y="2477669"/>
            <a:ext cx="1008140" cy="28804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65000"/>
                <a:lumOff val="3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endParaRPr lang="ko-KR" altLang="en-US" sz="1000" b="0" dirty="0" smtClean="0">
              <a:latin typeface="Optima" pitchFamily="2" charset="2"/>
            </a:endParaRPr>
          </a:p>
        </p:txBody>
      </p:sp>
      <p:sp>
        <p:nvSpPr>
          <p:cNvPr id="52" name="직사각형 51"/>
          <p:cNvSpPr/>
          <p:nvPr/>
        </p:nvSpPr>
        <p:spPr bwMode="auto">
          <a:xfrm>
            <a:off x="2212096" y="3376855"/>
            <a:ext cx="1296180" cy="28804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65000"/>
                <a:lumOff val="3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endParaRPr lang="ko-KR" altLang="en-US" sz="1000" b="0" dirty="0" smtClean="0">
              <a:latin typeface="Optima" pitchFamily="2" charset="2"/>
            </a:endParaRPr>
          </a:p>
        </p:txBody>
      </p:sp>
      <p:sp>
        <p:nvSpPr>
          <p:cNvPr id="56" name="직사각형 55"/>
          <p:cNvSpPr/>
          <p:nvPr/>
        </p:nvSpPr>
        <p:spPr bwMode="auto">
          <a:xfrm>
            <a:off x="2788176" y="3376855"/>
            <a:ext cx="432060" cy="144020"/>
          </a:xfrm>
          <a:prstGeom prst="rect">
            <a:avLst/>
          </a:prstGeom>
          <a:solidFill>
            <a:srgbClr val="FFCC99"/>
          </a:solidFill>
          <a:ln w="9525">
            <a:solidFill>
              <a:schemeClr val="tx1">
                <a:lumMod val="65000"/>
                <a:lumOff val="3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endParaRPr lang="ko-KR" altLang="en-US" sz="1000" b="0" dirty="0" smtClean="0">
              <a:latin typeface="Optima" pitchFamily="2" charset="2"/>
            </a:endParaRPr>
          </a:p>
        </p:txBody>
      </p:sp>
      <p:cxnSp>
        <p:nvCxnSpPr>
          <p:cNvPr id="57" name="직선 화살표 연결선 56"/>
          <p:cNvCxnSpPr>
            <a:stCxn id="51" idx="2"/>
            <a:endCxn id="56" idx="0"/>
          </p:cNvCxnSpPr>
          <p:nvPr/>
        </p:nvCxnSpPr>
        <p:spPr bwMode="auto">
          <a:xfrm>
            <a:off x="3004206" y="2765709"/>
            <a:ext cx="0" cy="611146"/>
          </a:xfrm>
          <a:prstGeom prst="straightConnector1">
            <a:avLst/>
          </a:prstGeom>
          <a:noFill/>
          <a:ln w="25400">
            <a:solidFill>
              <a:schemeClr val="accent1">
                <a:lumMod val="75000"/>
              </a:schemeClr>
            </a:solidFill>
            <a:round/>
            <a:headEnd/>
            <a:tailEnd type="arrow"/>
          </a:ln>
          <a:effectLst/>
        </p:spPr>
      </p:cxnSp>
      <p:cxnSp>
        <p:nvCxnSpPr>
          <p:cNvPr id="17" name="구부러진 연결선 16"/>
          <p:cNvCxnSpPr>
            <a:stCxn id="8" idx="2"/>
            <a:endCxn id="56" idx="2"/>
          </p:cNvCxnSpPr>
          <p:nvPr/>
        </p:nvCxnSpPr>
        <p:spPr bwMode="auto">
          <a:xfrm rot="16200000" flipH="1">
            <a:off x="2302108" y="2818777"/>
            <a:ext cx="12700" cy="1404195"/>
          </a:xfrm>
          <a:prstGeom prst="curvedConnector3">
            <a:avLst>
              <a:gd name="adj1" fmla="val 1800000"/>
            </a:avLst>
          </a:prstGeom>
          <a:noFill/>
          <a:ln w="12700">
            <a:solidFill>
              <a:srgbClr val="C00000"/>
            </a:solidFill>
            <a:prstDash val="dash"/>
            <a:round/>
            <a:headEnd/>
            <a:tailEnd type="arrow"/>
          </a:ln>
          <a:effectLst/>
        </p:spPr>
      </p:cxnSp>
      <p:grpSp>
        <p:nvGrpSpPr>
          <p:cNvPr id="115" name="그룹 114"/>
          <p:cNvGrpSpPr/>
          <p:nvPr/>
        </p:nvGrpSpPr>
        <p:grpSpPr>
          <a:xfrm>
            <a:off x="7252796" y="2348850"/>
            <a:ext cx="3240394" cy="2314575"/>
            <a:chOff x="7324750" y="2349500"/>
            <a:chExt cx="3276600" cy="2314575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24750" y="2349500"/>
              <a:ext cx="3276600" cy="2314575"/>
            </a:xfrm>
            <a:prstGeom prst="rect">
              <a:avLst/>
            </a:prstGeom>
          </p:spPr>
        </p:pic>
        <p:sp>
          <p:nvSpPr>
            <p:cNvPr id="19" name="모서리가 둥근 직사각형 18"/>
            <p:cNvSpPr/>
            <p:nvPr/>
          </p:nvSpPr>
          <p:spPr bwMode="auto">
            <a:xfrm>
              <a:off x="7468770" y="2924930"/>
              <a:ext cx="2088290" cy="216030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  <a:round/>
              <a:headEnd/>
              <a:tailEnd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eaLnBrk="0" latinLnBrk="0" hangingPunct="0">
                <a:spcBef>
                  <a:spcPct val="50000"/>
                </a:spcBef>
                <a:buClr>
                  <a:schemeClr val="tx1"/>
                </a:buClr>
              </a:pPr>
              <a:endParaRPr lang="ko-KR" altLang="en-US" sz="1000" b="0" dirty="0" smtClean="0">
                <a:latin typeface="Optima" pitchFamily="2" charset="2"/>
              </a:endParaRPr>
            </a:p>
          </p:txBody>
        </p:sp>
      </p:grpSp>
      <p:sp>
        <p:nvSpPr>
          <p:cNvPr id="60" name="직사각형 59"/>
          <p:cNvSpPr/>
          <p:nvPr/>
        </p:nvSpPr>
        <p:spPr bwMode="auto">
          <a:xfrm>
            <a:off x="4400049" y="2471252"/>
            <a:ext cx="1008140" cy="28804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65000"/>
                <a:lumOff val="3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endParaRPr lang="ko-KR" altLang="en-US" sz="1000" b="0" dirty="0" smtClean="0">
              <a:latin typeface="Optima" pitchFamily="2" charset="2"/>
            </a:endParaRPr>
          </a:p>
        </p:txBody>
      </p:sp>
      <p:sp>
        <p:nvSpPr>
          <p:cNvPr id="61" name="직사각형 60"/>
          <p:cNvSpPr/>
          <p:nvPr/>
        </p:nvSpPr>
        <p:spPr bwMode="auto">
          <a:xfrm>
            <a:off x="4112009" y="3335372"/>
            <a:ext cx="1296180" cy="28804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65000"/>
                <a:lumOff val="3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endParaRPr lang="ko-KR" altLang="en-US" sz="1000" b="0" dirty="0" smtClean="0">
              <a:latin typeface="Optima" pitchFamily="2" charset="2"/>
            </a:endParaRPr>
          </a:p>
        </p:txBody>
      </p:sp>
      <p:sp>
        <p:nvSpPr>
          <p:cNvPr id="62" name="직사각형 61"/>
          <p:cNvSpPr/>
          <p:nvPr/>
        </p:nvSpPr>
        <p:spPr bwMode="auto">
          <a:xfrm>
            <a:off x="4760099" y="3335372"/>
            <a:ext cx="360050" cy="14402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65000"/>
                <a:lumOff val="3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endParaRPr lang="ko-KR" altLang="en-US" sz="1000" b="0" dirty="0" smtClean="0">
              <a:latin typeface="Optima" pitchFamily="2" charset="2"/>
            </a:endParaRPr>
          </a:p>
        </p:txBody>
      </p:sp>
      <p:cxnSp>
        <p:nvCxnSpPr>
          <p:cNvPr id="63" name="직선 화살표 연결선 62"/>
          <p:cNvCxnSpPr>
            <a:stCxn id="60" idx="2"/>
            <a:endCxn id="62" idx="0"/>
          </p:cNvCxnSpPr>
          <p:nvPr/>
        </p:nvCxnSpPr>
        <p:spPr bwMode="auto">
          <a:xfrm>
            <a:off x="4904119" y="2759292"/>
            <a:ext cx="36005" cy="576080"/>
          </a:xfrm>
          <a:prstGeom prst="straightConnector1">
            <a:avLst/>
          </a:prstGeom>
          <a:noFill/>
          <a:ln w="25400">
            <a:solidFill>
              <a:srgbClr val="C00000"/>
            </a:solidFill>
            <a:round/>
            <a:headEnd/>
            <a:tailEnd type="arrow"/>
          </a:ln>
          <a:effectLst/>
        </p:spPr>
      </p:cxnSp>
      <p:sp>
        <p:nvSpPr>
          <p:cNvPr id="64" name="직사각형 63"/>
          <p:cNvSpPr/>
          <p:nvPr/>
        </p:nvSpPr>
        <p:spPr bwMode="auto">
          <a:xfrm>
            <a:off x="5840249" y="2471252"/>
            <a:ext cx="1008140" cy="28804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65000"/>
                <a:lumOff val="3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endParaRPr lang="ko-KR" altLang="en-US" sz="1000" b="0" dirty="0" smtClean="0">
              <a:latin typeface="Optima" pitchFamily="2" charset="2"/>
            </a:endParaRPr>
          </a:p>
        </p:txBody>
      </p:sp>
      <p:sp>
        <p:nvSpPr>
          <p:cNvPr id="65" name="직사각형 64"/>
          <p:cNvSpPr/>
          <p:nvPr/>
        </p:nvSpPr>
        <p:spPr bwMode="auto">
          <a:xfrm>
            <a:off x="5552209" y="3335372"/>
            <a:ext cx="1296180" cy="28804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65000"/>
                <a:lumOff val="3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endParaRPr lang="ko-KR" altLang="en-US" sz="1000" b="0" dirty="0" smtClean="0">
              <a:latin typeface="Optima" pitchFamily="2" charset="2"/>
            </a:endParaRPr>
          </a:p>
        </p:txBody>
      </p:sp>
      <p:sp>
        <p:nvSpPr>
          <p:cNvPr id="66" name="직사각형 65"/>
          <p:cNvSpPr/>
          <p:nvPr/>
        </p:nvSpPr>
        <p:spPr bwMode="auto">
          <a:xfrm>
            <a:off x="6200299" y="3335372"/>
            <a:ext cx="360050" cy="137669"/>
          </a:xfrm>
          <a:prstGeom prst="rect">
            <a:avLst/>
          </a:prstGeom>
          <a:solidFill>
            <a:srgbClr val="FFCC99"/>
          </a:solidFill>
          <a:ln w="9525">
            <a:solidFill>
              <a:schemeClr val="tx1">
                <a:lumMod val="65000"/>
                <a:lumOff val="3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endParaRPr lang="ko-KR" altLang="en-US" sz="1000" b="0" dirty="0" smtClean="0">
              <a:latin typeface="Optima" pitchFamily="2" charset="2"/>
            </a:endParaRPr>
          </a:p>
        </p:txBody>
      </p:sp>
      <p:cxnSp>
        <p:nvCxnSpPr>
          <p:cNvPr id="67" name="직선 화살표 연결선 66"/>
          <p:cNvCxnSpPr>
            <a:stCxn id="64" idx="2"/>
            <a:endCxn id="66" idx="0"/>
          </p:cNvCxnSpPr>
          <p:nvPr/>
        </p:nvCxnSpPr>
        <p:spPr bwMode="auto">
          <a:xfrm>
            <a:off x="6344319" y="2759292"/>
            <a:ext cx="36005" cy="576080"/>
          </a:xfrm>
          <a:prstGeom prst="straightConnector1">
            <a:avLst/>
          </a:prstGeom>
          <a:noFill/>
          <a:ln w="25400">
            <a:solidFill>
              <a:srgbClr val="C00000"/>
            </a:solidFill>
            <a:round/>
            <a:headEnd/>
            <a:tailEnd type="arrow"/>
          </a:ln>
          <a:effectLst/>
        </p:spPr>
      </p:cxnSp>
      <p:cxnSp>
        <p:nvCxnSpPr>
          <p:cNvPr id="68" name="구부러진 연결선 67"/>
          <p:cNvCxnSpPr>
            <a:stCxn id="62" idx="2"/>
            <a:endCxn id="66" idx="2"/>
          </p:cNvCxnSpPr>
          <p:nvPr/>
        </p:nvCxnSpPr>
        <p:spPr bwMode="auto">
          <a:xfrm rot="5400000" flipH="1" flipV="1">
            <a:off x="5657048" y="2756117"/>
            <a:ext cx="6351" cy="1440200"/>
          </a:xfrm>
          <a:prstGeom prst="curvedConnector3">
            <a:avLst>
              <a:gd name="adj1" fmla="val -3599433"/>
            </a:avLst>
          </a:prstGeom>
          <a:noFill/>
          <a:ln w="12700">
            <a:solidFill>
              <a:srgbClr val="C00000"/>
            </a:solidFill>
            <a:prstDash val="dash"/>
            <a:round/>
            <a:headEnd/>
            <a:tailEnd type="arrow"/>
          </a:ln>
          <a:effectLst/>
        </p:spPr>
      </p:cxnSp>
      <p:sp>
        <p:nvSpPr>
          <p:cNvPr id="69" name="직사각형 68"/>
          <p:cNvSpPr/>
          <p:nvPr/>
        </p:nvSpPr>
        <p:spPr bwMode="auto">
          <a:xfrm>
            <a:off x="5595241" y="3911452"/>
            <a:ext cx="504070" cy="28804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endParaRPr lang="ko-KR" altLang="en-US" sz="1000" b="0" dirty="0" smtClean="0">
              <a:latin typeface="Optima" pitchFamily="2" charset="2"/>
            </a:endParaRPr>
          </a:p>
        </p:txBody>
      </p:sp>
      <p:sp>
        <p:nvSpPr>
          <p:cNvPr id="87" name="직사각형 86"/>
          <p:cNvSpPr/>
          <p:nvPr/>
        </p:nvSpPr>
        <p:spPr bwMode="auto">
          <a:xfrm>
            <a:off x="5642439" y="4063852"/>
            <a:ext cx="504070" cy="28804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endParaRPr lang="ko-KR" altLang="en-US" sz="1000" b="0" dirty="0" smtClean="0">
              <a:latin typeface="Optima" pitchFamily="2" charset="2"/>
            </a:endParaRPr>
          </a:p>
        </p:txBody>
      </p:sp>
      <p:sp>
        <p:nvSpPr>
          <p:cNvPr id="88" name="직사각형 87"/>
          <p:cNvSpPr/>
          <p:nvPr/>
        </p:nvSpPr>
        <p:spPr bwMode="auto">
          <a:xfrm>
            <a:off x="5692933" y="4216252"/>
            <a:ext cx="504070" cy="28804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endParaRPr lang="ko-KR" altLang="en-US" sz="1000" b="0" dirty="0" smtClean="0">
              <a:latin typeface="Optima" pitchFamily="2" charset="2"/>
            </a:endParaRPr>
          </a:p>
        </p:txBody>
      </p:sp>
      <p:cxnSp>
        <p:nvCxnSpPr>
          <p:cNvPr id="58" name="직선 연결선 57"/>
          <p:cNvCxnSpPr/>
          <p:nvPr/>
        </p:nvCxnSpPr>
        <p:spPr bwMode="auto">
          <a:xfrm flipV="1">
            <a:off x="6200299" y="3767432"/>
            <a:ext cx="0" cy="813728"/>
          </a:xfrm>
          <a:prstGeom prst="line">
            <a:avLst/>
          </a:prstGeom>
          <a:noFill/>
          <a:ln w="12700">
            <a:solidFill>
              <a:srgbClr val="666666"/>
            </a:solidFill>
            <a:round/>
            <a:headEnd/>
            <a:tailEnd type="triangle" w="sm" len="sm"/>
          </a:ln>
          <a:effectLst/>
        </p:spPr>
      </p:cxnSp>
      <p:cxnSp>
        <p:nvCxnSpPr>
          <p:cNvPr id="93" name="직선 연결선 92"/>
          <p:cNvCxnSpPr/>
          <p:nvPr/>
        </p:nvCxnSpPr>
        <p:spPr bwMode="auto">
          <a:xfrm flipV="1">
            <a:off x="6149805" y="3767432"/>
            <a:ext cx="0" cy="813728"/>
          </a:xfrm>
          <a:prstGeom prst="line">
            <a:avLst/>
          </a:prstGeom>
          <a:noFill/>
          <a:ln w="12700">
            <a:solidFill>
              <a:srgbClr val="666666"/>
            </a:solidFill>
            <a:round/>
            <a:headEnd/>
            <a:tailEnd type="triangle" w="sm" len="sm"/>
          </a:ln>
          <a:effectLst/>
        </p:spPr>
      </p:cxnSp>
      <p:cxnSp>
        <p:nvCxnSpPr>
          <p:cNvPr id="95" name="직선 연결선 94"/>
          <p:cNvCxnSpPr/>
          <p:nvPr/>
        </p:nvCxnSpPr>
        <p:spPr bwMode="auto">
          <a:xfrm flipV="1">
            <a:off x="6099311" y="3767432"/>
            <a:ext cx="0" cy="813728"/>
          </a:xfrm>
          <a:prstGeom prst="line">
            <a:avLst/>
          </a:prstGeom>
          <a:noFill/>
          <a:ln w="12700">
            <a:solidFill>
              <a:srgbClr val="666666"/>
            </a:solidFill>
            <a:round/>
            <a:headEnd/>
            <a:tailEnd type="triangle" w="sm" len="sm"/>
          </a:ln>
          <a:effectLst/>
        </p:spPr>
      </p:cxnSp>
      <p:sp>
        <p:nvSpPr>
          <p:cNvPr id="125" name="직사각형 124"/>
          <p:cNvSpPr/>
          <p:nvPr/>
        </p:nvSpPr>
        <p:spPr bwMode="auto">
          <a:xfrm>
            <a:off x="627820" y="3911452"/>
            <a:ext cx="3096485" cy="75197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50000"/>
                <a:lumOff val="50000"/>
              </a:schemeClr>
            </a:solidFill>
            <a:prstDash val="sysDot"/>
            <a:round/>
            <a:headEnd/>
            <a:tailEnd/>
          </a:ln>
          <a:effectLst/>
        </p:spPr>
        <p:txBody>
          <a:bodyPr wrap="square" lIns="72000" rIns="72000" rtlCol="0" anchor="t">
            <a:noAutofit/>
          </a:bodyPr>
          <a:lstStyle/>
          <a:p>
            <a:pPr eaLnBrk="0" hangingPunct="0">
              <a:spcBef>
                <a:spcPct val="50000"/>
              </a:spcBef>
              <a:buClr>
                <a:schemeClr val="folHlink"/>
              </a:buClr>
            </a:pP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아래 연결을 위한 사각형의 크기 조정 만으로 정확히 수직으로 연결되어야 합니다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. 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아래 위 비율이 맞지 않을 경우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, 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위치 를 한 칸 이동하면 정확히 맞게 됩니다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. 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90478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5.9 </a:t>
            </a:r>
            <a:r>
              <a:rPr lang="ko-KR" altLang="en-US" dirty="0" smtClean="0"/>
              <a:t>요약 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레이아웃은 최대한 단순하게 가져가며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전 페이지에 걸쳐서 세 가지 유형 이하로 제한합니다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레이아웃 속의 레이아웃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세부 구도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은 페이지의 내용을 지속적으로 분해하면서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각 계층에서 균형을 갖도록 합니다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페이지를 처음 보았을 때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구도가 한 눈에 파악이 되지 않으면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레이아웃 설정이나 작업에 문제가 있다는 증거입니다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레이아웃은 전체 발표 자료가 일관된 모습으로 보이도록 해주는 틀입니다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모든 컨텐츠 사이로 보이지 않는 선이 있습니다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</p:txBody>
      </p:sp>
      <p:sp>
        <p:nvSpPr>
          <p:cNvPr id="13" name="직사각형 12"/>
          <p:cNvSpPr/>
          <p:nvPr/>
        </p:nvSpPr>
        <p:spPr bwMode="auto">
          <a:xfrm>
            <a:off x="7983598" y="2082326"/>
            <a:ext cx="1008140" cy="360050"/>
          </a:xfrm>
          <a:prstGeom prst="rect">
            <a:avLst/>
          </a:prstGeom>
          <a:solidFill>
            <a:schemeClr val="bg1"/>
          </a:solidFill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endParaRPr lang="ko-KR" altLang="en-US" smtClean="0">
              <a:latin typeface="Optima" pitchFamily="2" charset="2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3088" y="2348850"/>
            <a:ext cx="6102824" cy="28000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60948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lvl="0" indent="0" latinLnBrk="0">
              <a:spcBef>
                <a:spcPts val="0"/>
              </a:spcBef>
              <a:buNone/>
            </a:pPr>
            <a:r>
              <a:rPr lang="en-US" altLang="ko-KR" dirty="0" smtClean="0">
                <a:solidFill>
                  <a:srgbClr val="000000">
                    <a:lumMod val="65000"/>
                    <a:lumOff val="35000"/>
                  </a:srgbClr>
                </a:solidFill>
              </a:rPr>
              <a:t>6.1  </a:t>
            </a:r>
            <a:r>
              <a:rPr lang="ko-KR" altLang="en-US" dirty="0" smtClean="0">
                <a:solidFill>
                  <a:srgbClr val="000000">
                    <a:lumMod val="65000"/>
                    <a:lumOff val="35000"/>
                  </a:srgbClr>
                </a:solidFill>
              </a:rPr>
              <a:t>도표 </a:t>
            </a:r>
            <a:r>
              <a:rPr lang="ko-KR" altLang="en-US" dirty="0">
                <a:solidFill>
                  <a:srgbClr val="000000">
                    <a:lumMod val="65000"/>
                    <a:lumOff val="35000"/>
                  </a:srgbClr>
                </a:solidFill>
              </a:rPr>
              <a:t>실습</a:t>
            </a:r>
            <a:endParaRPr lang="en-US" altLang="ko-KR" dirty="0">
              <a:solidFill>
                <a:srgbClr val="000000">
                  <a:lumMod val="65000"/>
                  <a:lumOff val="35000"/>
                </a:srgbClr>
              </a:solidFill>
            </a:endParaRPr>
          </a:p>
          <a:p>
            <a:pPr marL="0" lvl="0" indent="0" latinLnBrk="0">
              <a:spcBef>
                <a:spcPts val="0"/>
              </a:spcBef>
              <a:buNone/>
            </a:pPr>
            <a:r>
              <a:rPr lang="en-US" altLang="ko-KR" dirty="0" smtClean="0">
                <a:solidFill>
                  <a:srgbClr val="000000">
                    <a:lumMod val="65000"/>
                    <a:lumOff val="35000"/>
                  </a:srgbClr>
                </a:solidFill>
              </a:rPr>
              <a:t>6.2  </a:t>
            </a:r>
            <a:r>
              <a:rPr lang="ko-KR" altLang="en-US" dirty="0" smtClean="0">
                <a:solidFill>
                  <a:srgbClr val="000000">
                    <a:lumMod val="65000"/>
                    <a:lumOff val="35000"/>
                  </a:srgbClr>
                </a:solidFill>
              </a:rPr>
              <a:t>그리기 </a:t>
            </a:r>
            <a:r>
              <a:rPr lang="ko-KR" altLang="en-US" dirty="0">
                <a:solidFill>
                  <a:srgbClr val="000000">
                    <a:lumMod val="65000"/>
                    <a:lumOff val="35000"/>
                  </a:srgbClr>
                </a:solidFill>
              </a:rPr>
              <a:t>안내 </a:t>
            </a:r>
            <a:r>
              <a:rPr lang="en-US" altLang="ko-KR" dirty="0">
                <a:solidFill>
                  <a:srgbClr val="000000">
                    <a:lumMod val="65000"/>
                    <a:lumOff val="35000"/>
                  </a:srgbClr>
                </a:solidFill>
              </a:rPr>
              <a:t>1 – </a:t>
            </a:r>
            <a:r>
              <a:rPr lang="ko-KR" altLang="en-US" dirty="0">
                <a:solidFill>
                  <a:srgbClr val="000000">
                    <a:lumMod val="65000"/>
                    <a:lumOff val="35000"/>
                  </a:srgbClr>
                </a:solidFill>
              </a:rPr>
              <a:t>표 기능</a:t>
            </a:r>
            <a:endParaRPr lang="en-US" altLang="ko-KR" dirty="0">
              <a:solidFill>
                <a:srgbClr val="000000">
                  <a:lumMod val="65000"/>
                  <a:lumOff val="35000"/>
                </a:srgbClr>
              </a:solidFill>
            </a:endParaRPr>
          </a:p>
          <a:p>
            <a:pPr marL="0" lvl="0" indent="0" latinLnBrk="0">
              <a:spcBef>
                <a:spcPts val="0"/>
              </a:spcBef>
              <a:buNone/>
            </a:pPr>
            <a:r>
              <a:rPr lang="en-US" altLang="ko-KR" dirty="0" smtClean="0">
                <a:solidFill>
                  <a:srgbClr val="000000">
                    <a:lumMod val="65000"/>
                    <a:lumOff val="35000"/>
                  </a:srgbClr>
                </a:solidFill>
              </a:rPr>
              <a:t>6.3  </a:t>
            </a:r>
            <a:r>
              <a:rPr lang="ko-KR" altLang="en-US" dirty="0" smtClean="0">
                <a:solidFill>
                  <a:srgbClr val="000000">
                    <a:lumMod val="65000"/>
                    <a:lumOff val="35000"/>
                  </a:srgbClr>
                </a:solidFill>
              </a:rPr>
              <a:t>그리기 </a:t>
            </a:r>
            <a:r>
              <a:rPr lang="ko-KR" altLang="en-US" dirty="0">
                <a:solidFill>
                  <a:srgbClr val="000000">
                    <a:lumMod val="65000"/>
                    <a:lumOff val="35000"/>
                  </a:srgbClr>
                </a:solidFill>
              </a:rPr>
              <a:t>안내 </a:t>
            </a:r>
            <a:r>
              <a:rPr lang="en-US" altLang="ko-KR" dirty="0">
                <a:solidFill>
                  <a:srgbClr val="000000">
                    <a:lumMod val="65000"/>
                    <a:lumOff val="35000"/>
                  </a:srgbClr>
                </a:solidFill>
              </a:rPr>
              <a:t>2 – </a:t>
            </a:r>
            <a:r>
              <a:rPr lang="ko-KR" altLang="en-US" dirty="0">
                <a:solidFill>
                  <a:srgbClr val="000000">
                    <a:lumMod val="65000"/>
                    <a:lumOff val="35000"/>
                  </a:srgbClr>
                </a:solidFill>
              </a:rPr>
              <a:t>기본 세트 그리기</a:t>
            </a:r>
            <a:endParaRPr lang="en-US" altLang="ko-KR" dirty="0">
              <a:solidFill>
                <a:srgbClr val="000000">
                  <a:lumMod val="65000"/>
                  <a:lumOff val="35000"/>
                </a:srgbClr>
              </a:solidFill>
            </a:endParaRPr>
          </a:p>
          <a:p>
            <a:pPr marL="0" lvl="0" indent="0" latinLnBrk="0">
              <a:spcBef>
                <a:spcPts val="0"/>
              </a:spcBef>
              <a:buNone/>
            </a:pPr>
            <a:r>
              <a:rPr lang="en-US" altLang="ko-KR" dirty="0" smtClean="0">
                <a:solidFill>
                  <a:srgbClr val="000000">
                    <a:lumMod val="65000"/>
                    <a:lumOff val="35000"/>
                  </a:srgbClr>
                </a:solidFill>
              </a:rPr>
              <a:t>6.4  </a:t>
            </a:r>
            <a:r>
              <a:rPr lang="ko-KR" altLang="en-US" dirty="0" smtClean="0">
                <a:solidFill>
                  <a:srgbClr val="000000">
                    <a:lumMod val="65000"/>
                    <a:lumOff val="35000"/>
                  </a:srgbClr>
                </a:solidFill>
              </a:rPr>
              <a:t>그리기 </a:t>
            </a:r>
            <a:r>
              <a:rPr lang="ko-KR" altLang="en-US" dirty="0">
                <a:solidFill>
                  <a:srgbClr val="000000">
                    <a:lumMod val="65000"/>
                    <a:lumOff val="35000"/>
                  </a:srgbClr>
                </a:solidFill>
              </a:rPr>
              <a:t>안내 </a:t>
            </a:r>
            <a:r>
              <a:rPr lang="en-US" altLang="ko-KR" dirty="0">
                <a:solidFill>
                  <a:srgbClr val="000000">
                    <a:lumMod val="65000"/>
                    <a:lumOff val="35000"/>
                  </a:srgbClr>
                </a:solidFill>
              </a:rPr>
              <a:t>3 – </a:t>
            </a:r>
            <a:r>
              <a:rPr lang="ko-KR" altLang="en-US" dirty="0">
                <a:solidFill>
                  <a:srgbClr val="000000">
                    <a:lumMod val="65000"/>
                    <a:lumOff val="35000"/>
                  </a:srgbClr>
                </a:solidFill>
              </a:rPr>
              <a:t>크기 조정 </a:t>
            </a:r>
            <a:endParaRPr lang="en-US" altLang="ko-KR" dirty="0">
              <a:solidFill>
                <a:srgbClr val="000000">
                  <a:lumMod val="65000"/>
                  <a:lumOff val="35000"/>
                </a:srgbClr>
              </a:solidFill>
            </a:endParaRPr>
          </a:p>
          <a:p>
            <a:pPr marL="0" lvl="0" indent="0" latinLnBrk="0">
              <a:spcBef>
                <a:spcPts val="0"/>
              </a:spcBef>
              <a:buNone/>
            </a:pPr>
            <a:r>
              <a:rPr lang="en-US" altLang="ko-KR" dirty="0" smtClean="0">
                <a:solidFill>
                  <a:srgbClr val="000000">
                    <a:lumMod val="95000"/>
                    <a:lumOff val="5000"/>
                  </a:srgbClr>
                </a:solidFill>
              </a:rPr>
              <a:t>6.5  </a:t>
            </a:r>
            <a:r>
              <a:rPr lang="ko-KR" altLang="en-US" dirty="0" smtClean="0">
                <a:solidFill>
                  <a:srgbClr val="000000">
                    <a:lumMod val="95000"/>
                    <a:lumOff val="5000"/>
                  </a:srgbClr>
                </a:solidFill>
              </a:rPr>
              <a:t>표 </a:t>
            </a:r>
            <a:r>
              <a:rPr lang="ko-KR" altLang="en-US" dirty="0">
                <a:solidFill>
                  <a:srgbClr val="000000">
                    <a:lumMod val="95000"/>
                    <a:lumOff val="5000"/>
                  </a:srgbClr>
                </a:solidFill>
              </a:rPr>
              <a:t>응용 예제</a:t>
            </a:r>
            <a:r>
              <a:rPr lang="en-US" altLang="ko-KR" dirty="0">
                <a:solidFill>
                  <a:srgbClr val="000000">
                    <a:lumMod val="95000"/>
                    <a:lumOff val="5000"/>
                  </a:srgbClr>
                </a:solidFill>
              </a:rPr>
              <a:t>: </a:t>
            </a:r>
            <a:r>
              <a:rPr lang="ko-KR" altLang="en-US" dirty="0">
                <a:solidFill>
                  <a:srgbClr val="000000">
                    <a:lumMod val="95000"/>
                    <a:lumOff val="5000"/>
                  </a:srgbClr>
                </a:solidFill>
              </a:rPr>
              <a:t>프로젝트 </a:t>
            </a:r>
            <a:r>
              <a:rPr lang="ko-KR" altLang="en-US" dirty="0" err="1">
                <a:solidFill>
                  <a:srgbClr val="000000">
                    <a:lumMod val="95000"/>
                    <a:lumOff val="5000"/>
                  </a:srgbClr>
                </a:solidFill>
              </a:rPr>
              <a:t>수행계획</a:t>
            </a:r>
            <a:endParaRPr lang="en-US" altLang="ko-KR" dirty="0">
              <a:solidFill>
                <a:srgbClr val="000000">
                  <a:lumMod val="95000"/>
                  <a:lumOff val="5000"/>
                </a:srgbClr>
              </a:solidFill>
            </a:endParaRPr>
          </a:p>
          <a:p>
            <a:pPr marL="0" lvl="0" indent="0" latinLnBrk="0">
              <a:spcBef>
                <a:spcPts val="0"/>
              </a:spcBef>
              <a:buNone/>
            </a:pPr>
            <a:r>
              <a:rPr lang="en-US" altLang="ko-KR" dirty="0" smtClean="0">
                <a:solidFill>
                  <a:srgbClr val="000000">
                    <a:lumMod val="65000"/>
                    <a:lumOff val="35000"/>
                  </a:srgbClr>
                </a:solidFill>
              </a:rPr>
              <a:t>6.6  </a:t>
            </a:r>
            <a:r>
              <a:rPr lang="ko-KR" altLang="en-US" dirty="0" smtClean="0">
                <a:solidFill>
                  <a:srgbClr val="000000">
                    <a:lumMod val="65000"/>
                    <a:lumOff val="35000"/>
                  </a:srgbClr>
                </a:solidFill>
              </a:rPr>
              <a:t>세밀한 </a:t>
            </a:r>
            <a:r>
              <a:rPr lang="ko-KR" altLang="en-US" dirty="0">
                <a:solidFill>
                  <a:srgbClr val="000000">
                    <a:lumMod val="65000"/>
                    <a:lumOff val="35000"/>
                  </a:srgbClr>
                </a:solidFill>
              </a:rPr>
              <a:t>도표</a:t>
            </a:r>
            <a:endParaRPr lang="en-US" altLang="ko-KR" dirty="0">
              <a:solidFill>
                <a:srgbClr val="000000">
                  <a:lumMod val="65000"/>
                  <a:lumOff val="35000"/>
                </a:srgbClr>
              </a:solidFill>
            </a:endParaRPr>
          </a:p>
          <a:p>
            <a:pPr marL="0" lvl="0" indent="0" latinLnBrk="0">
              <a:spcBef>
                <a:spcPts val="0"/>
              </a:spcBef>
              <a:buNone/>
            </a:pPr>
            <a:r>
              <a:rPr lang="en-US" altLang="ko-KR" dirty="0" smtClean="0">
                <a:solidFill>
                  <a:srgbClr val="000000">
                    <a:lumMod val="65000"/>
                    <a:lumOff val="35000"/>
                  </a:srgbClr>
                </a:solidFill>
              </a:rPr>
              <a:t>6.7  </a:t>
            </a:r>
            <a:r>
              <a:rPr lang="ko-KR" altLang="en-US" dirty="0" smtClean="0">
                <a:solidFill>
                  <a:srgbClr val="000000">
                    <a:lumMod val="65000"/>
                    <a:lumOff val="35000"/>
                  </a:srgbClr>
                </a:solidFill>
              </a:rPr>
              <a:t>요약 </a:t>
            </a:r>
            <a:endParaRPr lang="en-US" altLang="ko-KR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 </a:t>
            </a:r>
            <a:r>
              <a:rPr lang="ko-KR" altLang="en-US" dirty="0"/>
              <a:t>실습 </a:t>
            </a:r>
            <a:r>
              <a:rPr lang="en-US" altLang="ko-KR" dirty="0"/>
              <a:t>#3 – </a:t>
            </a:r>
            <a:r>
              <a:rPr lang="ko-KR" altLang="en-US" dirty="0"/>
              <a:t>도표 </a:t>
            </a:r>
          </a:p>
        </p:txBody>
      </p:sp>
    </p:spTree>
    <p:extLst>
      <p:ext uri="{BB962C8B-B14F-4D97-AF65-F5344CB8AC3E}">
        <p14:creationId xmlns:p14="http://schemas.microsoft.com/office/powerpoint/2010/main" val="29460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6.1 </a:t>
            </a:r>
            <a:r>
              <a:rPr lang="ko-KR" altLang="en-US" dirty="0" smtClean="0"/>
              <a:t>도표 실습 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프리젠테이션 도구가 제공하는 도표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테이블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)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기능은 제약 조건이 많습니다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따라서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사각형의 끝없는 복사하여 붙이기 기능을 이용하여 도표를 만듭니다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어떤 형태의 변형이라도 모두 수용할 수 있으므로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많이 사용됩니다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힘들어 보이지만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결국은 기준 세트를 만들고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“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복사하여 붙이기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”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기능을 이용하여 만들어 가므로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생각보다 쉽습니다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</p:txBody>
      </p:sp>
      <p:sp>
        <p:nvSpPr>
          <p:cNvPr id="52" name="직각 삼각형 51"/>
          <p:cNvSpPr/>
          <p:nvPr/>
        </p:nvSpPr>
        <p:spPr bwMode="auto">
          <a:xfrm>
            <a:off x="363664" y="2708664"/>
            <a:ext cx="1368190" cy="864356"/>
          </a:xfrm>
          <a:prstGeom prst="rtTriangle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endParaRPr lang="ko-KR" altLang="en-US" sz="1100" b="0">
              <a:latin typeface="Optima" pitchFamily="2" charset="2"/>
            </a:endParaRPr>
          </a:p>
        </p:txBody>
      </p:sp>
      <p:sp>
        <p:nvSpPr>
          <p:cNvPr id="53" name="직사각형 52"/>
          <p:cNvSpPr/>
          <p:nvPr/>
        </p:nvSpPr>
        <p:spPr bwMode="auto">
          <a:xfrm>
            <a:off x="1803864" y="2709135"/>
            <a:ext cx="792110" cy="2880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10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3</a:t>
            </a:r>
            <a:r>
              <a:rPr lang="ko-KR" altLang="en-US" sz="110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월</a:t>
            </a:r>
            <a:endParaRPr lang="ko-KR" altLang="en-US" sz="1100">
              <a:solidFill>
                <a:srgbClr val="000000">
                  <a:lumMod val="65000"/>
                  <a:lumOff val="35000"/>
                </a:srgbClr>
              </a:solidFill>
              <a:latin typeface="Optima" pitchFamily="2" charset="2"/>
            </a:endParaRPr>
          </a:p>
        </p:txBody>
      </p:sp>
      <p:sp>
        <p:nvSpPr>
          <p:cNvPr id="54" name="직사각형 53"/>
          <p:cNvSpPr/>
          <p:nvPr/>
        </p:nvSpPr>
        <p:spPr bwMode="auto">
          <a:xfrm>
            <a:off x="2667984" y="2709135"/>
            <a:ext cx="792110" cy="2880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10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4</a:t>
            </a:r>
            <a:r>
              <a:rPr lang="ko-KR" altLang="en-US" sz="110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월</a:t>
            </a:r>
            <a:endParaRPr lang="ko-KR" altLang="en-US" sz="1100">
              <a:solidFill>
                <a:srgbClr val="000000">
                  <a:lumMod val="65000"/>
                  <a:lumOff val="35000"/>
                </a:srgbClr>
              </a:solidFill>
              <a:latin typeface="Optima" pitchFamily="2" charset="2"/>
            </a:endParaRPr>
          </a:p>
        </p:txBody>
      </p:sp>
      <p:sp>
        <p:nvSpPr>
          <p:cNvPr id="55" name="직사각형 54"/>
          <p:cNvSpPr/>
          <p:nvPr/>
        </p:nvSpPr>
        <p:spPr bwMode="auto">
          <a:xfrm>
            <a:off x="3460094" y="2709135"/>
            <a:ext cx="792110" cy="2880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10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5</a:t>
            </a:r>
            <a:r>
              <a:rPr lang="ko-KR" altLang="en-US" sz="110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월</a:t>
            </a:r>
            <a:endParaRPr lang="ko-KR" altLang="en-US" sz="1100">
              <a:solidFill>
                <a:srgbClr val="000000">
                  <a:lumMod val="65000"/>
                  <a:lumOff val="35000"/>
                </a:srgbClr>
              </a:solidFill>
              <a:latin typeface="Optima" pitchFamily="2" charset="2"/>
            </a:endParaRPr>
          </a:p>
        </p:txBody>
      </p:sp>
      <p:sp>
        <p:nvSpPr>
          <p:cNvPr id="56" name="직사각형 55"/>
          <p:cNvSpPr/>
          <p:nvPr/>
        </p:nvSpPr>
        <p:spPr bwMode="auto">
          <a:xfrm>
            <a:off x="4252204" y="2709135"/>
            <a:ext cx="792110" cy="2880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10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6</a:t>
            </a:r>
            <a:r>
              <a:rPr lang="ko-KR" altLang="en-US" sz="110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월</a:t>
            </a:r>
            <a:endParaRPr lang="ko-KR" altLang="en-US" sz="1100">
              <a:solidFill>
                <a:srgbClr val="000000">
                  <a:lumMod val="65000"/>
                  <a:lumOff val="35000"/>
                </a:srgbClr>
              </a:solidFill>
              <a:latin typeface="Optima" pitchFamily="2" charset="2"/>
            </a:endParaRPr>
          </a:p>
        </p:txBody>
      </p:sp>
      <p:sp>
        <p:nvSpPr>
          <p:cNvPr id="57" name="직사각형 56"/>
          <p:cNvSpPr/>
          <p:nvPr/>
        </p:nvSpPr>
        <p:spPr bwMode="auto">
          <a:xfrm>
            <a:off x="5116324" y="2709135"/>
            <a:ext cx="792110" cy="2880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10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7</a:t>
            </a:r>
            <a:r>
              <a:rPr lang="ko-KR" altLang="en-US" sz="110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월</a:t>
            </a:r>
            <a:endParaRPr lang="ko-KR" altLang="en-US" sz="1100">
              <a:solidFill>
                <a:srgbClr val="000000">
                  <a:lumMod val="65000"/>
                  <a:lumOff val="35000"/>
                </a:srgbClr>
              </a:solidFill>
              <a:latin typeface="Optima" pitchFamily="2" charset="2"/>
            </a:endParaRPr>
          </a:p>
        </p:txBody>
      </p:sp>
      <p:sp>
        <p:nvSpPr>
          <p:cNvPr id="58" name="직사각형 57"/>
          <p:cNvSpPr/>
          <p:nvPr/>
        </p:nvSpPr>
        <p:spPr bwMode="auto">
          <a:xfrm>
            <a:off x="5908434" y="2709135"/>
            <a:ext cx="792110" cy="2880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10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8</a:t>
            </a:r>
            <a:r>
              <a:rPr lang="ko-KR" altLang="en-US" sz="110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월</a:t>
            </a:r>
            <a:endParaRPr lang="ko-KR" altLang="en-US" sz="1100">
              <a:solidFill>
                <a:srgbClr val="000000">
                  <a:lumMod val="65000"/>
                  <a:lumOff val="35000"/>
                </a:srgbClr>
              </a:solidFill>
              <a:latin typeface="Optima" pitchFamily="2" charset="2"/>
            </a:endParaRPr>
          </a:p>
        </p:txBody>
      </p:sp>
      <p:sp>
        <p:nvSpPr>
          <p:cNvPr id="59" name="직사각형 58"/>
          <p:cNvSpPr/>
          <p:nvPr/>
        </p:nvSpPr>
        <p:spPr bwMode="auto">
          <a:xfrm>
            <a:off x="6700544" y="2709135"/>
            <a:ext cx="792110" cy="2880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10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9</a:t>
            </a:r>
            <a:r>
              <a:rPr lang="ko-KR" altLang="en-US" sz="110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월</a:t>
            </a:r>
            <a:endParaRPr lang="ko-KR" altLang="en-US" sz="1100">
              <a:solidFill>
                <a:srgbClr val="000000">
                  <a:lumMod val="65000"/>
                  <a:lumOff val="35000"/>
                </a:srgbClr>
              </a:solidFill>
              <a:latin typeface="Optima" pitchFamily="2" charset="2"/>
            </a:endParaRPr>
          </a:p>
        </p:txBody>
      </p:sp>
      <p:sp>
        <p:nvSpPr>
          <p:cNvPr id="60" name="직사각형 59"/>
          <p:cNvSpPr/>
          <p:nvPr/>
        </p:nvSpPr>
        <p:spPr bwMode="auto">
          <a:xfrm>
            <a:off x="7564664" y="2709135"/>
            <a:ext cx="792110" cy="2880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10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10</a:t>
            </a:r>
            <a:r>
              <a:rPr lang="ko-KR" altLang="en-US" sz="110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월</a:t>
            </a:r>
            <a:endParaRPr lang="ko-KR" altLang="en-US" sz="1100">
              <a:solidFill>
                <a:srgbClr val="000000">
                  <a:lumMod val="65000"/>
                  <a:lumOff val="35000"/>
                </a:srgbClr>
              </a:solidFill>
              <a:latin typeface="Optima" pitchFamily="2" charset="2"/>
            </a:endParaRPr>
          </a:p>
        </p:txBody>
      </p:sp>
      <p:sp>
        <p:nvSpPr>
          <p:cNvPr id="61" name="직사각형 60"/>
          <p:cNvSpPr/>
          <p:nvPr/>
        </p:nvSpPr>
        <p:spPr bwMode="auto">
          <a:xfrm>
            <a:off x="8356774" y="2709135"/>
            <a:ext cx="792110" cy="2880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10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11</a:t>
            </a:r>
            <a:r>
              <a:rPr lang="ko-KR" altLang="en-US" sz="110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월</a:t>
            </a:r>
            <a:endParaRPr lang="ko-KR" altLang="en-US" sz="1100">
              <a:solidFill>
                <a:srgbClr val="000000">
                  <a:lumMod val="65000"/>
                  <a:lumOff val="35000"/>
                </a:srgbClr>
              </a:solidFill>
              <a:latin typeface="Optima" pitchFamily="2" charset="2"/>
            </a:endParaRPr>
          </a:p>
        </p:txBody>
      </p:sp>
      <p:sp>
        <p:nvSpPr>
          <p:cNvPr id="62" name="직사각형 61"/>
          <p:cNvSpPr/>
          <p:nvPr/>
        </p:nvSpPr>
        <p:spPr bwMode="auto">
          <a:xfrm>
            <a:off x="9148884" y="2709135"/>
            <a:ext cx="792110" cy="2880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10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12</a:t>
            </a:r>
            <a:r>
              <a:rPr lang="ko-KR" altLang="en-US" sz="110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월</a:t>
            </a:r>
            <a:endParaRPr lang="ko-KR" altLang="en-US" sz="1100">
              <a:solidFill>
                <a:srgbClr val="000000">
                  <a:lumMod val="65000"/>
                  <a:lumOff val="35000"/>
                </a:srgbClr>
              </a:solidFill>
              <a:latin typeface="Optima" pitchFamily="2" charset="2"/>
            </a:endParaRPr>
          </a:p>
        </p:txBody>
      </p:sp>
      <p:sp>
        <p:nvSpPr>
          <p:cNvPr id="63" name="직사각형 62"/>
          <p:cNvSpPr/>
          <p:nvPr/>
        </p:nvSpPr>
        <p:spPr bwMode="auto">
          <a:xfrm>
            <a:off x="2667984" y="2997175"/>
            <a:ext cx="2376330" cy="2880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ko-KR" altLang="en-US" sz="110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릴리즈 </a:t>
            </a:r>
            <a:r>
              <a:rPr lang="en-US" altLang="ko-KR" sz="110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1</a:t>
            </a:r>
            <a:endParaRPr lang="ko-KR" altLang="en-US" sz="1100">
              <a:solidFill>
                <a:srgbClr val="000000">
                  <a:lumMod val="65000"/>
                  <a:lumOff val="35000"/>
                </a:srgbClr>
              </a:solidFill>
              <a:latin typeface="Optima" pitchFamily="2" charset="2"/>
            </a:endParaRPr>
          </a:p>
        </p:txBody>
      </p:sp>
      <p:sp>
        <p:nvSpPr>
          <p:cNvPr id="64" name="직사각형 63"/>
          <p:cNvSpPr/>
          <p:nvPr/>
        </p:nvSpPr>
        <p:spPr bwMode="auto">
          <a:xfrm>
            <a:off x="5116324" y="2997175"/>
            <a:ext cx="2376330" cy="2880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ko-KR" altLang="en-US" sz="110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릴리즈 </a:t>
            </a:r>
            <a:r>
              <a:rPr lang="en-US" altLang="ko-KR" sz="110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2</a:t>
            </a:r>
            <a:endParaRPr lang="ko-KR" altLang="en-US" sz="1100">
              <a:solidFill>
                <a:srgbClr val="000000">
                  <a:lumMod val="65000"/>
                  <a:lumOff val="35000"/>
                </a:srgbClr>
              </a:solidFill>
              <a:latin typeface="Optima" pitchFamily="2" charset="2"/>
            </a:endParaRPr>
          </a:p>
        </p:txBody>
      </p:sp>
      <p:sp>
        <p:nvSpPr>
          <p:cNvPr id="65" name="직사각형 64"/>
          <p:cNvSpPr/>
          <p:nvPr/>
        </p:nvSpPr>
        <p:spPr bwMode="auto">
          <a:xfrm>
            <a:off x="7564664" y="2997175"/>
            <a:ext cx="2376330" cy="2880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ko-KR" altLang="en-US" sz="110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릴리즈 </a:t>
            </a:r>
            <a:r>
              <a:rPr lang="en-US" altLang="ko-KR" sz="110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3 – </a:t>
            </a:r>
            <a:r>
              <a:rPr lang="ko-KR" altLang="en-US" sz="110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서비스 준비</a:t>
            </a:r>
            <a:endParaRPr lang="ko-KR" altLang="en-US" sz="1100">
              <a:solidFill>
                <a:srgbClr val="000000">
                  <a:lumMod val="65000"/>
                  <a:lumOff val="35000"/>
                </a:srgbClr>
              </a:solidFill>
              <a:latin typeface="Optima" pitchFamily="2" charset="2"/>
            </a:endParaRPr>
          </a:p>
        </p:txBody>
      </p:sp>
      <p:sp>
        <p:nvSpPr>
          <p:cNvPr id="66" name="직사각형 65"/>
          <p:cNvSpPr/>
          <p:nvPr/>
        </p:nvSpPr>
        <p:spPr bwMode="auto">
          <a:xfrm>
            <a:off x="1803864" y="2997175"/>
            <a:ext cx="792110" cy="2880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ko-KR" altLang="en-US" sz="110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준비</a:t>
            </a:r>
            <a:endParaRPr lang="ko-KR" altLang="en-US" sz="1100">
              <a:solidFill>
                <a:srgbClr val="000000">
                  <a:lumMod val="65000"/>
                  <a:lumOff val="35000"/>
                </a:srgbClr>
              </a:solidFill>
              <a:latin typeface="Optima" pitchFamily="2" charset="2"/>
            </a:endParaRPr>
          </a:p>
        </p:txBody>
      </p:sp>
      <p:sp>
        <p:nvSpPr>
          <p:cNvPr id="67" name="직사각형 66"/>
          <p:cNvSpPr/>
          <p:nvPr/>
        </p:nvSpPr>
        <p:spPr bwMode="auto">
          <a:xfrm>
            <a:off x="363664" y="2348850"/>
            <a:ext cx="10297430" cy="288040"/>
          </a:xfrm>
          <a:prstGeom prst="rect">
            <a:avLst/>
          </a:prstGeom>
          <a:solidFill>
            <a:schemeClr val="accent2">
              <a:lumMod val="2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ko-KR" altLang="en-US" sz="1300" dirty="0" smtClean="0">
                <a:solidFill>
                  <a:srgbClr val="FFFFFF"/>
                </a:solidFill>
                <a:latin typeface="Optima" pitchFamily="2" charset="2"/>
              </a:rPr>
              <a:t>차세대  </a:t>
            </a:r>
            <a:r>
              <a:rPr lang="en-US" altLang="ko-KR" sz="1300" dirty="0" smtClean="0">
                <a:solidFill>
                  <a:srgbClr val="FFFFFF"/>
                </a:solidFill>
                <a:latin typeface="Optima" pitchFamily="2" charset="2"/>
              </a:rPr>
              <a:t>000 </a:t>
            </a:r>
            <a:r>
              <a:rPr lang="ko-KR" altLang="en-US" sz="1300" dirty="0" smtClean="0">
                <a:solidFill>
                  <a:srgbClr val="FFFFFF"/>
                </a:solidFill>
                <a:latin typeface="Optima" pitchFamily="2" charset="2"/>
              </a:rPr>
              <a:t>프로젝트 </a:t>
            </a:r>
            <a:r>
              <a:rPr lang="ko-KR" altLang="en-US" sz="1300" dirty="0" err="1" smtClean="0">
                <a:solidFill>
                  <a:srgbClr val="FFFFFF"/>
                </a:solidFill>
                <a:latin typeface="Optima" pitchFamily="2" charset="2"/>
              </a:rPr>
              <a:t>수행계획</a:t>
            </a:r>
            <a:endParaRPr lang="ko-KR" altLang="en-US" sz="1300" dirty="0">
              <a:solidFill>
                <a:srgbClr val="FFFFFF"/>
              </a:solidFill>
              <a:latin typeface="Optima" pitchFamily="2" charset="2"/>
            </a:endParaRPr>
          </a:p>
        </p:txBody>
      </p:sp>
      <p:sp>
        <p:nvSpPr>
          <p:cNvPr id="68" name="직사각형 67"/>
          <p:cNvSpPr/>
          <p:nvPr/>
        </p:nvSpPr>
        <p:spPr bwMode="auto">
          <a:xfrm>
            <a:off x="2667984" y="3285215"/>
            <a:ext cx="648090" cy="2880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ko-KR" altLang="en-US" sz="110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반복 </a:t>
            </a:r>
            <a:r>
              <a:rPr lang="en-US" altLang="ko-KR" sz="110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1</a:t>
            </a:r>
            <a:endParaRPr lang="ko-KR" altLang="en-US" sz="1100">
              <a:solidFill>
                <a:srgbClr val="000000">
                  <a:lumMod val="65000"/>
                  <a:lumOff val="35000"/>
                </a:srgbClr>
              </a:solidFill>
              <a:latin typeface="Optima" pitchFamily="2" charset="2"/>
            </a:endParaRPr>
          </a:p>
        </p:txBody>
      </p:sp>
      <p:sp>
        <p:nvSpPr>
          <p:cNvPr id="69" name="직사각형 68"/>
          <p:cNvSpPr/>
          <p:nvPr/>
        </p:nvSpPr>
        <p:spPr bwMode="auto">
          <a:xfrm>
            <a:off x="3316074" y="3285215"/>
            <a:ext cx="576080" cy="2880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ko-KR" altLang="en-US" sz="110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반복 </a:t>
            </a:r>
            <a:r>
              <a:rPr lang="en-US" altLang="ko-KR" sz="110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2</a:t>
            </a:r>
            <a:endParaRPr lang="ko-KR" altLang="en-US" sz="1100">
              <a:solidFill>
                <a:srgbClr val="000000">
                  <a:lumMod val="65000"/>
                  <a:lumOff val="35000"/>
                </a:srgbClr>
              </a:solidFill>
              <a:latin typeface="Optima" pitchFamily="2" charset="2"/>
            </a:endParaRPr>
          </a:p>
        </p:txBody>
      </p:sp>
      <p:sp>
        <p:nvSpPr>
          <p:cNvPr id="70" name="직사각형 69"/>
          <p:cNvSpPr/>
          <p:nvPr/>
        </p:nvSpPr>
        <p:spPr bwMode="auto">
          <a:xfrm>
            <a:off x="3892154" y="3285215"/>
            <a:ext cx="576080" cy="2880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ko-KR" altLang="en-US" sz="110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반복 </a:t>
            </a:r>
            <a:r>
              <a:rPr lang="en-US" altLang="ko-KR" sz="110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3</a:t>
            </a:r>
            <a:endParaRPr lang="ko-KR" altLang="en-US" sz="1100">
              <a:solidFill>
                <a:srgbClr val="000000">
                  <a:lumMod val="65000"/>
                  <a:lumOff val="35000"/>
                </a:srgbClr>
              </a:solidFill>
              <a:latin typeface="Optima" pitchFamily="2" charset="2"/>
            </a:endParaRPr>
          </a:p>
        </p:txBody>
      </p:sp>
      <p:sp>
        <p:nvSpPr>
          <p:cNvPr id="71" name="직사각형 70"/>
          <p:cNvSpPr/>
          <p:nvPr/>
        </p:nvSpPr>
        <p:spPr bwMode="auto">
          <a:xfrm>
            <a:off x="4468234" y="3285215"/>
            <a:ext cx="576080" cy="2880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ko-KR" altLang="en-US" sz="110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반복 </a:t>
            </a:r>
            <a:r>
              <a:rPr lang="en-US" altLang="ko-KR" sz="110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4</a:t>
            </a:r>
            <a:endParaRPr lang="ko-KR" altLang="en-US" sz="1100">
              <a:solidFill>
                <a:srgbClr val="000000">
                  <a:lumMod val="65000"/>
                  <a:lumOff val="35000"/>
                </a:srgbClr>
              </a:solidFill>
              <a:latin typeface="Optima" pitchFamily="2" charset="2"/>
            </a:endParaRPr>
          </a:p>
        </p:txBody>
      </p:sp>
      <p:sp>
        <p:nvSpPr>
          <p:cNvPr id="72" name="직사각형 71"/>
          <p:cNvSpPr/>
          <p:nvPr/>
        </p:nvSpPr>
        <p:spPr bwMode="auto">
          <a:xfrm>
            <a:off x="1803864" y="3285215"/>
            <a:ext cx="792110" cy="2880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ko-KR" altLang="en-US" sz="110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반복 </a:t>
            </a:r>
            <a:r>
              <a:rPr lang="en-US" altLang="ko-KR" sz="110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1</a:t>
            </a:r>
            <a:endParaRPr lang="ko-KR" altLang="en-US" sz="1100">
              <a:solidFill>
                <a:srgbClr val="000000">
                  <a:lumMod val="65000"/>
                  <a:lumOff val="35000"/>
                </a:srgbClr>
              </a:solidFill>
              <a:latin typeface="Optima" pitchFamily="2" charset="2"/>
            </a:endParaRPr>
          </a:p>
        </p:txBody>
      </p:sp>
      <p:sp>
        <p:nvSpPr>
          <p:cNvPr id="73" name="직사각형 72"/>
          <p:cNvSpPr/>
          <p:nvPr/>
        </p:nvSpPr>
        <p:spPr bwMode="auto">
          <a:xfrm>
            <a:off x="5116324" y="3285215"/>
            <a:ext cx="648090" cy="2880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ko-KR" altLang="en-US" sz="110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반복 </a:t>
            </a:r>
            <a:r>
              <a:rPr lang="en-US" altLang="ko-KR" sz="110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1</a:t>
            </a:r>
            <a:endParaRPr lang="ko-KR" altLang="en-US" sz="1100" dirty="0">
              <a:solidFill>
                <a:srgbClr val="000000">
                  <a:lumMod val="65000"/>
                  <a:lumOff val="35000"/>
                </a:srgbClr>
              </a:solidFill>
              <a:latin typeface="Optima" pitchFamily="2" charset="2"/>
            </a:endParaRPr>
          </a:p>
        </p:txBody>
      </p:sp>
      <p:sp>
        <p:nvSpPr>
          <p:cNvPr id="74" name="직사각형 73"/>
          <p:cNvSpPr/>
          <p:nvPr/>
        </p:nvSpPr>
        <p:spPr bwMode="auto">
          <a:xfrm>
            <a:off x="5764414" y="3285215"/>
            <a:ext cx="576080" cy="2880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ko-KR" altLang="en-US" sz="110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반복 </a:t>
            </a:r>
            <a:r>
              <a:rPr lang="en-US" altLang="ko-KR" sz="110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2</a:t>
            </a:r>
            <a:endParaRPr lang="ko-KR" altLang="en-US" sz="1100">
              <a:solidFill>
                <a:srgbClr val="000000">
                  <a:lumMod val="65000"/>
                  <a:lumOff val="35000"/>
                </a:srgbClr>
              </a:solidFill>
              <a:latin typeface="Optima" pitchFamily="2" charset="2"/>
            </a:endParaRPr>
          </a:p>
        </p:txBody>
      </p:sp>
      <p:sp>
        <p:nvSpPr>
          <p:cNvPr id="75" name="직사각형 74"/>
          <p:cNvSpPr/>
          <p:nvPr/>
        </p:nvSpPr>
        <p:spPr bwMode="auto">
          <a:xfrm>
            <a:off x="6340494" y="3285215"/>
            <a:ext cx="576080" cy="2880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ko-KR" altLang="en-US" sz="110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반복 </a:t>
            </a:r>
            <a:r>
              <a:rPr lang="en-US" altLang="ko-KR" sz="110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3</a:t>
            </a:r>
            <a:endParaRPr lang="ko-KR" altLang="en-US" sz="1100">
              <a:solidFill>
                <a:srgbClr val="000000">
                  <a:lumMod val="65000"/>
                  <a:lumOff val="35000"/>
                </a:srgbClr>
              </a:solidFill>
              <a:latin typeface="Optima" pitchFamily="2" charset="2"/>
            </a:endParaRPr>
          </a:p>
        </p:txBody>
      </p:sp>
      <p:sp>
        <p:nvSpPr>
          <p:cNvPr id="76" name="직사각형 75"/>
          <p:cNvSpPr/>
          <p:nvPr/>
        </p:nvSpPr>
        <p:spPr bwMode="auto">
          <a:xfrm>
            <a:off x="6916574" y="3285215"/>
            <a:ext cx="576080" cy="2880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ko-KR" altLang="en-US" sz="110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반복 </a:t>
            </a:r>
            <a:r>
              <a:rPr lang="en-US" altLang="ko-KR" sz="110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4</a:t>
            </a:r>
            <a:endParaRPr lang="ko-KR" altLang="en-US" sz="1100">
              <a:solidFill>
                <a:srgbClr val="000000">
                  <a:lumMod val="65000"/>
                  <a:lumOff val="35000"/>
                </a:srgbClr>
              </a:solidFill>
              <a:latin typeface="Optima" pitchFamily="2" charset="2"/>
            </a:endParaRPr>
          </a:p>
        </p:txBody>
      </p:sp>
      <p:sp>
        <p:nvSpPr>
          <p:cNvPr id="77" name="직사각형 76"/>
          <p:cNvSpPr/>
          <p:nvPr/>
        </p:nvSpPr>
        <p:spPr bwMode="auto">
          <a:xfrm>
            <a:off x="363664" y="3645265"/>
            <a:ext cx="720100" cy="50407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ko-KR" altLang="en-US" sz="110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인프라 팀</a:t>
            </a:r>
            <a:endParaRPr lang="ko-KR" altLang="en-US" sz="1100">
              <a:solidFill>
                <a:srgbClr val="000000">
                  <a:lumMod val="65000"/>
                  <a:lumOff val="35000"/>
                </a:srgbClr>
              </a:solidFill>
              <a:latin typeface="Optima" pitchFamily="2" charset="2"/>
            </a:endParaRPr>
          </a:p>
        </p:txBody>
      </p:sp>
      <p:sp>
        <p:nvSpPr>
          <p:cNvPr id="78" name="직사각형 77"/>
          <p:cNvSpPr/>
          <p:nvPr/>
        </p:nvSpPr>
        <p:spPr bwMode="auto">
          <a:xfrm>
            <a:off x="363664" y="4149099"/>
            <a:ext cx="720100" cy="50383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10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000 </a:t>
            </a:r>
            <a:r>
              <a:rPr lang="ko-KR" altLang="en-US" sz="110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팀</a:t>
            </a:r>
            <a:endParaRPr lang="ko-KR" altLang="en-US" sz="1100" dirty="0">
              <a:solidFill>
                <a:srgbClr val="000000">
                  <a:lumMod val="65000"/>
                  <a:lumOff val="35000"/>
                </a:srgbClr>
              </a:solidFill>
              <a:latin typeface="Optima" pitchFamily="2" charset="2"/>
            </a:endParaRPr>
          </a:p>
        </p:txBody>
      </p:sp>
      <p:sp>
        <p:nvSpPr>
          <p:cNvPr id="81" name="직사각형 80"/>
          <p:cNvSpPr/>
          <p:nvPr/>
        </p:nvSpPr>
        <p:spPr bwMode="auto">
          <a:xfrm>
            <a:off x="1803864" y="4149099"/>
            <a:ext cx="792110" cy="288040"/>
          </a:xfrm>
          <a:prstGeom prst="rect">
            <a:avLst/>
          </a:prstGeom>
          <a:solidFill>
            <a:srgbClr val="F2F8FC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endParaRPr lang="ko-KR" altLang="en-US" sz="1100" b="0">
              <a:latin typeface="Optima" pitchFamily="2" charset="2"/>
            </a:endParaRPr>
          </a:p>
        </p:txBody>
      </p:sp>
      <p:sp>
        <p:nvSpPr>
          <p:cNvPr id="84" name="직사각형 83"/>
          <p:cNvSpPr/>
          <p:nvPr/>
        </p:nvSpPr>
        <p:spPr bwMode="auto">
          <a:xfrm>
            <a:off x="1803864" y="3645265"/>
            <a:ext cx="3240450" cy="28804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ko-KR" altLang="en-US" sz="1100" b="0" smtClean="0">
                <a:latin typeface="Optima" pitchFamily="2" charset="2"/>
              </a:rPr>
              <a:t>서비스 제어</a:t>
            </a:r>
            <a:r>
              <a:rPr lang="en-US" altLang="ko-KR" sz="1100" b="0" smtClean="0">
                <a:latin typeface="Optima" pitchFamily="2" charset="2"/>
              </a:rPr>
              <a:t>/</a:t>
            </a:r>
            <a:r>
              <a:rPr lang="ko-KR" altLang="en-US" sz="1100" b="0" smtClean="0">
                <a:latin typeface="Optima" pitchFamily="2" charset="2"/>
              </a:rPr>
              <a:t>채널 인프라 릴리즈</a:t>
            </a:r>
            <a:endParaRPr lang="ko-KR" altLang="en-US" sz="1100" b="0">
              <a:latin typeface="Optima" pitchFamily="2" charset="2"/>
            </a:endParaRPr>
          </a:p>
        </p:txBody>
      </p:sp>
      <p:sp>
        <p:nvSpPr>
          <p:cNvPr id="85" name="직사각형 84"/>
          <p:cNvSpPr/>
          <p:nvPr/>
        </p:nvSpPr>
        <p:spPr bwMode="auto">
          <a:xfrm>
            <a:off x="2667984" y="4149099"/>
            <a:ext cx="2376330" cy="288040"/>
          </a:xfrm>
          <a:prstGeom prst="rect">
            <a:avLst/>
          </a:prstGeom>
          <a:solidFill>
            <a:srgbClr val="F2F8FC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ko-KR" altLang="en-US" sz="1100" b="0" smtClean="0">
                <a:latin typeface="Optima" pitchFamily="2" charset="2"/>
              </a:rPr>
              <a:t>베타 버전 릴리즈</a:t>
            </a:r>
            <a:endParaRPr lang="ko-KR" altLang="en-US" sz="1100" b="0">
              <a:latin typeface="Optima" pitchFamily="2" charset="2"/>
            </a:endParaRPr>
          </a:p>
        </p:txBody>
      </p:sp>
      <p:sp>
        <p:nvSpPr>
          <p:cNvPr id="88" name="직사각형 87"/>
          <p:cNvSpPr/>
          <p:nvPr/>
        </p:nvSpPr>
        <p:spPr bwMode="auto">
          <a:xfrm>
            <a:off x="5116324" y="3645265"/>
            <a:ext cx="2376330" cy="28804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ko-KR" altLang="en-US" sz="1100" b="0" smtClean="0">
                <a:latin typeface="Optima" pitchFamily="2" charset="2"/>
              </a:rPr>
              <a:t>아키텍처 이슈 해결 및 지원</a:t>
            </a:r>
            <a:endParaRPr lang="ko-KR" altLang="en-US" sz="1100" b="0">
              <a:latin typeface="Optima" pitchFamily="2" charset="2"/>
            </a:endParaRPr>
          </a:p>
        </p:txBody>
      </p:sp>
      <p:sp>
        <p:nvSpPr>
          <p:cNvPr id="89" name="직사각형 88"/>
          <p:cNvSpPr/>
          <p:nvPr/>
        </p:nvSpPr>
        <p:spPr bwMode="auto">
          <a:xfrm>
            <a:off x="5116324" y="4149099"/>
            <a:ext cx="2376330" cy="288040"/>
          </a:xfrm>
          <a:prstGeom prst="rect">
            <a:avLst/>
          </a:prstGeom>
          <a:solidFill>
            <a:srgbClr val="F2F8FC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100" b="0" smtClean="0">
                <a:latin typeface="Optima" pitchFamily="2" charset="2"/>
              </a:rPr>
              <a:t>RSD </a:t>
            </a:r>
            <a:r>
              <a:rPr lang="ko-KR" altLang="en-US" sz="1100" b="0" smtClean="0">
                <a:latin typeface="Optima" pitchFamily="2" charset="2"/>
              </a:rPr>
              <a:t>릴리즈</a:t>
            </a:r>
            <a:endParaRPr lang="ko-KR" altLang="en-US" sz="1100" b="0">
              <a:latin typeface="Optima" pitchFamily="2" charset="2"/>
            </a:endParaRPr>
          </a:p>
        </p:txBody>
      </p:sp>
      <p:sp>
        <p:nvSpPr>
          <p:cNvPr id="92" name="직사각형 91"/>
          <p:cNvSpPr/>
          <p:nvPr/>
        </p:nvSpPr>
        <p:spPr bwMode="auto">
          <a:xfrm>
            <a:off x="7564664" y="3645265"/>
            <a:ext cx="1584220" cy="28780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ko-KR" altLang="en-US" sz="1100" b="0" smtClean="0">
                <a:latin typeface="Optima" pitchFamily="2" charset="2"/>
              </a:rPr>
              <a:t>통합 및 테스트</a:t>
            </a:r>
            <a:endParaRPr lang="en-US" altLang="ko-KR" sz="1100" b="0" smtClean="0">
              <a:latin typeface="Optima" pitchFamily="2" charset="2"/>
            </a:endParaRPr>
          </a:p>
        </p:txBody>
      </p:sp>
      <p:sp>
        <p:nvSpPr>
          <p:cNvPr id="93" name="직사각형 92"/>
          <p:cNvSpPr/>
          <p:nvPr/>
        </p:nvSpPr>
        <p:spPr bwMode="auto">
          <a:xfrm>
            <a:off x="9148884" y="3285215"/>
            <a:ext cx="792110" cy="2880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ko-KR" altLang="en-US" sz="110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시범 운영</a:t>
            </a:r>
            <a:endParaRPr lang="ko-KR" altLang="en-US" sz="1100">
              <a:solidFill>
                <a:srgbClr val="000000">
                  <a:lumMod val="65000"/>
                  <a:lumOff val="35000"/>
                </a:srgbClr>
              </a:solidFill>
              <a:latin typeface="Optima" pitchFamily="2" charset="2"/>
            </a:endParaRPr>
          </a:p>
        </p:txBody>
      </p:sp>
      <p:sp>
        <p:nvSpPr>
          <p:cNvPr id="94" name="직사각형 93"/>
          <p:cNvSpPr/>
          <p:nvPr/>
        </p:nvSpPr>
        <p:spPr bwMode="auto">
          <a:xfrm>
            <a:off x="9148884" y="3645265"/>
            <a:ext cx="792110" cy="28780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ko-KR" altLang="en-US" sz="1100" b="0" smtClean="0">
                <a:latin typeface="Optima" pitchFamily="2" charset="2"/>
              </a:rPr>
              <a:t>시범 운영</a:t>
            </a:r>
            <a:endParaRPr lang="ko-KR" altLang="en-US" sz="1100" b="0">
              <a:latin typeface="Optima" pitchFamily="2" charset="2"/>
            </a:endParaRPr>
          </a:p>
        </p:txBody>
      </p:sp>
      <p:sp>
        <p:nvSpPr>
          <p:cNvPr id="95" name="직사각형 94"/>
          <p:cNvSpPr/>
          <p:nvPr/>
        </p:nvSpPr>
        <p:spPr bwMode="auto">
          <a:xfrm>
            <a:off x="1803864" y="3933305"/>
            <a:ext cx="792110" cy="21603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100" b="0">
                <a:latin typeface="Optima" pitchFamily="2" charset="2"/>
              </a:rPr>
              <a:t>6</a:t>
            </a:r>
            <a:endParaRPr lang="ko-KR" altLang="en-US" sz="1100" b="0">
              <a:latin typeface="Optima" pitchFamily="2" charset="2"/>
            </a:endParaRPr>
          </a:p>
        </p:txBody>
      </p:sp>
      <p:sp>
        <p:nvSpPr>
          <p:cNvPr id="96" name="직사각형 95"/>
          <p:cNvSpPr/>
          <p:nvPr/>
        </p:nvSpPr>
        <p:spPr bwMode="auto">
          <a:xfrm>
            <a:off x="2667984" y="3933305"/>
            <a:ext cx="792110" cy="21603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100" b="0" smtClean="0">
                <a:latin typeface="Optima" pitchFamily="2" charset="2"/>
              </a:rPr>
              <a:t>6</a:t>
            </a:r>
            <a:endParaRPr lang="ko-KR" altLang="en-US" sz="1100" b="0">
              <a:latin typeface="Optima" pitchFamily="2" charset="2"/>
            </a:endParaRPr>
          </a:p>
        </p:txBody>
      </p:sp>
      <p:sp>
        <p:nvSpPr>
          <p:cNvPr id="97" name="직사각형 96"/>
          <p:cNvSpPr/>
          <p:nvPr/>
        </p:nvSpPr>
        <p:spPr bwMode="auto">
          <a:xfrm>
            <a:off x="3460094" y="3933305"/>
            <a:ext cx="792110" cy="21603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100" b="0" smtClean="0">
                <a:latin typeface="Optima" pitchFamily="2" charset="2"/>
              </a:rPr>
              <a:t>6</a:t>
            </a:r>
            <a:endParaRPr lang="ko-KR" altLang="en-US" sz="1100" b="0">
              <a:latin typeface="Optima" pitchFamily="2" charset="2"/>
            </a:endParaRPr>
          </a:p>
        </p:txBody>
      </p:sp>
      <p:sp>
        <p:nvSpPr>
          <p:cNvPr id="98" name="직사각형 97"/>
          <p:cNvSpPr/>
          <p:nvPr/>
        </p:nvSpPr>
        <p:spPr bwMode="auto">
          <a:xfrm>
            <a:off x="4252204" y="3933305"/>
            <a:ext cx="792110" cy="21603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100" b="0" smtClean="0">
                <a:latin typeface="Optima" pitchFamily="2" charset="2"/>
              </a:rPr>
              <a:t>6</a:t>
            </a:r>
            <a:endParaRPr lang="ko-KR" altLang="en-US" sz="1100" b="0">
              <a:latin typeface="Optima" pitchFamily="2" charset="2"/>
            </a:endParaRPr>
          </a:p>
        </p:txBody>
      </p:sp>
      <p:sp>
        <p:nvSpPr>
          <p:cNvPr id="99" name="직사각형 98"/>
          <p:cNvSpPr/>
          <p:nvPr/>
        </p:nvSpPr>
        <p:spPr bwMode="auto">
          <a:xfrm>
            <a:off x="5116324" y="3933305"/>
            <a:ext cx="792110" cy="21603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100" b="0" smtClean="0">
                <a:latin typeface="Optima" pitchFamily="2" charset="2"/>
              </a:rPr>
              <a:t>6</a:t>
            </a:r>
            <a:endParaRPr lang="ko-KR" altLang="en-US" sz="1100" b="0">
              <a:latin typeface="Optima" pitchFamily="2" charset="2"/>
            </a:endParaRPr>
          </a:p>
        </p:txBody>
      </p:sp>
      <p:sp>
        <p:nvSpPr>
          <p:cNvPr id="100" name="직사각형 99"/>
          <p:cNvSpPr/>
          <p:nvPr/>
        </p:nvSpPr>
        <p:spPr bwMode="auto">
          <a:xfrm>
            <a:off x="5908434" y="3933305"/>
            <a:ext cx="792110" cy="21603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100" b="0" smtClean="0">
                <a:latin typeface="Optima" pitchFamily="2" charset="2"/>
              </a:rPr>
              <a:t>6</a:t>
            </a:r>
            <a:endParaRPr lang="ko-KR" altLang="en-US" sz="1100" b="0">
              <a:latin typeface="Optima" pitchFamily="2" charset="2"/>
            </a:endParaRPr>
          </a:p>
        </p:txBody>
      </p:sp>
      <p:sp>
        <p:nvSpPr>
          <p:cNvPr id="101" name="직사각형 100"/>
          <p:cNvSpPr/>
          <p:nvPr/>
        </p:nvSpPr>
        <p:spPr bwMode="auto">
          <a:xfrm>
            <a:off x="6700544" y="3933305"/>
            <a:ext cx="792110" cy="21603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100" b="0" smtClean="0">
                <a:latin typeface="Optima" pitchFamily="2" charset="2"/>
              </a:rPr>
              <a:t>6</a:t>
            </a:r>
            <a:endParaRPr lang="ko-KR" altLang="en-US" sz="1100" b="0">
              <a:latin typeface="Optima" pitchFamily="2" charset="2"/>
            </a:endParaRPr>
          </a:p>
        </p:txBody>
      </p:sp>
      <p:sp>
        <p:nvSpPr>
          <p:cNvPr id="102" name="직사각형 101"/>
          <p:cNvSpPr/>
          <p:nvPr/>
        </p:nvSpPr>
        <p:spPr bwMode="auto">
          <a:xfrm>
            <a:off x="1083764" y="3933305"/>
            <a:ext cx="64809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ko-KR" altLang="en-US" sz="110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개발</a:t>
            </a:r>
            <a:r>
              <a:rPr lang="ko-KR" altLang="en-US" sz="110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자</a:t>
            </a:r>
          </a:p>
        </p:txBody>
      </p:sp>
      <p:sp>
        <p:nvSpPr>
          <p:cNvPr id="103" name="직사각형 102"/>
          <p:cNvSpPr/>
          <p:nvPr/>
        </p:nvSpPr>
        <p:spPr bwMode="auto">
          <a:xfrm>
            <a:off x="1083764" y="3645265"/>
            <a:ext cx="648090" cy="2880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ko-KR" altLang="en-US" sz="110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주요활동</a:t>
            </a:r>
            <a:endParaRPr lang="ko-KR" altLang="en-US" sz="1100">
              <a:solidFill>
                <a:srgbClr val="000000">
                  <a:lumMod val="65000"/>
                  <a:lumOff val="35000"/>
                </a:srgbClr>
              </a:solidFill>
              <a:latin typeface="Optima" pitchFamily="2" charset="2"/>
            </a:endParaRPr>
          </a:p>
        </p:txBody>
      </p:sp>
      <p:sp>
        <p:nvSpPr>
          <p:cNvPr id="104" name="직사각형 103"/>
          <p:cNvSpPr/>
          <p:nvPr/>
        </p:nvSpPr>
        <p:spPr bwMode="auto">
          <a:xfrm>
            <a:off x="1083764" y="4436904"/>
            <a:ext cx="64809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ko-KR" altLang="en-US" sz="110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개발</a:t>
            </a:r>
            <a:r>
              <a:rPr lang="ko-KR" altLang="en-US" sz="110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자</a:t>
            </a:r>
          </a:p>
        </p:txBody>
      </p:sp>
      <p:sp>
        <p:nvSpPr>
          <p:cNvPr id="105" name="직사각형 104"/>
          <p:cNvSpPr/>
          <p:nvPr/>
        </p:nvSpPr>
        <p:spPr bwMode="auto">
          <a:xfrm>
            <a:off x="1083764" y="4149099"/>
            <a:ext cx="648090" cy="2880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ko-KR" altLang="en-US" sz="110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주요활동</a:t>
            </a:r>
            <a:endParaRPr lang="ko-KR" altLang="en-US" sz="1100">
              <a:solidFill>
                <a:srgbClr val="000000">
                  <a:lumMod val="65000"/>
                  <a:lumOff val="35000"/>
                </a:srgbClr>
              </a:solidFill>
              <a:latin typeface="Optima" pitchFamily="2" charset="2"/>
            </a:endParaRPr>
          </a:p>
        </p:txBody>
      </p:sp>
      <p:sp>
        <p:nvSpPr>
          <p:cNvPr id="110" name="직사각형 109"/>
          <p:cNvSpPr/>
          <p:nvPr/>
        </p:nvSpPr>
        <p:spPr bwMode="auto">
          <a:xfrm>
            <a:off x="1803864" y="4436904"/>
            <a:ext cx="792110" cy="216030"/>
          </a:xfrm>
          <a:prstGeom prst="rect">
            <a:avLst/>
          </a:prstGeom>
          <a:solidFill>
            <a:srgbClr val="F2F8FC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100" b="0" smtClean="0">
                <a:latin typeface="Optima" pitchFamily="2" charset="2"/>
              </a:rPr>
              <a:t>0</a:t>
            </a:r>
            <a:endParaRPr lang="ko-KR" altLang="en-US" sz="1100" b="0">
              <a:latin typeface="Optima" pitchFamily="2" charset="2"/>
            </a:endParaRPr>
          </a:p>
        </p:txBody>
      </p:sp>
      <p:sp>
        <p:nvSpPr>
          <p:cNvPr id="111" name="직사각형 110"/>
          <p:cNvSpPr/>
          <p:nvPr/>
        </p:nvSpPr>
        <p:spPr bwMode="auto">
          <a:xfrm>
            <a:off x="2667984" y="4436904"/>
            <a:ext cx="792110" cy="216030"/>
          </a:xfrm>
          <a:prstGeom prst="rect">
            <a:avLst/>
          </a:prstGeom>
          <a:solidFill>
            <a:srgbClr val="F2F8FC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100" b="0" smtClean="0">
                <a:latin typeface="Optima" pitchFamily="2" charset="2"/>
              </a:rPr>
              <a:t>1/4</a:t>
            </a:r>
            <a:endParaRPr lang="ko-KR" altLang="en-US" sz="1100" b="0">
              <a:latin typeface="Optima" pitchFamily="2" charset="2"/>
            </a:endParaRPr>
          </a:p>
        </p:txBody>
      </p:sp>
      <p:sp>
        <p:nvSpPr>
          <p:cNvPr id="112" name="직사각형 111"/>
          <p:cNvSpPr/>
          <p:nvPr/>
        </p:nvSpPr>
        <p:spPr bwMode="auto">
          <a:xfrm>
            <a:off x="3460094" y="4436904"/>
            <a:ext cx="792110" cy="216030"/>
          </a:xfrm>
          <a:prstGeom prst="rect">
            <a:avLst/>
          </a:prstGeom>
          <a:solidFill>
            <a:srgbClr val="F2F8FC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100" b="0" smtClean="0">
                <a:latin typeface="Optima" pitchFamily="2" charset="2"/>
              </a:rPr>
              <a:t>1/4</a:t>
            </a:r>
            <a:endParaRPr lang="ko-KR" altLang="en-US" sz="1100" b="0">
              <a:latin typeface="Optima" pitchFamily="2" charset="2"/>
            </a:endParaRPr>
          </a:p>
        </p:txBody>
      </p:sp>
      <p:sp>
        <p:nvSpPr>
          <p:cNvPr id="113" name="직사각형 112"/>
          <p:cNvSpPr/>
          <p:nvPr/>
        </p:nvSpPr>
        <p:spPr bwMode="auto">
          <a:xfrm>
            <a:off x="4252204" y="4436904"/>
            <a:ext cx="792110" cy="216030"/>
          </a:xfrm>
          <a:prstGeom prst="rect">
            <a:avLst/>
          </a:prstGeom>
          <a:solidFill>
            <a:srgbClr val="F2F8FC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100" b="0" smtClean="0">
                <a:latin typeface="Optima" pitchFamily="2" charset="2"/>
              </a:rPr>
              <a:t>1/4</a:t>
            </a:r>
            <a:endParaRPr lang="ko-KR" altLang="en-US" sz="1100" b="0">
              <a:latin typeface="Optima" pitchFamily="2" charset="2"/>
            </a:endParaRPr>
          </a:p>
        </p:txBody>
      </p:sp>
      <p:sp>
        <p:nvSpPr>
          <p:cNvPr id="114" name="직사각형 113"/>
          <p:cNvSpPr/>
          <p:nvPr/>
        </p:nvSpPr>
        <p:spPr bwMode="auto">
          <a:xfrm>
            <a:off x="5116324" y="4436904"/>
            <a:ext cx="792110" cy="216030"/>
          </a:xfrm>
          <a:prstGeom prst="rect">
            <a:avLst/>
          </a:prstGeom>
          <a:solidFill>
            <a:srgbClr val="F2F8FC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100" b="0" smtClean="0">
                <a:latin typeface="Optima" pitchFamily="2" charset="2"/>
              </a:rPr>
              <a:t>1/6</a:t>
            </a:r>
            <a:endParaRPr lang="ko-KR" altLang="en-US" sz="1100" b="0">
              <a:latin typeface="Optima" pitchFamily="2" charset="2"/>
            </a:endParaRPr>
          </a:p>
        </p:txBody>
      </p:sp>
      <p:sp>
        <p:nvSpPr>
          <p:cNvPr id="125" name="직사각형 124"/>
          <p:cNvSpPr/>
          <p:nvPr/>
        </p:nvSpPr>
        <p:spPr bwMode="auto">
          <a:xfrm>
            <a:off x="7564664" y="3933070"/>
            <a:ext cx="792110" cy="21603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100" b="0">
                <a:latin typeface="Optima" pitchFamily="2" charset="2"/>
              </a:rPr>
              <a:t>6</a:t>
            </a:r>
            <a:endParaRPr lang="ko-KR" altLang="en-US" sz="1100" b="0">
              <a:latin typeface="Optima" pitchFamily="2" charset="2"/>
            </a:endParaRPr>
          </a:p>
        </p:txBody>
      </p:sp>
      <p:sp>
        <p:nvSpPr>
          <p:cNvPr id="126" name="직사각형 125"/>
          <p:cNvSpPr/>
          <p:nvPr/>
        </p:nvSpPr>
        <p:spPr bwMode="auto">
          <a:xfrm>
            <a:off x="8356774" y="3933070"/>
            <a:ext cx="792110" cy="21603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100" b="0">
                <a:latin typeface="Optima" pitchFamily="2" charset="2"/>
              </a:rPr>
              <a:t>6</a:t>
            </a:r>
            <a:endParaRPr lang="ko-KR" altLang="en-US" sz="1100" b="0">
              <a:latin typeface="Optima" pitchFamily="2" charset="2"/>
            </a:endParaRPr>
          </a:p>
        </p:txBody>
      </p:sp>
      <p:sp>
        <p:nvSpPr>
          <p:cNvPr id="127" name="직사각형 126"/>
          <p:cNvSpPr/>
          <p:nvPr/>
        </p:nvSpPr>
        <p:spPr bwMode="auto">
          <a:xfrm>
            <a:off x="9148884" y="3933070"/>
            <a:ext cx="792110" cy="21603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100" b="0">
                <a:latin typeface="Optima" pitchFamily="2" charset="2"/>
              </a:rPr>
              <a:t>4</a:t>
            </a:r>
            <a:endParaRPr lang="ko-KR" altLang="en-US" sz="1100" b="0">
              <a:latin typeface="Optima" pitchFamily="2" charset="2"/>
            </a:endParaRPr>
          </a:p>
        </p:txBody>
      </p:sp>
      <p:sp>
        <p:nvSpPr>
          <p:cNvPr id="128" name="직사각형 127"/>
          <p:cNvSpPr/>
          <p:nvPr/>
        </p:nvSpPr>
        <p:spPr bwMode="auto">
          <a:xfrm>
            <a:off x="7564664" y="4148864"/>
            <a:ext cx="1584220" cy="287805"/>
          </a:xfrm>
          <a:prstGeom prst="rect">
            <a:avLst/>
          </a:prstGeom>
          <a:solidFill>
            <a:srgbClr val="F2F8FC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ko-KR" altLang="en-US" sz="1100" b="0" smtClean="0">
                <a:latin typeface="Optima" pitchFamily="2" charset="2"/>
              </a:rPr>
              <a:t>통합 및 테스트</a:t>
            </a:r>
            <a:endParaRPr lang="en-US" altLang="ko-KR" sz="1100" b="0" smtClean="0">
              <a:latin typeface="Optima" pitchFamily="2" charset="2"/>
            </a:endParaRPr>
          </a:p>
        </p:txBody>
      </p:sp>
      <p:sp>
        <p:nvSpPr>
          <p:cNvPr id="129" name="직사각형 128"/>
          <p:cNvSpPr/>
          <p:nvPr/>
        </p:nvSpPr>
        <p:spPr bwMode="auto">
          <a:xfrm>
            <a:off x="9148884" y="4148864"/>
            <a:ext cx="792110" cy="287805"/>
          </a:xfrm>
          <a:prstGeom prst="rect">
            <a:avLst/>
          </a:prstGeom>
          <a:solidFill>
            <a:srgbClr val="F2F8FC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ko-KR" altLang="en-US" sz="1100" b="0" smtClean="0">
                <a:latin typeface="Optima" pitchFamily="2" charset="2"/>
              </a:rPr>
              <a:t>시범 운영</a:t>
            </a:r>
            <a:endParaRPr lang="ko-KR" altLang="en-US" sz="1100" b="0">
              <a:latin typeface="Optima" pitchFamily="2" charset="2"/>
            </a:endParaRPr>
          </a:p>
        </p:txBody>
      </p:sp>
      <p:sp>
        <p:nvSpPr>
          <p:cNvPr id="130" name="직사각형 129"/>
          <p:cNvSpPr/>
          <p:nvPr/>
        </p:nvSpPr>
        <p:spPr bwMode="auto">
          <a:xfrm>
            <a:off x="9148884" y="4436669"/>
            <a:ext cx="792110" cy="216030"/>
          </a:xfrm>
          <a:prstGeom prst="rect">
            <a:avLst/>
          </a:prstGeom>
          <a:solidFill>
            <a:srgbClr val="F2F8FC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100" b="0" smtClean="0">
                <a:latin typeface="Optima" pitchFamily="2" charset="2"/>
              </a:rPr>
              <a:t>1/4</a:t>
            </a:r>
            <a:endParaRPr lang="ko-KR" altLang="en-US" sz="1100" b="0">
              <a:latin typeface="Optima" pitchFamily="2" charset="2"/>
            </a:endParaRPr>
          </a:p>
        </p:txBody>
      </p:sp>
      <p:sp>
        <p:nvSpPr>
          <p:cNvPr id="136" name="직각 삼각형 135"/>
          <p:cNvSpPr/>
          <p:nvPr/>
        </p:nvSpPr>
        <p:spPr bwMode="auto">
          <a:xfrm rot="10800000">
            <a:off x="363663" y="2708662"/>
            <a:ext cx="1368191" cy="864355"/>
          </a:xfrm>
          <a:prstGeom prst="rtTriangle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endParaRPr lang="ko-KR" altLang="en-US" sz="1100" b="0">
              <a:latin typeface="Optima" pitchFamily="2" charset="2"/>
            </a:endParaRPr>
          </a:p>
        </p:txBody>
      </p:sp>
      <p:sp>
        <p:nvSpPr>
          <p:cNvPr id="137" name="직사각형 136"/>
          <p:cNvSpPr/>
          <p:nvPr/>
        </p:nvSpPr>
        <p:spPr bwMode="auto">
          <a:xfrm>
            <a:off x="1803864" y="5517054"/>
            <a:ext cx="792110" cy="28804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100" smtClean="0">
                <a:solidFill>
                  <a:srgbClr val="000000">
                    <a:lumMod val="75000"/>
                    <a:lumOff val="25000"/>
                  </a:srgbClr>
                </a:solidFill>
                <a:latin typeface="Optima" pitchFamily="2" charset="2"/>
              </a:rPr>
              <a:t>2</a:t>
            </a:r>
            <a:endParaRPr lang="ko-KR" altLang="en-US" sz="1100">
              <a:solidFill>
                <a:srgbClr val="000000">
                  <a:lumMod val="75000"/>
                  <a:lumOff val="25000"/>
                </a:srgbClr>
              </a:solidFill>
              <a:latin typeface="Optima" pitchFamily="2" charset="2"/>
            </a:endParaRPr>
          </a:p>
        </p:txBody>
      </p:sp>
      <p:sp>
        <p:nvSpPr>
          <p:cNvPr id="138" name="직사각형 137"/>
          <p:cNvSpPr/>
          <p:nvPr/>
        </p:nvSpPr>
        <p:spPr bwMode="auto">
          <a:xfrm>
            <a:off x="2667984" y="5517054"/>
            <a:ext cx="792110" cy="28804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100">
                <a:solidFill>
                  <a:srgbClr val="000000">
                    <a:lumMod val="75000"/>
                    <a:lumOff val="25000"/>
                  </a:srgbClr>
                </a:solidFill>
                <a:latin typeface="Optima" pitchFamily="2" charset="2"/>
              </a:rPr>
              <a:t>6</a:t>
            </a:r>
            <a:endParaRPr lang="ko-KR" altLang="en-US" sz="1100">
              <a:solidFill>
                <a:srgbClr val="000000">
                  <a:lumMod val="75000"/>
                  <a:lumOff val="25000"/>
                </a:srgbClr>
              </a:solidFill>
              <a:latin typeface="Optima" pitchFamily="2" charset="2"/>
            </a:endParaRPr>
          </a:p>
        </p:txBody>
      </p:sp>
      <p:sp>
        <p:nvSpPr>
          <p:cNvPr id="139" name="직사각형 138"/>
          <p:cNvSpPr/>
          <p:nvPr/>
        </p:nvSpPr>
        <p:spPr bwMode="auto">
          <a:xfrm>
            <a:off x="3460094" y="5517054"/>
            <a:ext cx="792110" cy="28804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100">
                <a:solidFill>
                  <a:srgbClr val="000000">
                    <a:lumMod val="75000"/>
                    <a:lumOff val="25000"/>
                  </a:srgbClr>
                </a:solidFill>
                <a:latin typeface="Optima" pitchFamily="2" charset="2"/>
              </a:rPr>
              <a:t>6</a:t>
            </a:r>
            <a:endParaRPr lang="ko-KR" altLang="en-US" sz="1100">
              <a:solidFill>
                <a:srgbClr val="000000">
                  <a:lumMod val="75000"/>
                  <a:lumOff val="25000"/>
                </a:srgbClr>
              </a:solidFill>
              <a:latin typeface="Optima" pitchFamily="2" charset="2"/>
            </a:endParaRPr>
          </a:p>
        </p:txBody>
      </p:sp>
      <p:sp>
        <p:nvSpPr>
          <p:cNvPr id="140" name="직사각형 139"/>
          <p:cNvSpPr/>
          <p:nvPr/>
        </p:nvSpPr>
        <p:spPr bwMode="auto">
          <a:xfrm>
            <a:off x="4252204" y="5517054"/>
            <a:ext cx="792110" cy="28804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100">
                <a:solidFill>
                  <a:srgbClr val="000000">
                    <a:lumMod val="75000"/>
                    <a:lumOff val="25000"/>
                  </a:srgbClr>
                </a:solidFill>
                <a:latin typeface="Optima" pitchFamily="2" charset="2"/>
              </a:rPr>
              <a:t>6</a:t>
            </a:r>
            <a:endParaRPr lang="ko-KR" altLang="en-US" sz="1100">
              <a:solidFill>
                <a:srgbClr val="000000">
                  <a:lumMod val="75000"/>
                  <a:lumOff val="25000"/>
                </a:srgbClr>
              </a:solidFill>
              <a:latin typeface="Optima" pitchFamily="2" charset="2"/>
            </a:endParaRPr>
          </a:p>
        </p:txBody>
      </p:sp>
      <p:sp>
        <p:nvSpPr>
          <p:cNvPr id="141" name="직사각형 140"/>
          <p:cNvSpPr/>
          <p:nvPr/>
        </p:nvSpPr>
        <p:spPr bwMode="auto">
          <a:xfrm>
            <a:off x="5116324" y="5517054"/>
            <a:ext cx="792110" cy="28804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100">
                <a:solidFill>
                  <a:srgbClr val="000000">
                    <a:lumMod val="75000"/>
                    <a:lumOff val="25000"/>
                  </a:srgbClr>
                </a:solidFill>
                <a:latin typeface="Optima" pitchFamily="2" charset="2"/>
              </a:rPr>
              <a:t>6</a:t>
            </a:r>
            <a:endParaRPr lang="ko-KR" altLang="en-US" sz="1100">
              <a:solidFill>
                <a:srgbClr val="000000">
                  <a:lumMod val="75000"/>
                  <a:lumOff val="25000"/>
                </a:srgbClr>
              </a:solidFill>
              <a:latin typeface="Optima" pitchFamily="2" charset="2"/>
            </a:endParaRPr>
          </a:p>
        </p:txBody>
      </p:sp>
      <p:sp>
        <p:nvSpPr>
          <p:cNvPr id="142" name="직사각형 141"/>
          <p:cNvSpPr/>
          <p:nvPr/>
        </p:nvSpPr>
        <p:spPr bwMode="auto">
          <a:xfrm>
            <a:off x="5908434" y="5517054"/>
            <a:ext cx="792110" cy="28804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100">
                <a:solidFill>
                  <a:srgbClr val="000000">
                    <a:lumMod val="75000"/>
                    <a:lumOff val="25000"/>
                  </a:srgbClr>
                </a:solidFill>
                <a:latin typeface="Optima" pitchFamily="2" charset="2"/>
              </a:rPr>
              <a:t>6</a:t>
            </a:r>
            <a:endParaRPr lang="ko-KR" altLang="en-US" sz="1100">
              <a:solidFill>
                <a:srgbClr val="000000">
                  <a:lumMod val="75000"/>
                  <a:lumOff val="25000"/>
                </a:srgbClr>
              </a:solidFill>
              <a:latin typeface="Optima" pitchFamily="2" charset="2"/>
            </a:endParaRPr>
          </a:p>
        </p:txBody>
      </p:sp>
      <p:sp>
        <p:nvSpPr>
          <p:cNvPr id="143" name="직사각형 142"/>
          <p:cNvSpPr/>
          <p:nvPr/>
        </p:nvSpPr>
        <p:spPr bwMode="auto">
          <a:xfrm>
            <a:off x="6700544" y="5517054"/>
            <a:ext cx="792110" cy="28804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100">
                <a:solidFill>
                  <a:srgbClr val="000000">
                    <a:lumMod val="75000"/>
                    <a:lumOff val="25000"/>
                  </a:srgbClr>
                </a:solidFill>
                <a:latin typeface="Optima" pitchFamily="2" charset="2"/>
              </a:rPr>
              <a:t>6</a:t>
            </a:r>
            <a:endParaRPr lang="ko-KR" altLang="en-US" sz="1100">
              <a:solidFill>
                <a:srgbClr val="000000">
                  <a:lumMod val="75000"/>
                  <a:lumOff val="25000"/>
                </a:srgbClr>
              </a:solidFill>
              <a:latin typeface="Optima" pitchFamily="2" charset="2"/>
            </a:endParaRPr>
          </a:p>
        </p:txBody>
      </p:sp>
      <p:sp>
        <p:nvSpPr>
          <p:cNvPr id="144" name="직사각형 143"/>
          <p:cNvSpPr/>
          <p:nvPr/>
        </p:nvSpPr>
        <p:spPr bwMode="auto">
          <a:xfrm>
            <a:off x="7564664" y="5517054"/>
            <a:ext cx="792110" cy="28804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100">
                <a:solidFill>
                  <a:srgbClr val="000000">
                    <a:lumMod val="75000"/>
                    <a:lumOff val="25000"/>
                  </a:srgbClr>
                </a:solidFill>
                <a:latin typeface="Optima" pitchFamily="2" charset="2"/>
              </a:rPr>
              <a:t>6</a:t>
            </a:r>
            <a:endParaRPr lang="ko-KR" altLang="en-US" sz="1100">
              <a:solidFill>
                <a:srgbClr val="000000">
                  <a:lumMod val="75000"/>
                  <a:lumOff val="25000"/>
                </a:srgbClr>
              </a:solidFill>
              <a:latin typeface="Optima" pitchFamily="2" charset="2"/>
            </a:endParaRPr>
          </a:p>
        </p:txBody>
      </p:sp>
      <p:sp>
        <p:nvSpPr>
          <p:cNvPr id="145" name="직사각형 144"/>
          <p:cNvSpPr/>
          <p:nvPr/>
        </p:nvSpPr>
        <p:spPr bwMode="auto">
          <a:xfrm>
            <a:off x="8356774" y="5517054"/>
            <a:ext cx="792110" cy="28804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100">
                <a:solidFill>
                  <a:srgbClr val="000000">
                    <a:lumMod val="75000"/>
                    <a:lumOff val="25000"/>
                  </a:srgbClr>
                </a:solidFill>
                <a:latin typeface="Optima" pitchFamily="2" charset="2"/>
              </a:rPr>
              <a:t>6</a:t>
            </a:r>
            <a:endParaRPr lang="ko-KR" altLang="en-US" sz="1100">
              <a:solidFill>
                <a:srgbClr val="000000">
                  <a:lumMod val="75000"/>
                  <a:lumOff val="25000"/>
                </a:srgbClr>
              </a:solidFill>
              <a:latin typeface="Optima" pitchFamily="2" charset="2"/>
            </a:endParaRPr>
          </a:p>
        </p:txBody>
      </p:sp>
      <p:sp>
        <p:nvSpPr>
          <p:cNvPr id="146" name="직사각형 145"/>
          <p:cNvSpPr/>
          <p:nvPr/>
        </p:nvSpPr>
        <p:spPr bwMode="auto">
          <a:xfrm>
            <a:off x="9148884" y="5517054"/>
            <a:ext cx="792110" cy="28804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100">
                <a:solidFill>
                  <a:srgbClr val="000000">
                    <a:lumMod val="75000"/>
                    <a:lumOff val="25000"/>
                  </a:srgbClr>
                </a:solidFill>
                <a:latin typeface="Optima" pitchFamily="2" charset="2"/>
              </a:rPr>
              <a:t>6</a:t>
            </a:r>
            <a:endParaRPr lang="ko-KR" altLang="en-US" sz="1100">
              <a:solidFill>
                <a:srgbClr val="000000">
                  <a:lumMod val="75000"/>
                  <a:lumOff val="25000"/>
                </a:srgbClr>
              </a:solidFill>
              <a:latin typeface="Optima" pitchFamily="2" charset="2"/>
            </a:endParaRPr>
          </a:p>
        </p:txBody>
      </p:sp>
      <p:sp>
        <p:nvSpPr>
          <p:cNvPr id="147" name="직사각형 146"/>
          <p:cNvSpPr/>
          <p:nvPr/>
        </p:nvSpPr>
        <p:spPr bwMode="auto">
          <a:xfrm>
            <a:off x="1803864" y="5805094"/>
            <a:ext cx="792110" cy="28804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100">
                <a:solidFill>
                  <a:srgbClr val="000000">
                    <a:lumMod val="75000"/>
                    <a:lumOff val="25000"/>
                  </a:srgbClr>
                </a:solidFill>
                <a:latin typeface="Optima" pitchFamily="2" charset="2"/>
              </a:rPr>
              <a:t>8</a:t>
            </a:r>
            <a:endParaRPr lang="ko-KR" altLang="en-US" sz="1100">
              <a:solidFill>
                <a:srgbClr val="000000">
                  <a:lumMod val="75000"/>
                  <a:lumOff val="25000"/>
                </a:srgbClr>
              </a:solidFill>
              <a:latin typeface="Optima" pitchFamily="2" charset="2"/>
            </a:endParaRPr>
          </a:p>
        </p:txBody>
      </p:sp>
      <p:sp>
        <p:nvSpPr>
          <p:cNvPr id="148" name="직사각형 147"/>
          <p:cNvSpPr/>
          <p:nvPr/>
        </p:nvSpPr>
        <p:spPr bwMode="auto">
          <a:xfrm>
            <a:off x="2667984" y="5805094"/>
            <a:ext cx="792110" cy="28804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100" smtClean="0">
                <a:solidFill>
                  <a:srgbClr val="000000">
                    <a:lumMod val="75000"/>
                    <a:lumOff val="25000"/>
                  </a:srgbClr>
                </a:solidFill>
                <a:latin typeface="Optima" pitchFamily="2" charset="2"/>
              </a:rPr>
              <a:t>24</a:t>
            </a:r>
            <a:endParaRPr lang="ko-KR" altLang="en-US" sz="1100">
              <a:solidFill>
                <a:srgbClr val="000000">
                  <a:lumMod val="75000"/>
                  <a:lumOff val="25000"/>
                </a:srgbClr>
              </a:solidFill>
              <a:latin typeface="Optima" pitchFamily="2" charset="2"/>
            </a:endParaRPr>
          </a:p>
        </p:txBody>
      </p:sp>
      <p:sp>
        <p:nvSpPr>
          <p:cNvPr id="149" name="직사각형 148"/>
          <p:cNvSpPr/>
          <p:nvPr/>
        </p:nvSpPr>
        <p:spPr bwMode="auto">
          <a:xfrm>
            <a:off x="3460094" y="5805094"/>
            <a:ext cx="792110" cy="28804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100" smtClean="0">
                <a:solidFill>
                  <a:srgbClr val="000000">
                    <a:lumMod val="75000"/>
                    <a:lumOff val="25000"/>
                  </a:srgbClr>
                </a:solidFill>
                <a:latin typeface="Optima" pitchFamily="2" charset="2"/>
              </a:rPr>
              <a:t>24</a:t>
            </a:r>
            <a:endParaRPr lang="ko-KR" altLang="en-US" sz="1100">
              <a:solidFill>
                <a:srgbClr val="000000">
                  <a:lumMod val="75000"/>
                  <a:lumOff val="25000"/>
                </a:srgbClr>
              </a:solidFill>
              <a:latin typeface="Optima" pitchFamily="2" charset="2"/>
            </a:endParaRPr>
          </a:p>
        </p:txBody>
      </p:sp>
      <p:sp>
        <p:nvSpPr>
          <p:cNvPr id="150" name="직사각형 149"/>
          <p:cNvSpPr/>
          <p:nvPr/>
        </p:nvSpPr>
        <p:spPr bwMode="auto">
          <a:xfrm>
            <a:off x="4252204" y="5805094"/>
            <a:ext cx="792110" cy="28804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100" smtClean="0">
                <a:solidFill>
                  <a:srgbClr val="000000">
                    <a:lumMod val="75000"/>
                    <a:lumOff val="25000"/>
                  </a:srgbClr>
                </a:solidFill>
                <a:latin typeface="Optima" pitchFamily="2" charset="2"/>
              </a:rPr>
              <a:t>24</a:t>
            </a:r>
            <a:endParaRPr lang="ko-KR" altLang="en-US" sz="1100">
              <a:solidFill>
                <a:srgbClr val="000000">
                  <a:lumMod val="75000"/>
                  <a:lumOff val="25000"/>
                </a:srgbClr>
              </a:solidFill>
              <a:latin typeface="Optima" pitchFamily="2" charset="2"/>
            </a:endParaRPr>
          </a:p>
        </p:txBody>
      </p:sp>
      <p:sp>
        <p:nvSpPr>
          <p:cNvPr id="151" name="직사각형 150"/>
          <p:cNvSpPr/>
          <p:nvPr/>
        </p:nvSpPr>
        <p:spPr bwMode="auto">
          <a:xfrm>
            <a:off x="5116324" y="5805094"/>
            <a:ext cx="792110" cy="28804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100" smtClean="0">
                <a:solidFill>
                  <a:srgbClr val="000000">
                    <a:lumMod val="75000"/>
                    <a:lumOff val="25000"/>
                  </a:srgbClr>
                </a:solidFill>
                <a:latin typeface="Optima" pitchFamily="2" charset="2"/>
              </a:rPr>
              <a:t>30</a:t>
            </a:r>
            <a:endParaRPr lang="ko-KR" altLang="en-US" sz="1100">
              <a:solidFill>
                <a:srgbClr val="000000">
                  <a:lumMod val="75000"/>
                  <a:lumOff val="25000"/>
                </a:srgbClr>
              </a:solidFill>
              <a:latin typeface="Optima" pitchFamily="2" charset="2"/>
            </a:endParaRPr>
          </a:p>
        </p:txBody>
      </p:sp>
      <p:sp>
        <p:nvSpPr>
          <p:cNvPr id="152" name="직사각형 151"/>
          <p:cNvSpPr/>
          <p:nvPr/>
        </p:nvSpPr>
        <p:spPr bwMode="auto">
          <a:xfrm>
            <a:off x="5908434" y="5805094"/>
            <a:ext cx="792110" cy="28804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100" smtClean="0">
                <a:solidFill>
                  <a:srgbClr val="000000">
                    <a:lumMod val="75000"/>
                    <a:lumOff val="25000"/>
                  </a:srgbClr>
                </a:solidFill>
                <a:latin typeface="Optima" pitchFamily="2" charset="2"/>
              </a:rPr>
              <a:t>30</a:t>
            </a:r>
            <a:endParaRPr lang="ko-KR" altLang="en-US" sz="1100">
              <a:solidFill>
                <a:srgbClr val="000000">
                  <a:lumMod val="75000"/>
                  <a:lumOff val="25000"/>
                </a:srgbClr>
              </a:solidFill>
              <a:latin typeface="Optima" pitchFamily="2" charset="2"/>
            </a:endParaRPr>
          </a:p>
        </p:txBody>
      </p:sp>
      <p:sp>
        <p:nvSpPr>
          <p:cNvPr id="153" name="직사각형 152"/>
          <p:cNvSpPr/>
          <p:nvPr/>
        </p:nvSpPr>
        <p:spPr bwMode="auto">
          <a:xfrm>
            <a:off x="6700544" y="5805094"/>
            <a:ext cx="792110" cy="28804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100" smtClean="0">
                <a:solidFill>
                  <a:srgbClr val="000000">
                    <a:lumMod val="75000"/>
                    <a:lumOff val="25000"/>
                  </a:srgbClr>
                </a:solidFill>
                <a:latin typeface="Optima" pitchFamily="2" charset="2"/>
              </a:rPr>
              <a:t>30</a:t>
            </a:r>
            <a:endParaRPr lang="ko-KR" altLang="en-US" sz="1100">
              <a:solidFill>
                <a:srgbClr val="000000">
                  <a:lumMod val="75000"/>
                  <a:lumOff val="25000"/>
                </a:srgbClr>
              </a:solidFill>
              <a:latin typeface="Optima" pitchFamily="2" charset="2"/>
            </a:endParaRPr>
          </a:p>
        </p:txBody>
      </p:sp>
      <p:sp>
        <p:nvSpPr>
          <p:cNvPr id="154" name="직사각형 153"/>
          <p:cNvSpPr/>
          <p:nvPr/>
        </p:nvSpPr>
        <p:spPr bwMode="auto">
          <a:xfrm>
            <a:off x="7564664" y="5805094"/>
            <a:ext cx="792110" cy="28804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100" smtClean="0">
                <a:solidFill>
                  <a:srgbClr val="000000">
                    <a:lumMod val="75000"/>
                    <a:lumOff val="25000"/>
                  </a:srgbClr>
                </a:solidFill>
                <a:latin typeface="Optima" pitchFamily="2" charset="2"/>
              </a:rPr>
              <a:t>22</a:t>
            </a:r>
            <a:endParaRPr lang="ko-KR" altLang="en-US" sz="1100">
              <a:solidFill>
                <a:srgbClr val="000000">
                  <a:lumMod val="75000"/>
                  <a:lumOff val="25000"/>
                </a:srgbClr>
              </a:solidFill>
              <a:latin typeface="Optima" pitchFamily="2" charset="2"/>
            </a:endParaRPr>
          </a:p>
        </p:txBody>
      </p:sp>
      <p:sp>
        <p:nvSpPr>
          <p:cNvPr id="155" name="직사각형 154"/>
          <p:cNvSpPr/>
          <p:nvPr/>
        </p:nvSpPr>
        <p:spPr bwMode="auto">
          <a:xfrm>
            <a:off x="8356774" y="5805094"/>
            <a:ext cx="792110" cy="28804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100" smtClean="0">
                <a:solidFill>
                  <a:srgbClr val="000000">
                    <a:lumMod val="75000"/>
                    <a:lumOff val="25000"/>
                  </a:srgbClr>
                </a:solidFill>
                <a:latin typeface="Optima" pitchFamily="2" charset="2"/>
              </a:rPr>
              <a:t>22</a:t>
            </a:r>
            <a:endParaRPr lang="ko-KR" altLang="en-US" sz="1100">
              <a:solidFill>
                <a:srgbClr val="000000">
                  <a:lumMod val="75000"/>
                  <a:lumOff val="25000"/>
                </a:srgbClr>
              </a:solidFill>
              <a:latin typeface="Optima" pitchFamily="2" charset="2"/>
            </a:endParaRPr>
          </a:p>
        </p:txBody>
      </p:sp>
      <p:sp>
        <p:nvSpPr>
          <p:cNvPr id="156" name="직사각형 155"/>
          <p:cNvSpPr/>
          <p:nvPr/>
        </p:nvSpPr>
        <p:spPr bwMode="auto">
          <a:xfrm>
            <a:off x="9148884" y="5805094"/>
            <a:ext cx="792110" cy="28804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100" smtClean="0">
                <a:solidFill>
                  <a:srgbClr val="000000">
                    <a:lumMod val="75000"/>
                    <a:lumOff val="25000"/>
                  </a:srgbClr>
                </a:solidFill>
                <a:latin typeface="Optima" pitchFamily="2" charset="2"/>
              </a:rPr>
              <a:t>20</a:t>
            </a:r>
            <a:endParaRPr lang="ko-KR" altLang="en-US" sz="1100">
              <a:solidFill>
                <a:srgbClr val="000000">
                  <a:lumMod val="75000"/>
                  <a:lumOff val="25000"/>
                </a:srgbClr>
              </a:solidFill>
              <a:latin typeface="Optima" pitchFamily="2" charset="2"/>
            </a:endParaRPr>
          </a:p>
        </p:txBody>
      </p:sp>
      <p:sp>
        <p:nvSpPr>
          <p:cNvPr id="157" name="직사각형 156"/>
          <p:cNvSpPr/>
          <p:nvPr/>
        </p:nvSpPr>
        <p:spPr bwMode="auto">
          <a:xfrm>
            <a:off x="1083764" y="5805094"/>
            <a:ext cx="648090" cy="2880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ko-KR" altLang="en-US" sz="110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외부인력</a:t>
            </a:r>
            <a:endParaRPr lang="ko-KR" altLang="en-US" sz="1100">
              <a:solidFill>
                <a:srgbClr val="000000">
                  <a:lumMod val="65000"/>
                  <a:lumOff val="35000"/>
                </a:srgbClr>
              </a:solidFill>
              <a:latin typeface="Optima" pitchFamily="2" charset="2"/>
            </a:endParaRPr>
          </a:p>
        </p:txBody>
      </p:sp>
      <p:sp>
        <p:nvSpPr>
          <p:cNvPr id="158" name="직사각형 157"/>
          <p:cNvSpPr/>
          <p:nvPr/>
        </p:nvSpPr>
        <p:spPr bwMode="auto">
          <a:xfrm>
            <a:off x="1083764" y="5517289"/>
            <a:ext cx="648090" cy="2880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ko-KR" altLang="en-US" sz="110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내부인력</a:t>
            </a:r>
            <a:endParaRPr lang="ko-KR" altLang="en-US" sz="1100">
              <a:solidFill>
                <a:srgbClr val="000000">
                  <a:lumMod val="65000"/>
                  <a:lumOff val="35000"/>
                </a:srgbClr>
              </a:solidFill>
              <a:latin typeface="Optima" pitchFamily="2" charset="2"/>
            </a:endParaRPr>
          </a:p>
        </p:txBody>
      </p:sp>
      <p:sp>
        <p:nvSpPr>
          <p:cNvPr id="159" name="직사각형 158"/>
          <p:cNvSpPr/>
          <p:nvPr/>
        </p:nvSpPr>
        <p:spPr bwMode="auto">
          <a:xfrm>
            <a:off x="363664" y="5517054"/>
            <a:ext cx="720100" cy="57608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ko-KR" altLang="en-US" sz="110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인력 합계</a:t>
            </a:r>
            <a:endParaRPr lang="ko-KR" altLang="en-US" sz="1100">
              <a:solidFill>
                <a:srgbClr val="000000">
                  <a:lumMod val="65000"/>
                  <a:lumOff val="35000"/>
                </a:srgbClr>
              </a:solidFill>
              <a:latin typeface="Optima" pitchFamily="2" charset="2"/>
            </a:endParaRPr>
          </a:p>
        </p:txBody>
      </p:sp>
      <p:sp>
        <p:nvSpPr>
          <p:cNvPr id="160" name="직사각형 159"/>
          <p:cNvSpPr/>
          <p:nvPr/>
        </p:nvSpPr>
        <p:spPr bwMode="auto">
          <a:xfrm>
            <a:off x="10013004" y="2708664"/>
            <a:ext cx="648089" cy="86435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ko-KR" altLang="en-US" sz="110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인력 합계</a:t>
            </a:r>
            <a:endParaRPr lang="ko-KR" altLang="en-US" sz="1100">
              <a:solidFill>
                <a:srgbClr val="000000">
                  <a:lumMod val="65000"/>
                  <a:lumOff val="35000"/>
                </a:srgbClr>
              </a:solidFill>
              <a:latin typeface="Optima" pitchFamily="2" charset="2"/>
            </a:endParaRPr>
          </a:p>
        </p:txBody>
      </p:sp>
      <p:sp>
        <p:nvSpPr>
          <p:cNvPr id="161" name="직사각형 160"/>
          <p:cNvSpPr/>
          <p:nvPr/>
        </p:nvSpPr>
        <p:spPr bwMode="auto">
          <a:xfrm>
            <a:off x="10013005" y="3645030"/>
            <a:ext cx="648089" cy="28804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endParaRPr lang="ko-KR" altLang="en-US" sz="1100" b="0">
              <a:latin typeface="Optima" pitchFamily="2" charset="2"/>
            </a:endParaRPr>
          </a:p>
        </p:txBody>
      </p:sp>
      <p:sp>
        <p:nvSpPr>
          <p:cNvPr id="162" name="직사각형 161"/>
          <p:cNvSpPr/>
          <p:nvPr/>
        </p:nvSpPr>
        <p:spPr bwMode="auto">
          <a:xfrm>
            <a:off x="10013004" y="5517054"/>
            <a:ext cx="648089" cy="288040"/>
          </a:xfrm>
          <a:prstGeom prst="rect">
            <a:avLst/>
          </a:prstGeom>
          <a:solidFill>
            <a:schemeClr val="accent2">
              <a:lumMod val="25000"/>
            </a:schemeClr>
          </a:solidFill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mtClean="0">
                <a:solidFill>
                  <a:srgbClr val="FFFFFF"/>
                </a:solidFill>
                <a:latin typeface="Optima" pitchFamily="2" charset="2"/>
              </a:rPr>
              <a:t>56</a:t>
            </a:r>
            <a:endParaRPr lang="ko-KR" altLang="en-US">
              <a:solidFill>
                <a:srgbClr val="FFFFFF"/>
              </a:solidFill>
              <a:latin typeface="Optima" pitchFamily="2" charset="2"/>
            </a:endParaRPr>
          </a:p>
        </p:txBody>
      </p:sp>
      <p:sp>
        <p:nvSpPr>
          <p:cNvPr id="163" name="직사각형 162"/>
          <p:cNvSpPr/>
          <p:nvPr/>
        </p:nvSpPr>
        <p:spPr bwMode="auto">
          <a:xfrm>
            <a:off x="10013004" y="5805094"/>
            <a:ext cx="648089" cy="288040"/>
          </a:xfrm>
          <a:prstGeom prst="rect">
            <a:avLst/>
          </a:prstGeom>
          <a:solidFill>
            <a:schemeClr val="accent2">
              <a:lumMod val="25000"/>
            </a:schemeClr>
          </a:solidFill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mtClean="0">
                <a:solidFill>
                  <a:srgbClr val="FFFFFF"/>
                </a:solidFill>
                <a:latin typeface="Optima" pitchFamily="2" charset="2"/>
              </a:rPr>
              <a:t>234</a:t>
            </a:r>
            <a:endParaRPr lang="ko-KR" altLang="en-US">
              <a:solidFill>
                <a:srgbClr val="FFFFFF"/>
              </a:solidFill>
              <a:latin typeface="Optima" pitchFamily="2" charset="2"/>
            </a:endParaRPr>
          </a:p>
        </p:txBody>
      </p:sp>
      <p:sp>
        <p:nvSpPr>
          <p:cNvPr id="164" name="직사각형 163"/>
          <p:cNvSpPr/>
          <p:nvPr/>
        </p:nvSpPr>
        <p:spPr bwMode="auto">
          <a:xfrm>
            <a:off x="10013004" y="3933070"/>
            <a:ext cx="648089" cy="21603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100" b="0" smtClean="0">
                <a:latin typeface="Optima" pitchFamily="2" charset="2"/>
              </a:rPr>
              <a:t>58</a:t>
            </a:r>
            <a:endParaRPr lang="ko-KR" altLang="en-US" sz="1100" b="0">
              <a:latin typeface="Optima" pitchFamily="2" charset="2"/>
            </a:endParaRPr>
          </a:p>
        </p:txBody>
      </p:sp>
      <p:sp>
        <p:nvSpPr>
          <p:cNvPr id="165" name="직사각형 164"/>
          <p:cNvSpPr/>
          <p:nvPr/>
        </p:nvSpPr>
        <p:spPr bwMode="auto">
          <a:xfrm>
            <a:off x="10013005" y="4148864"/>
            <a:ext cx="648089" cy="288040"/>
          </a:xfrm>
          <a:prstGeom prst="rect">
            <a:avLst/>
          </a:prstGeom>
          <a:solidFill>
            <a:srgbClr val="F2F8FC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endParaRPr lang="ko-KR" altLang="en-US" sz="1100" b="0">
              <a:latin typeface="Optima" pitchFamily="2" charset="2"/>
            </a:endParaRPr>
          </a:p>
        </p:txBody>
      </p:sp>
      <p:sp>
        <p:nvSpPr>
          <p:cNvPr id="166" name="직사각형 165"/>
          <p:cNvSpPr/>
          <p:nvPr/>
        </p:nvSpPr>
        <p:spPr bwMode="auto">
          <a:xfrm>
            <a:off x="10013004" y="4436904"/>
            <a:ext cx="648089" cy="216030"/>
          </a:xfrm>
          <a:prstGeom prst="rect">
            <a:avLst/>
          </a:prstGeom>
          <a:solidFill>
            <a:srgbClr val="F2F8FC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100" b="0" smtClean="0">
                <a:latin typeface="Optima" pitchFamily="2" charset="2"/>
              </a:rPr>
              <a:t>42</a:t>
            </a:r>
            <a:endParaRPr lang="ko-KR" altLang="en-US" sz="1100" b="0">
              <a:latin typeface="Optima" pitchFamily="2" charset="2"/>
            </a:endParaRPr>
          </a:p>
        </p:txBody>
      </p:sp>
      <p:sp>
        <p:nvSpPr>
          <p:cNvPr id="171" name="직사각형 170"/>
          <p:cNvSpPr/>
          <p:nvPr/>
        </p:nvSpPr>
        <p:spPr bwMode="auto">
          <a:xfrm>
            <a:off x="1083764" y="5229014"/>
            <a:ext cx="64809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ko-KR" altLang="en-US" sz="110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관리자</a:t>
            </a:r>
            <a:endParaRPr lang="ko-KR" altLang="en-US" sz="1100">
              <a:solidFill>
                <a:srgbClr val="000000">
                  <a:lumMod val="65000"/>
                  <a:lumOff val="35000"/>
                </a:srgbClr>
              </a:solidFill>
              <a:latin typeface="Optima" pitchFamily="2" charset="2"/>
            </a:endParaRPr>
          </a:p>
        </p:txBody>
      </p:sp>
      <p:sp>
        <p:nvSpPr>
          <p:cNvPr id="172" name="직사각형 171"/>
          <p:cNvSpPr/>
          <p:nvPr/>
        </p:nvSpPr>
        <p:spPr bwMode="auto">
          <a:xfrm>
            <a:off x="1803864" y="5229014"/>
            <a:ext cx="792110" cy="216030"/>
          </a:xfrm>
          <a:prstGeom prst="rect">
            <a:avLst/>
          </a:prstGeom>
          <a:solidFill>
            <a:srgbClr val="F2F8FC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100" b="0" smtClean="0">
                <a:latin typeface="Optima" pitchFamily="2" charset="2"/>
              </a:rPr>
              <a:t>2/2</a:t>
            </a:r>
            <a:endParaRPr lang="ko-KR" altLang="en-US" sz="1100" b="0">
              <a:latin typeface="Optima" pitchFamily="2" charset="2"/>
            </a:endParaRPr>
          </a:p>
        </p:txBody>
      </p:sp>
      <p:sp>
        <p:nvSpPr>
          <p:cNvPr id="173" name="직사각형 172"/>
          <p:cNvSpPr/>
          <p:nvPr/>
        </p:nvSpPr>
        <p:spPr bwMode="auto">
          <a:xfrm>
            <a:off x="2667984" y="5229014"/>
            <a:ext cx="792110" cy="216030"/>
          </a:xfrm>
          <a:prstGeom prst="rect">
            <a:avLst/>
          </a:prstGeom>
          <a:solidFill>
            <a:srgbClr val="F2F8FC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100" b="0" smtClean="0">
                <a:latin typeface="Optima" pitchFamily="2" charset="2"/>
              </a:rPr>
              <a:t>2/2</a:t>
            </a:r>
            <a:endParaRPr lang="ko-KR" altLang="en-US" sz="1100" b="0">
              <a:latin typeface="Optima" pitchFamily="2" charset="2"/>
            </a:endParaRPr>
          </a:p>
        </p:txBody>
      </p:sp>
      <p:sp>
        <p:nvSpPr>
          <p:cNvPr id="174" name="직사각형 173"/>
          <p:cNvSpPr/>
          <p:nvPr/>
        </p:nvSpPr>
        <p:spPr bwMode="auto">
          <a:xfrm>
            <a:off x="3460094" y="5229014"/>
            <a:ext cx="792110" cy="216030"/>
          </a:xfrm>
          <a:prstGeom prst="rect">
            <a:avLst/>
          </a:prstGeom>
          <a:solidFill>
            <a:srgbClr val="F2F8FC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100" b="0" smtClean="0">
                <a:latin typeface="Optima" pitchFamily="2" charset="2"/>
              </a:rPr>
              <a:t>2/2</a:t>
            </a:r>
            <a:endParaRPr lang="ko-KR" altLang="en-US" sz="1100" b="0">
              <a:latin typeface="Optima" pitchFamily="2" charset="2"/>
            </a:endParaRPr>
          </a:p>
        </p:txBody>
      </p:sp>
      <p:sp>
        <p:nvSpPr>
          <p:cNvPr id="175" name="직사각형 174"/>
          <p:cNvSpPr/>
          <p:nvPr/>
        </p:nvSpPr>
        <p:spPr bwMode="auto">
          <a:xfrm>
            <a:off x="4252204" y="5229014"/>
            <a:ext cx="792110" cy="216030"/>
          </a:xfrm>
          <a:prstGeom prst="rect">
            <a:avLst/>
          </a:prstGeom>
          <a:solidFill>
            <a:srgbClr val="F2F8FC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100" b="0" smtClean="0">
                <a:latin typeface="Optima" pitchFamily="2" charset="2"/>
              </a:rPr>
              <a:t>2/2</a:t>
            </a:r>
            <a:endParaRPr lang="ko-KR" altLang="en-US" sz="1100" b="0">
              <a:latin typeface="Optima" pitchFamily="2" charset="2"/>
            </a:endParaRPr>
          </a:p>
        </p:txBody>
      </p:sp>
      <p:sp>
        <p:nvSpPr>
          <p:cNvPr id="176" name="직사각형 175"/>
          <p:cNvSpPr/>
          <p:nvPr/>
        </p:nvSpPr>
        <p:spPr bwMode="auto">
          <a:xfrm>
            <a:off x="354848" y="4940974"/>
            <a:ext cx="728915" cy="50383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10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PM </a:t>
            </a:r>
            <a:r>
              <a:rPr lang="ko-KR" altLang="en-US" sz="110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그룹</a:t>
            </a:r>
            <a:endParaRPr lang="ko-KR" altLang="en-US" sz="1100">
              <a:solidFill>
                <a:srgbClr val="000000">
                  <a:lumMod val="65000"/>
                  <a:lumOff val="35000"/>
                </a:srgbClr>
              </a:solidFill>
              <a:latin typeface="Optima" pitchFamily="2" charset="2"/>
            </a:endParaRPr>
          </a:p>
        </p:txBody>
      </p:sp>
      <p:sp>
        <p:nvSpPr>
          <p:cNvPr id="177" name="직사각형 176"/>
          <p:cNvSpPr/>
          <p:nvPr/>
        </p:nvSpPr>
        <p:spPr bwMode="auto">
          <a:xfrm>
            <a:off x="5116324" y="5229014"/>
            <a:ext cx="792110" cy="216030"/>
          </a:xfrm>
          <a:prstGeom prst="rect">
            <a:avLst/>
          </a:prstGeom>
          <a:solidFill>
            <a:srgbClr val="F2F8FC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100" b="0" smtClean="0">
                <a:latin typeface="Optima" pitchFamily="2" charset="2"/>
              </a:rPr>
              <a:t>2/2</a:t>
            </a:r>
            <a:endParaRPr lang="ko-KR" altLang="en-US" sz="1100" b="0">
              <a:latin typeface="Optima" pitchFamily="2" charset="2"/>
            </a:endParaRPr>
          </a:p>
        </p:txBody>
      </p:sp>
      <p:sp>
        <p:nvSpPr>
          <p:cNvPr id="178" name="직사각형 177"/>
          <p:cNvSpPr/>
          <p:nvPr/>
        </p:nvSpPr>
        <p:spPr bwMode="auto">
          <a:xfrm>
            <a:off x="5908434" y="5229014"/>
            <a:ext cx="792110" cy="216030"/>
          </a:xfrm>
          <a:prstGeom prst="rect">
            <a:avLst/>
          </a:prstGeom>
          <a:solidFill>
            <a:srgbClr val="F2F8FC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100" b="0" smtClean="0">
                <a:latin typeface="Optima" pitchFamily="2" charset="2"/>
              </a:rPr>
              <a:t>2/2</a:t>
            </a:r>
            <a:endParaRPr lang="ko-KR" altLang="en-US" sz="1100" b="0">
              <a:latin typeface="Optima" pitchFamily="2" charset="2"/>
            </a:endParaRPr>
          </a:p>
        </p:txBody>
      </p:sp>
      <p:sp>
        <p:nvSpPr>
          <p:cNvPr id="179" name="직사각형 178"/>
          <p:cNvSpPr/>
          <p:nvPr/>
        </p:nvSpPr>
        <p:spPr bwMode="auto">
          <a:xfrm>
            <a:off x="6700544" y="5229014"/>
            <a:ext cx="792110" cy="216030"/>
          </a:xfrm>
          <a:prstGeom prst="rect">
            <a:avLst/>
          </a:prstGeom>
          <a:solidFill>
            <a:srgbClr val="F2F8FC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100" b="0" smtClean="0">
                <a:latin typeface="Optima" pitchFamily="2" charset="2"/>
              </a:rPr>
              <a:t>2/2</a:t>
            </a:r>
            <a:endParaRPr lang="ko-KR" altLang="en-US" sz="1100" b="0">
              <a:latin typeface="Optima" pitchFamily="2" charset="2"/>
            </a:endParaRPr>
          </a:p>
        </p:txBody>
      </p:sp>
      <p:sp>
        <p:nvSpPr>
          <p:cNvPr id="180" name="직사각형 179"/>
          <p:cNvSpPr/>
          <p:nvPr/>
        </p:nvSpPr>
        <p:spPr bwMode="auto">
          <a:xfrm>
            <a:off x="7564664" y="5229014"/>
            <a:ext cx="792110" cy="216030"/>
          </a:xfrm>
          <a:prstGeom prst="rect">
            <a:avLst/>
          </a:prstGeom>
          <a:solidFill>
            <a:srgbClr val="F2F8FC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100" b="0" smtClean="0">
                <a:latin typeface="Optima" pitchFamily="2" charset="2"/>
              </a:rPr>
              <a:t>2/2</a:t>
            </a:r>
            <a:endParaRPr lang="ko-KR" altLang="en-US" sz="1100" b="0">
              <a:latin typeface="Optima" pitchFamily="2" charset="2"/>
            </a:endParaRPr>
          </a:p>
        </p:txBody>
      </p:sp>
      <p:sp>
        <p:nvSpPr>
          <p:cNvPr id="181" name="직사각형 180"/>
          <p:cNvSpPr/>
          <p:nvPr/>
        </p:nvSpPr>
        <p:spPr bwMode="auto">
          <a:xfrm>
            <a:off x="8356774" y="5229014"/>
            <a:ext cx="792110" cy="216030"/>
          </a:xfrm>
          <a:prstGeom prst="rect">
            <a:avLst/>
          </a:prstGeom>
          <a:solidFill>
            <a:srgbClr val="F2F8FC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100" b="0" smtClean="0">
                <a:latin typeface="Optima" pitchFamily="2" charset="2"/>
              </a:rPr>
              <a:t>2/2</a:t>
            </a:r>
            <a:endParaRPr lang="ko-KR" altLang="en-US" sz="1100" b="0">
              <a:latin typeface="Optima" pitchFamily="2" charset="2"/>
            </a:endParaRPr>
          </a:p>
        </p:txBody>
      </p:sp>
      <p:sp>
        <p:nvSpPr>
          <p:cNvPr id="182" name="직사각형 181"/>
          <p:cNvSpPr/>
          <p:nvPr/>
        </p:nvSpPr>
        <p:spPr bwMode="auto">
          <a:xfrm>
            <a:off x="9148884" y="5229014"/>
            <a:ext cx="792110" cy="216030"/>
          </a:xfrm>
          <a:prstGeom prst="rect">
            <a:avLst/>
          </a:prstGeom>
          <a:solidFill>
            <a:srgbClr val="F2F8FC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100" b="0" smtClean="0">
                <a:latin typeface="Optima" pitchFamily="2" charset="2"/>
              </a:rPr>
              <a:t>2/2</a:t>
            </a:r>
            <a:endParaRPr lang="ko-KR" altLang="en-US" sz="1100" b="0">
              <a:latin typeface="Optima" pitchFamily="2" charset="2"/>
            </a:endParaRPr>
          </a:p>
        </p:txBody>
      </p:sp>
      <p:sp>
        <p:nvSpPr>
          <p:cNvPr id="183" name="직사각형 182"/>
          <p:cNvSpPr/>
          <p:nvPr/>
        </p:nvSpPr>
        <p:spPr bwMode="auto">
          <a:xfrm>
            <a:off x="10013004" y="5229014"/>
            <a:ext cx="648089" cy="216030"/>
          </a:xfrm>
          <a:prstGeom prst="rect">
            <a:avLst/>
          </a:prstGeom>
          <a:solidFill>
            <a:srgbClr val="F2F8FC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100" b="0" smtClean="0">
                <a:latin typeface="Optima" pitchFamily="2" charset="2"/>
              </a:rPr>
              <a:t>20</a:t>
            </a:r>
            <a:endParaRPr lang="ko-KR" altLang="en-US" sz="1100" b="0">
              <a:latin typeface="Optima" pitchFamily="2" charset="2"/>
            </a:endParaRPr>
          </a:p>
        </p:txBody>
      </p:sp>
      <p:sp>
        <p:nvSpPr>
          <p:cNvPr id="189" name="직사각형 188"/>
          <p:cNvSpPr/>
          <p:nvPr/>
        </p:nvSpPr>
        <p:spPr bwMode="auto">
          <a:xfrm>
            <a:off x="5908434" y="4436668"/>
            <a:ext cx="792110" cy="216030"/>
          </a:xfrm>
          <a:prstGeom prst="rect">
            <a:avLst/>
          </a:prstGeom>
          <a:solidFill>
            <a:srgbClr val="F2F8FC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100" b="0" smtClean="0">
                <a:latin typeface="Optima" pitchFamily="2" charset="2"/>
              </a:rPr>
              <a:t>1/6</a:t>
            </a:r>
            <a:endParaRPr lang="ko-KR" altLang="en-US" sz="1100" b="0">
              <a:latin typeface="Optima" pitchFamily="2" charset="2"/>
            </a:endParaRPr>
          </a:p>
        </p:txBody>
      </p:sp>
      <p:sp>
        <p:nvSpPr>
          <p:cNvPr id="191" name="직사각형 190"/>
          <p:cNvSpPr/>
          <p:nvPr/>
        </p:nvSpPr>
        <p:spPr bwMode="auto">
          <a:xfrm>
            <a:off x="6700544" y="4436668"/>
            <a:ext cx="792110" cy="216030"/>
          </a:xfrm>
          <a:prstGeom prst="rect">
            <a:avLst/>
          </a:prstGeom>
          <a:solidFill>
            <a:srgbClr val="F2F8FC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100" b="0" smtClean="0">
                <a:latin typeface="Optima" pitchFamily="2" charset="2"/>
              </a:rPr>
              <a:t>1/6</a:t>
            </a:r>
            <a:endParaRPr lang="ko-KR" altLang="en-US" sz="1100" b="0">
              <a:latin typeface="Optima" pitchFamily="2" charset="2"/>
            </a:endParaRPr>
          </a:p>
        </p:txBody>
      </p:sp>
      <p:sp>
        <p:nvSpPr>
          <p:cNvPr id="193" name="직사각형 192"/>
          <p:cNvSpPr/>
          <p:nvPr/>
        </p:nvSpPr>
        <p:spPr bwMode="auto">
          <a:xfrm>
            <a:off x="7564664" y="4436668"/>
            <a:ext cx="792110" cy="216030"/>
          </a:xfrm>
          <a:prstGeom prst="rect">
            <a:avLst/>
          </a:prstGeom>
          <a:solidFill>
            <a:srgbClr val="F2F8FC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100" b="0" smtClean="0">
                <a:latin typeface="Optima" pitchFamily="2" charset="2"/>
              </a:rPr>
              <a:t>1/4</a:t>
            </a:r>
            <a:endParaRPr lang="ko-KR" altLang="en-US" sz="1100" b="0">
              <a:latin typeface="Optima" pitchFamily="2" charset="2"/>
            </a:endParaRPr>
          </a:p>
        </p:txBody>
      </p:sp>
      <p:sp>
        <p:nvSpPr>
          <p:cNvPr id="195" name="직사각형 194"/>
          <p:cNvSpPr/>
          <p:nvPr/>
        </p:nvSpPr>
        <p:spPr bwMode="auto">
          <a:xfrm>
            <a:off x="8356774" y="4436668"/>
            <a:ext cx="792110" cy="216030"/>
          </a:xfrm>
          <a:prstGeom prst="rect">
            <a:avLst/>
          </a:prstGeom>
          <a:solidFill>
            <a:srgbClr val="F2F8FC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100" b="0" smtClean="0">
                <a:latin typeface="Optima" pitchFamily="2" charset="2"/>
              </a:rPr>
              <a:t>1/4</a:t>
            </a:r>
            <a:endParaRPr lang="ko-KR" altLang="en-US" sz="1100" b="0">
              <a:latin typeface="Optima" pitchFamily="2" charset="2"/>
            </a:endParaRPr>
          </a:p>
        </p:txBody>
      </p:sp>
      <p:sp>
        <p:nvSpPr>
          <p:cNvPr id="217" name="직사각형 216"/>
          <p:cNvSpPr/>
          <p:nvPr/>
        </p:nvSpPr>
        <p:spPr bwMode="auto">
          <a:xfrm>
            <a:off x="1803864" y="4941209"/>
            <a:ext cx="792110" cy="28804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endParaRPr lang="ko-KR" altLang="en-US" sz="1100" b="0">
              <a:latin typeface="Optima" pitchFamily="2" charset="2"/>
            </a:endParaRPr>
          </a:p>
        </p:txBody>
      </p:sp>
      <p:sp>
        <p:nvSpPr>
          <p:cNvPr id="218" name="직사각형 217"/>
          <p:cNvSpPr/>
          <p:nvPr/>
        </p:nvSpPr>
        <p:spPr bwMode="auto">
          <a:xfrm>
            <a:off x="2667984" y="4941209"/>
            <a:ext cx="2376330" cy="28804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100" b="0" smtClean="0">
                <a:latin typeface="Optima" pitchFamily="2" charset="2"/>
              </a:rPr>
              <a:t>PMO</a:t>
            </a:r>
            <a:endParaRPr lang="ko-KR" altLang="en-US" sz="1100" b="0">
              <a:latin typeface="Optima" pitchFamily="2" charset="2"/>
            </a:endParaRPr>
          </a:p>
        </p:txBody>
      </p:sp>
      <p:sp>
        <p:nvSpPr>
          <p:cNvPr id="219" name="직사각형 218"/>
          <p:cNvSpPr/>
          <p:nvPr/>
        </p:nvSpPr>
        <p:spPr bwMode="auto">
          <a:xfrm>
            <a:off x="5116324" y="4941209"/>
            <a:ext cx="2376330" cy="28804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100" b="0" smtClean="0">
                <a:latin typeface="Optima" pitchFamily="2" charset="2"/>
              </a:rPr>
              <a:t>PMO</a:t>
            </a:r>
            <a:endParaRPr lang="ko-KR" altLang="en-US" sz="1100" b="0">
              <a:latin typeface="Optima" pitchFamily="2" charset="2"/>
            </a:endParaRPr>
          </a:p>
        </p:txBody>
      </p:sp>
      <p:sp>
        <p:nvSpPr>
          <p:cNvPr id="220" name="직사각형 219"/>
          <p:cNvSpPr/>
          <p:nvPr/>
        </p:nvSpPr>
        <p:spPr bwMode="auto">
          <a:xfrm>
            <a:off x="1083764" y="4941209"/>
            <a:ext cx="648090" cy="2880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ko-KR" altLang="en-US" sz="110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주요활동</a:t>
            </a:r>
            <a:endParaRPr lang="ko-KR" altLang="en-US" sz="1100">
              <a:solidFill>
                <a:srgbClr val="000000">
                  <a:lumMod val="65000"/>
                  <a:lumOff val="35000"/>
                </a:srgbClr>
              </a:solidFill>
              <a:latin typeface="Optima" pitchFamily="2" charset="2"/>
            </a:endParaRPr>
          </a:p>
        </p:txBody>
      </p:sp>
      <p:sp>
        <p:nvSpPr>
          <p:cNvPr id="221" name="직사각형 220"/>
          <p:cNvSpPr/>
          <p:nvPr/>
        </p:nvSpPr>
        <p:spPr bwMode="auto">
          <a:xfrm>
            <a:off x="7564664" y="4941209"/>
            <a:ext cx="2376330" cy="28780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100" b="0" smtClean="0">
                <a:latin typeface="Optima" pitchFamily="2" charset="2"/>
              </a:rPr>
              <a:t>PMO</a:t>
            </a:r>
          </a:p>
        </p:txBody>
      </p:sp>
      <p:sp>
        <p:nvSpPr>
          <p:cNvPr id="222" name="직사각형 221"/>
          <p:cNvSpPr/>
          <p:nvPr/>
        </p:nvSpPr>
        <p:spPr bwMode="auto">
          <a:xfrm>
            <a:off x="10013005" y="4940974"/>
            <a:ext cx="648089" cy="28804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endParaRPr lang="ko-KR" altLang="en-US" sz="1100" b="0">
              <a:latin typeface="Optima" pitchFamily="2" charset="2"/>
            </a:endParaRPr>
          </a:p>
        </p:txBody>
      </p:sp>
      <p:cxnSp>
        <p:nvCxnSpPr>
          <p:cNvPr id="223" name="직선 연결선 222"/>
          <p:cNvCxnSpPr>
            <a:endCxn id="136" idx="2"/>
          </p:cNvCxnSpPr>
          <p:nvPr/>
        </p:nvCxnSpPr>
        <p:spPr bwMode="auto">
          <a:xfrm flipV="1">
            <a:off x="1731854" y="2708662"/>
            <a:ext cx="0" cy="3384472"/>
          </a:xfrm>
          <a:prstGeom prst="line">
            <a:avLst/>
          </a:prstGeom>
          <a:noFill/>
          <a:ln w="1587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224" name="직선 연결선 223"/>
          <p:cNvCxnSpPr/>
          <p:nvPr/>
        </p:nvCxnSpPr>
        <p:spPr bwMode="auto">
          <a:xfrm>
            <a:off x="363664" y="5517054"/>
            <a:ext cx="10297430" cy="0"/>
          </a:xfrm>
          <a:prstGeom prst="line">
            <a:avLst/>
          </a:prstGeom>
          <a:noFill/>
          <a:ln w="1587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225" name="직사각형 224"/>
          <p:cNvSpPr/>
          <p:nvPr/>
        </p:nvSpPr>
        <p:spPr bwMode="auto">
          <a:xfrm>
            <a:off x="7564664" y="3284980"/>
            <a:ext cx="792110" cy="2880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ko-KR" altLang="en-US" sz="110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반복 </a:t>
            </a:r>
            <a:r>
              <a:rPr lang="en-US" altLang="ko-KR" sz="110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1</a:t>
            </a:r>
            <a:endParaRPr lang="ko-KR" altLang="en-US" sz="1100" dirty="0">
              <a:solidFill>
                <a:srgbClr val="000000">
                  <a:lumMod val="65000"/>
                  <a:lumOff val="35000"/>
                </a:srgbClr>
              </a:solidFill>
              <a:latin typeface="Optima" pitchFamily="2" charset="2"/>
            </a:endParaRPr>
          </a:p>
        </p:txBody>
      </p:sp>
      <p:sp>
        <p:nvSpPr>
          <p:cNvPr id="226" name="직사각형 225"/>
          <p:cNvSpPr/>
          <p:nvPr/>
        </p:nvSpPr>
        <p:spPr bwMode="auto">
          <a:xfrm>
            <a:off x="8356774" y="3284980"/>
            <a:ext cx="792110" cy="2880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ko-KR" altLang="en-US" sz="110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반복 </a:t>
            </a:r>
            <a:r>
              <a:rPr lang="en-US" altLang="ko-KR" sz="110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2</a:t>
            </a:r>
            <a:endParaRPr lang="ko-KR" altLang="en-US" sz="1100">
              <a:solidFill>
                <a:srgbClr val="000000">
                  <a:lumMod val="65000"/>
                  <a:lumOff val="35000"/>
                </a:srgbClr>
              </a:solidFill>
              <a:latin typeface="Optima" pitchFamily="2" charset="2"/>
            </a:endParaRPr>
          </a:p>
        </p:txBody>
      </p:sp>
      <p:cxnSp>
        <p:nvCxnSpPr>
          <p:cNvPr id="227" name="직선 연결선 226"/>
          <p:cNvCxnSpPr>
            <a:stCxn id="52" idx="2"/>
          </p:cNvCxnSpPr>
          <p:nvPr/>
        </p:nvCxnSpPr>
        <p:spPr bwMode="auto">
          <a:xfrm>
            <a:off x="363664" y="3573020"/>
            <a:ext cx="10297430" cy="0"/>
          </a:xfrm>
          <a:prstGeom prst="line">
            <a:avLst/>
          </a:prstGeom>
          <a:noFill/>
          <a:ln w="1587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2" name="타원 1"/>
          <p:cNvSpPr/>
          <p:nvPr/>
        </p:nvSpPr>
        <p:spPr bwMode="auto">
          <a:xfrm>
            <a:off x="4684264" y="4724944"/>
            <a:ext cx="144020" cy="14402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228" name="타원 227"/>
          <p:cNvSpPr/>
          <p:nvPr/>
        </p:nvSpPr>
        <p:spPr bwMode="auto">
          <a:xfrm>
            <a:off x="5044314" y="4724944"/>
            <a:ext cx="144020" cy="14402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229" name="타원 228"/>
          <p:cNvSpPr/>
          <p:nvPr/>
        </p:nvSpPr>
        <p:spPr bwMode="auto">
          <a:xfrm>
            <a:off x="5404364" y="4724944"/>
            <a:ext cx="144020" cy="14402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230" name="타원 229"/>
          <p:cNvSpPr/>
          <p:nvPr/>
        </p:nvSpPr>
        <p:spPr bwMode="auto">
          <a:xfrm>
            <a:off x="5764414" y="4724944"/>
            <a:ext cx="144020" cy="14402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231" name="타원 230"/>
          <p:cNvSpPr/>
          <p:nvPr/>
        </p:nvSpPr>
        <p:spPr bwMode="auto">
          <a:xfrm>
            <a:off x="6124464" y="4724944"/>
            <a:ext cx="144020" cy="14402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endParaRPr lang="ko-KR" altLang="en-US" smtClean="0">
              <a:latin typeface="Optima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773011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6.2 </a:t>
            </a:r>
            <a:r>
              <a:rPr lang="ko-KR" altLang="en-US" dirty="0" smtClean="0"/>
              <a:t>그리기 안내 </a:t>
            </a:r>
            <a:r>
              <a:rPr lang="en-US" altLang="ko-KR" dirty="0" smtClean="0"/>
              <a:t>1</a:t>
            </a:r>
            <a:r>
              <a:rPr lang="ko-KR" altLang="en-US" dirty="0" smtClean="0"/>
              <a:t>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표 기능 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기본으로 제공하는 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“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표 기능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”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은 간단한 표를 그릴 때는 부담 없이 사용할 수 있습니다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하지만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표가 복잡하고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선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폰트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셀 등을 자유롭게 조정해야 하는 상황에서는 사용하기 어렵습니다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엑셀로부터 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“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개체 삽입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”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을 통해서 표를 그릴 때는 계산 등은 편리하지만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보기 좋은 도표를 그리는 것이 불가능합니다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발표 자료의 표현에서 표가 필요할 경우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사각형을 직접 쌓아서 그리는 것을 추천합니다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 </a:t>
            </a:r>
            <a:endParaRPr lang="en-US" altLang="ko-KR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3416899"/>
              </p:ext>
            </p:extLst>
          </p:nvPr>
        </p:nvGraphicFramePr>
        <p:xfrm>
          <a:off x="1841500" y="2348850"/>
          <a:ext cx="7366002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2286"/>
                <a:gridCol w="1052286"/>
                <a:gridCol w="1052286"/>
                <a:gridCol w="1052286"/>
                <a:gridCol w="1052286"/>
                <a:gridCol w="1052286"/>
                <a:gridCol w="1052286"/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모서리가 둥근 직사각형 7"/>
          <p:cNvSpPr/>
          <p:nvPr/>
        </p:nvSpPr>
        <p:spPr bwMode="auto">
          <a:xfrm rot="19113700">
            <a:off x="6212823" y="3381871"/>
            <a:ext cx="3312460" cy="504070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C00000"/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sz="1400" dirty="0" smtClean="0">
                <a:solidFill>
                  <a:srgbClr val="C00000"/>
                </a:solidFill>
                <a:latin typeface="Optima" pitchFamily="2" charset="2"/>
              </a:rPr>
              <a:t>기본으로 제공하는 표 기능</a:t>
            </a:r>
          </a:p>
        </p:txBody>
      </p:sp>
    </p:spTree>
    <p:extLst>
      <p:ext uri="{BB962C8B-B14F-4D97-AF65-F5344CB8AC3E}">
        <p14:creationId xmlns:p14="http://schemas.microsoft.com/office/powerpoint/2010/main" val="1981199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직사각형 54"/>
          <p:cNvSpPr/>
          <p:nvPr/>
        </p:nvSpPr>
        <p:spPr bwMode="auto">
          <a:xfrm>
            <a:off x="8692940" y="5085230"/>
            <a:ext cx="1823518" cy="360050"/>
          </a:xfrm>
          <a:prstGeom prst="rect">
            <a:avLst/>
          </a:prstGeom>
          <a:solidFill>
            <a:schemeClr val="bg1"/>
          </a:solidFill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&gt; 2010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년대 아키텍트 역량</a:t>
            </a:r>
          </a:p>
        </p:txBody>
      </p:sp>
      <p:sp>
        <p:nvSpPr>
          <p:cNvPr id="119" name="모서리가 둥근 직사각형 118"/>
          <p:cNvSpPr/>
          <p:nvPr/>
        </p:nvSpPr>
        <p:spPr bwMode="auto">
          <a:xfrm>
            <a:off x="3796260" y="2349500"/>
            <a:ext cx="6696930" cy="2735731"/>
          </a:xfrm>
          <a:prstGeom prst="roundRect">
            <a:avLst>
              <a:gd name="adj" fmla="val 3291"/>
            </a:avLst>
          </a:prstGeom>
          <a:solidFill>
            <a:schemeClr val="accent2">
              <a:lumMod val="25000"/>
            </a:schemeClr>
          </a:solidFill>
          <a:ln w="12700">
            <a:noFill/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r>
              <a:rPr lang="en-US" altLang="ko-KR" dirty="0" smtClean="0"/>
              <a:t>1.3 </a:t>
            </a:r>
            <a:r>
              <a:rPr lang="ko-KR" altLang="en-US" dirty="0" smtClean="0"/>
              <a:t>소통의 중요한 역할들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32" name="텍스트 개체 틀 4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ü"/>
            </a:pPr>
            <a:r>
              <a:rPr lang="en-US" altLang="ko-KR" sz="1800" dirty="0" smtClean="0">
                <a:latin typeface="+mn-lt"/>
              </a:rPr>
              <a:t>SW </a:t>
            </a:r>
            <a:r>
              <a:rPr lang="ko-KR" altLang="en-US" sz="1800" dirty="0" smtClean="0">
                <a:latin typeface="+mn-lt"/>
              </a:rPr>
              <a:t>엔지니어</a:t>
            </a:r>
            <a:r>
              <a:rPr lang="ko-KR" altLang="en-US" dirty="0" smtClean="0"/>
              <a:t>링에서</a:t>
            </a:r>
            <a:r>
              <a:rPr lang="en-US" altLang="ko-KR" sz="1800" dirty="0" smtClean="0">
                <a:latin typeface="+mn-lt"/>
              </a:rPr>
              <a:t> </a:t>
            </a:r>
            <a:r>
              <a:rPr lang="ko-KR" altLang="en-US" sz="1800" dirty="0" smtClean="0">
                <a:latin typeface="+mn-lt"/>
              </a:rPr>
              <a:t>위쪽으로 올라갈 수록 소통 역량이 중요합니다</a:t>
            </a:r>
            <a:r>
              <a:rPr lang="en-US" altLang="ko-KR" sz="1800" dirty="0" smtClean="0">
                <a:latin typeface="+mn-lt"/>
              </a:rPr>
              <a:t>. PM, </a:t>
            </a:r>
            <a:r>
              <a:rPr lang="ko-KR" altLang="en-US" sz="1800" dirty="0" smtClean="0">
                <a:latin typeface="+mn-lt"/>
              </a:rPr>
              <a:t>도메인 모델러</a:t>
            </a:r>
            <a:r>
              <a:rPr lang="en-US" altLang="ko-KR" sz="1800" dirty="0" smtClean="0">
                <a:latin typeface="+mn-lt"/>
              </a:rPr>
              <a:t>, SW </a:t>
            </a:r>
            <a:r>
              <a:rPr lang="ko-KR" altLang="en-US" sz="1800" dirty="0" smtClean="0">
                <a:latin typeface="+mn-lt"/>
              </a:rPr>
              <a:t>아키텍트</a:t>
            </a:r>
            <a:endParaRPr lang="en-US" altLang="ko-KR" sz="1800" dirty="0" smtClean="0">
              <a:latin typeface="+mn-lt"/>
            </a:endParaRPr>
          </a:p>
          <a:p>
            <a:pPr marL="342900" indent="-342900">
              <a:buFont typeface="Wingdings" pitchFamily="2" charset="2"/>
              <a:buChar char="ü"/>
            </a:pPr>
            <a:r>
              <a:rPr lang="ko-KR" altLang="en-US" dirty="0" smtClean="0"/>
              <a:t>작은 팀이라도 팀 리더가 된다면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이미 소통의 문제에 부딪힙니다</a:t>
            </a:r>
            <a:r>
              <a:rPr lang="en-US" altLang="ko-KR" dirty="0" smtClean="0"/>
              <a:t>.  </a:t>
            </a:r>
            <a:r>
              <a:rPr lang="ko-KR" altLang="en-US" dirty="0" smtClean="0"/>
              <a:t>소통의 문제는 팀을 쉽게 좌초시켜 버립니다</a:t>
            </a:r>
            <a:r>
              <a:rPr lang="en-US" altLang="ko-KR" dirty="0" smtClean="0"/>
              <a:t>. 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en-US" altLang="ko-KR" sz="1800" dirty="0" smtClean="0">
                <a:latin typeface="+mn-lt"/>
              </a:rPr>
              <a:t>SW </a:t>
            </a:r>
            <a:r>
              <a:rPr lang="ko-KR" altLang="en-US" sz="1800" dirty="0" smtClean="0">
                <a:latin typeface="+mn-lt"/>
              </a:rPr>
              <a:t>아키텍트</a:t>
            </a:r>
            <a:r>
              <a:rPr lang="ko-KR" altLang="en-US" dirty="0" smtClean="0"/>
              <a:t>는 최고의 엔지니어 입니다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소통 경로가 가장 복잡한 역할 담당자 입니다</a:t>
            </a:r>
            <a:r>
              <a:rPr lang="en-US" altLang="ko-KR" dirty="0" smtClean="0"/>
              <a:t>. 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en-US" altLang="ko-KR" sz="1800" dirty="0" smtClean="0">
                <a:latin typeface="+mn-lt"/>
              </a:rPr>
              <a:t>SW </a:t>
            </a:r>
            <a:r>
              <a:rPr lang="ko-KR" altLang="en-US" sz="1800" dirty="0" smtClean="0">
                <a:latin typeface="+mn-lt"/>
              </a:rPr>
              <a:t>아키텍트가 갖추어야 할 역량이 시대의 흐름에 따라 변하지만</a:t>
            </a:r>
            <a:r>
              <a:rPr lang="en-US" altLang="ko-KR" sz="1800" dirty="0" smtClean="0">
                <a:latin typeface="+mn-lt"/>
              </a:rPr>
              <a:t>, </a:t>
            </a:r>
            <a:r>
              <a:rPr lang="ko-KR" altLang="en-US" sz="1800" dirty="0" smtClean="0">
                <a:latin typeface="+mn-lt"/>
              </a:rPr>
              <a:t>소통</a:t>
            </a:r>
            <a:r>
              <a:rPr lang="en-US" altLang="ko-KR" sz="1800" dirty="0" smtClean="0">
                <a:latin typeface="+mn-lt"/>
              </a:rPr>
              <a:t>(communication) </a:t>
            </a:r>
            <a:r>
              <a:rPr lang="ko-KR" altLang="en-US" sz="1800" dirty="0" smtClean="0">
                <a:latin typeface="+mn-lt"/>
              </a:rPr>
              <a:t>역량은 변함이 없습니다</a:t>
            </a:r>
            <a:r>
              <a:rPr lang="en-US" altLang="ko-KR" sz="1800" dirty="0" smtClean="0">
                <a:latin typeface="+mn-lt"/>
              </a:rPr>
              <a:t>. </a:t>
            </a:r>
          </a:p>
        </p:txBody>
      </p:sp>
      <p:sp>
        <p:nvSpPr>
          <p:cNvPr id="6" name="모서리가 둥근 직사각형 5"/>
          <p:cNvSpPr/>
          <p:nvPr/>
        </p:nvSpPr>
        <p:spPr bwMode="auto">
          <a:xfrm>
            <a:off x="6172590" y="4448580"/>
            <a:ext cx="1728240" cy="420620"/>
          </a:xfrm>
          <a:prstGeom prst="round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bg1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r>
              <a:rPr lang="en-US" altLang="ko-KR" sz="1300" dirty="0" smtClean="0">
                <a:solidFill>
                  <a:schemeClr val="bg1"/>
                </a:solidFill>
                <a:latin typeface="Optima" pitchFamily="2" charset="2"/>
              </a:rPr>
              <a:t>1.</a:t>
            </a:r>
            <a:r>
              <a:rPr lang="ko-KR" altLang="en-US" sz="1300" dirty="0" smtClean="0">
                <a:solidFill>
                  <a:schemeClr val="bg1"/>
                </a:solidFill>
                <a:latin typeface="Optima" pitchFamily="2" charset="2"/>
              </a:rPr>
              <a:t>경험과 기술 </a:t>
            </a:r>
            <a:r>
              <a:rPr lang="en-US" altLang="ko-KR" sz="1300" dirty="0" smtClean="0">
                <a:solidFill>
                  <a:schemeClr val="bg1"/>
                </a:solidFill>
                <a:latin typeface="Optima" pitchFamily="2" charset="2"/>
              </a:rPr>
              <a:t>(Skill)</a:t>
            </a:r>
            <a:endParaRPr lang="ko-KR" altLang="en-US" sz="1300" dirty="0" smtClean="0">
              <a:solidFill>
                <a:schemeClr val="bg1"/>
              </a:solidFill>
              <a:latin typeface="Optima" pitchFamily="2" charset="2"/>
            </a:endParaRPr>
          </a:p>
        </p:txBody>
      </p:sp>
      <p:sp>
        <p:nvSpPr>
          <p:cNvPr id="26" name="모서리가 둥근 직사각형 25"/>
          <p:cNvSpPr/>
          <p:nvPr/>
        </p:nvSpPr>
        <p:spPr bwMode="auto">
          <a:xfrm>
            <a:off x="4012290" y="3512450"/>
            <a:ext cx="1728240" cy="420620"/>
          </a:xfrm>
          <a:prstGeom prst="round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bg1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r>
              <a:rPr lang="en-US" altLang="ko-KR" sz="1300" dirty="0" smtClean="0">
                <a:solidFill>
                  <a:schemeClr val="bg1"/>
                </a:solidFill>
                <a:latin typeface="Optima" pitchFamily="2" charset="2"/>
              </a:rPr>
              <a:t>2.</a:t>
            </a:r>
            <a:r>
              <a:rPr lang="ko-KR" altLang="en-US" sz="1300" dirty="0" smtClean="0">
                <a:solidFill>
                  <a:schemeClr val="bg1"/>
                </a:solidFill>
                <a:latin typeface="Optima" pitchFamily="2" charset="2"/>
              </a:rPr>
              <a:t>지식 </a:t>
            </a:r>
            <a:r>
              <a:rPr lang="en-US" altLang="ko-KR" sz="1300" dirty="0" smtClean="0">
                <a:solidFill>
                  <a:schemeClr val="bg1"/>
                </a:solidFill>
                <a:latin typeface="Optima" pitchFamily="2" charset="2"/>
              </a:rPr>
              <a:t>(Knowledge)</a:t>
            </a:r>
            <a:endParaRPr lang="ko-KR" altLang="en-US" sz="1300" dirty="0" smtClean="0">
              <a:solidFill>
                <a:schemeClr val="bg1"/>
              </a:solidFill>
              <a:latin typeface="Optima" pitchFamily="2" charset="2"/>
            </a:endParaRPr>
          </a:p>
        </p:txBody>
      </p:sp>
      <p:sp>
        <p:nvSpPr>
          <p:cNvPr id="27" name="모서리가 둥근 직사각형 26"/>
          <p:cNvSpPr/>
          <p:nvPr/>
        </p:nvSpPr>
        <p:spPr bwMode="auto">
          <a:xfrm>
            <a:off x="6172590" y="3512450"/>
            <a:ext cx="1728240" cy="420620"/>
          </a:xfrm>
          <a:prstGeom prst="round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bg1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r>
              <a:rPr lang="en-US" altLang="ko-KR" sz="1300" dirty="0" smtClean="0">
                <a:solidFill>
                  <a:schemeClr val="bg1"/>
                </a:solidFill>
                <a:latin typeface="Optima" pitchFamily="2" charset="2"/>
              </a:rPr>
              <a:t>5.</a:t>
            </a:r>
            <a:r>
              <a:rPr lang="ko-KR" altLang="en-US" sz="1300" dirty="0" smtClean="0">
                <a:solidFill>
                  <a:schemeClr val="bg1"/>
                </a:solidFill>
                <a:latin typeface="Optima" pitchFamily="2" charset="2"/>
              </a:rPr>
              <a:t>정신 </a:t>
            </a:r>
            <a:r>
              <a:rPr lang="en-US" altLang="ko-KR" sz="1300" dirty="0" smtClean="0">
                <a:solidFill>
                  <a:schemeClr val="bg1"/>
                </a:solidFill>
                <a:latin typeface="Optima" pitchFamily="2" charset="2"/>
              </a:rPr>
              <a:t>(Mentality)</a:t>
            </a:r>
            <a:endParaRPr lang="ko-KR" altLang="en-US" sz="1300" dirty="0" smtClean="0">
              <a:solidFill>
                <a:schemeClr val="bg1"/>
              </a:solidFill>
              <a:latin typeface="Optima" pitchFamily="2" charset="2"/>
            </a:endParaRPr>
          </a:p>
        </p:txBody>
      </p:sp>
      <p:sp>
        <p:nvSpPr>
          <p:cNvPr id="28" name="모서리가 둥근 직사각형 27"/>
          <p:cNvSpPr/>
          <p:nvPr/>
        </p:nvSpPr>
        <p:spPr bwMode="auto">
          <a:xfrm>
            <a:off x="8332890" y="3512450"/>
            <a:ext cx="1874268" cy="420620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36000" rIns="36000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r>
              <a:rPr lang="en-US" altLang="ko-KR" sz="1300" dirty="0" smtClean="0">
                <a:solidFill>
                  <a:srgbClr val="C00000"/>
                </a:solidFill>
                <a:latin typeface="Optima" pitchFamily="2" charset="2"/>
              </a:rPr>
              <a:t>4.</a:t>
            </a:r>
            <a:r>
              <a:rPr lang="ko-KR" altLang="en-US" sz="1300" dirty="0" smtClean="0">
                <a:solidFill>
                  <a:srgbClr val="C00000"/>
                </a:solidFill>
                <a:latin typeface="Optima" pitchFamily="2" charset="2"/>
              </a:rPr>
              <a:t>소통 </a:t>
            </a:r>
            <a:r>
              <a:rPr lang="en-US" altLang="ko-KR" sz="1300" dirty="0" smtClean="0">
                <a:solidFill>
                  <a:srgbClr val="C00000"/>
                </a:solidFill>
                <a:latin typeface="Optima" pitchFamily="2" charset="2"/>
              </a:rPr>
              <a:t>(Communication)</a:t>
            </a:r>
            <a:endParaRPr lang="ko-KR" altLang="en-US" sz="1300" dirty="0" smtClean="0">
              <a:solidFill>
                <a:srgbClr val="C00000"/>
              </a:solidFill>
              <a:latin typeface="Optima" pitchFamily="2" charset="2"/>
            </a:endParaRPr>
          </a:p>
        </p:txBody>
      </p:sp>
      <p:sp>
        <p:nvSpPr>
          <p:cNvPr id="29" name="모서리가 둥근 직사각형 28"/>
          <p:cNvSpPr/>
          <p:nvPr/>
        </p:nvSpPr>
        <p:spPr bwMode="auto">
          <a:xfrm>
            <a:off x="6172590" y="2576320"/>
            <a:ext cx="1728240" cy="420620"/>
          </a:xfrm>
          <a:prstGeom prst="round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bg1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r>
              <a:rPr lang="en-US" altLang="ko-KR" sz="1300" dirty="0" smtClean="0">
                <a:solidFill>
                  <a:schemeClr val="bg1"/>
                </a:solidFill>
                <a:latin typeface="Optima" pitchFamily="2" charset="2"/>
              </a:rPr>
              <a:t>3.</a:t>
            </a:r>
            <a:r>
              <a:rPr lang="ko-KR" altLang="en-US" sz="1300" dirty="0" smtClean="0">
                <a:solidFill>
                  <a:schemeClr val="bg1"/>
                </a:solidFill>
                <a:latin typeface="Optima" pitchFamily="2" charset="2"/>
              </a:rPr>
              <a:t>창의 </a:t>
            </a:r>
            <a:r>
              <a:rPr lang="en-US" altLang="ko-KR" sz="1300" dirty="0" smtClean="0">
                <a:solidFill>
                  <a:schemeClr val="bg1"/>
                </a:solidFill>
                <a:latin typeface="Optima" pitchFamily="2" charset="2"/>
              </a:rPr>
              <a:t>(Creativity)</a:t>
            </a:r>
            <a:endParaRPr lang="ko-KR" altLang="en-US" sz="1300" dirty="0" smtClean="0">
              <a:solidFill>
                <a:schemeClr val="bg1"/>
              </a:solidFill>
              <a:latin typeface="Optima" pitchFamily="2" charset="2"/>
            </a:endParaRPr>
          </a:p>
        </p:txBody>
      </p:sp>
      <p:cxnSp>
        <p:nvCxnSpPr>
          <p:cNvPr id="19" name="직선 화살표 연결선 18"/>
          <p:cNvCxnSpPr>
            <a:stCxn id="27" idx="0"/>
            <a:endCxn id="29" idx="2"/>
          </p:cNvCxnSpPr>
          <p:nvPr/>
        </p:nvCxnSpPr>
        <p:spPr bwMode="auto">
          <a:xfrm flipV="1">
            <a:off x="7036710" y="2996940"/>
            <a:ext cx="0" cy="515510"/>
          </a:xfrm>
          <a:prstGeom prst="straightConnector1">
            <a:avLst/>
          </a:prstGeom>
          <a:noFill/>
          <a:ln w="19050" cap="flat" cmpd="sng" algn="ctr">
            <a:solidFill>
              <a:schemeClr val="bg1"/>
            </a:solidFill>
            <a:prstDash val="solid"/>
            <a:round/>
            <a:headEnd type="none" w="lg" len="med"/>
            <a:tailEnd type="none" w="lg" len="med"/>
          </a:ln>
          <a:effectLst/>
        </p:spPr>
      </p:cxnSp>
      <p:cxnSp>
        <p:nvCxnSpPr>
          <p:cNvPr id="31" name="직선 화살표 연결선 30"/>
          <p:cNvCxnSpPr>
            <a:stCxn id="27" idx="3"/>
            <a:endCxn id="28" idx="1"/>
          </p:cNvCxnSpPr>
          <p:nvPr/>
        </p:nvCxnSpPr>
        <p:spPr bwMode="auto">
          <a:xfrm>
            <a:off x="7900830" y="3722760"/>
            <a:ext cx="432060" cy="0"/>
          </a:xfrm>
          <a:prstGeom prst="straightConnector1">
            <a:avLst/>
          </a:prstGeom>
          <a:noFill/>
          <a:ln w="19050" cap="flat" cmpd="sng" algn="ctr">
            <a:solidFill>
              <a:schemeClr val="bg1"/>
            </a:solidFill>
            <a:prstDash val="solid"/>
            <a:round/>
            <a:headEnd type="none" w="lg" len="med"/>
            <a:tailEnd type="none" w="lg" len="med"/>
          </a:ln>
          <a:effectLst/>
        </p:spPr>
      </p:cxnSp>
      <p:cxnSp>
        <p:nvCxnSpPr>
          <p:cNvPr id="34" name="직선 화살표 연결선 33"/>
          <p:cNvCxnSpPr>
            <a:stCxn id="27" idx="2"/>
            <a:endCxn id="6" idx="0"/>
          </p:cNvCxnSpPr>
          <p:nvPr/>
        </p:nvCxnSpPr>
        <p:spPr bwMode="auto">
          <a:xfrm>
            <a:off x="7036710" y="3933070"/>
            <a:ext cx="0" cy="515510"/>
          </a:xfrm>
          <a:prstGeom prst="straightConnector1">
            <a:avLst/>
          </a:prstGeom>
          <a:noFill/>
          <a:ln w="19050" cap="flat" cmpd="sng" algn="ctr">
            <a:solidFill>
              <a:schemeClr val="bg1"/>
            </a:solidFill>
            <a:prstDash val="solid"/>
            <a:round/>
            <a:headEnd type="none" w="lg" len="med"/>
            <a:tailEnd type="none" w="lg" len="med"/>
          </a:ln>
          <a:effectLst/>
        </p:spPr>
      </p:cxnSp>
      <p:cxnSp>
        <p:nvCxnSpPr>
          <p:cNvPr id="37" name="직선 화살표 연결선 36"/>
          <p:cNvCxnSpPr>
            <a:stCxn id="27" idx="1"/>
            <a:endCxn id="26" idx="3"/>
          </p:cNvCxnSpPr>
          <p:nvPr/>
        </p:nvCxnSpPr>
        <p:spPr bwMode="auto">
          <a:xfrm flipH="1">
            <a:off x="5740530" y="3722760"/>
            <a:ext cx="432060" cy="0"/>
          </a:xfrm>
          <a:prstGeom prst="straightConnector1">
            <a:avLst/>
          </a:prstGeom>
          <a:noFill/>
          <a:ln w="19050" cap="flat" cmpd="sng" algn="ctr">
            <a:solidFill>
              <a:schemeClr val="bg1"/>
            </a:solidFill>
            <a:prstDash val="solid"/>
            <a:round/>
            <a:headEnd type="none" w="lg" len="med"/>
            <a:tailEnd type="none" w="lg" len="med"/>
          </a:ln>
          <a:effectLst/>
        </p:spPr>
      </p:cxnSp>
      <p:cxnSp>
        <p:nvCxnSpPr>
          <p:cNvPr id="40" name="직선 화살표 연결선 39"/>
          <p:cNvCxnSpPr>
            <a:stCxn id="29" idx="3"/>
            <a:endCxn id="28" idx="0"/>
          </p:cNvCxnSpPr>
          <p:nvPr/>
        </p:nvCxnSpPr>
        <p:spPr bwMode="auto">
          <a:xfrm>
            <a:off x="7900830" y="2786630"/>
            <a:ext cx="1369194" cy="725820"/>
          </a:xfrm>
          <a:prstGeom prst="bentConnector2">
            <a:avLst/>
          </a:prstGeom>
          <a:noFill/>
          <a:ln w="19050" cap="flat" cmpd="sng" algn="ctr">
            <a:solidFill>
              <a:schemeClr val="bg1"/>
            </a:solidFill>
            <a:prstDash val="solid"/>
            <a:round/>
            <a:headEnd type="none" w="lg" len="med"/>
            <a:tailEnd type="none" w="lg" len="med"/>
          </a:ln>
          <a:effectLst/>
        </p:spPr>
      </p:cxnSp>
      <p:cxnSp>
        <p:nvCxnSpPr>
          <p:cNvPr id="43" name="직선 화살표 연결선 39"/>
          <p:cNvCxnSpPr>
            <a:stCxn id="29" idx="1"/>
            <a:endCxn id="26" idx="0"/>
          </p:cNvCxnSpPr>
          <p:nvPr/>
        </p:nvCxnSpPr>
        <p:spPr bwMode="auto">
          <a:xfrm rot="10800000" flipV="1">
            <a:off x="4876410" y="2786630"/>
            <a:ext cx="1296180" cy="725820"/>
          </a:xfrm>
          <a:prstGeom prst="bentConnector2">
            <a:avLst/>
          </a:prstGeom>
          <a:noFill/>
          <a:ln w="19050" cap="flat" cmpd="sng" algn="ctr">
            <a:solidFill>
              <a:schemeClr val="bg1"/>
            </a:solidFill>
            <a:prstDash val="solid"/>
            <a:round/>
            <a:headEnd type="none" w="lg" len="med"/>
            <a:tailEnd type="none" w="lg" len="med"/>
          </a:ln>
          <a:effectLst/>
        </p:spPr>
      </p:cxnSp>
      <p:cxnSp>
        <p:nvCxnSpPr>
          <p:cNvPr id="46" name="직선 화살표 연결선 39"/>
          <p:cNvCxnSpPr>
            <a:stCxn id="6" idx="3"/>
            <a:endCxn id="28" idx="2"/>
          </p:cNvCxnSpPr>
          <p:nvPr/>
        </p:nvCxnSpPr>
        <p:spPr bwMode="auto">
          <a:xfrm flipV="1">
            <a:off x="7900830" y="3933070"/>
            <a:ext cx="1369194" cy="725820"/>
          </a:xfrm>
          <a:prstGeom prst="bentConnector2">
            <a:avLst/>
          </a:prstGeom>
          <a:noFill/>
          <a:ln w="19050" cap="flat" cmpd="sng" algn="ctr">
            <a:solidFill>
              <a:schemeClr val="bg1"/>
            </a:solidFill>
            <a:prstDash val="solid"/>
            <a:round/>
            <a:headEnd type="none" w="lg" len="med"/>
            <a:tailEnd type="none" w="lg" len="med"/>
          </a:ln>
          <a:effectLst/>
        </p:spPr>
      </p:cxnSp>
      <p:cxnSp>
        <p:nvCxnSpPr>
          <p:cNvPr id="49" name="직선 화살표 연결선 39"/>
          <p:cNvCxnSpPr>
            <a:stCxn id="6" idx="1"/>
            <a:endCxn id="26" idx="2"/>
          </p:cNvCxnSpPr>
          <p:nvPr/>
        </p:nvCxnSpPr>
        <p:spPr bwMode="auto">
          <a:xfrm rot="10800000">
            <a:off x="4876410" y="3933070"/>
            <a:ext cx="1296180" cy="725820"/>
          </a:xfrm>
          <a:prstGeom prst="bentConnector2">
            <a:avLst/>
          </a:prstGeom>
          <a:noFill/>
          <a:ln w="19050" cap="flat" cmpd="sng" algn="ctr">
            <a:solidFill>
              <a:schemeClr val="bg1"/>
            </a:solidFill>
            <a:prstDash val="solid"/>
            <a:round/>
            <a:headEnd type="none" w="lg" len="med"/>
            <a:tailEnd type="none" w="lg" len="med"/>
          </a:ln>
          <a:effectLst/>
        </p:spPr>
      </p:cxnSp>
      <p:sp>
        <p:nvSpPr>
          <p:cNvPr id="17" name="모서리가 둥근 직사각형 16"/>
          <p:cNvSpPr/>
          <p:nvPr/>
        </p:nvSpPr>
        <p:spPr bwMode="auto">
          <a:xfrm>
            <a:off x="555810" y="4581160"/>
            <a:ext cx="3744520" cy="1944271"/>
          </a:xfrm>
          <a:prstGeom prst="roundRect">
            <a:avLst>
              <a:gd name="adj" fmla="val 3291"/>
            </a:avLst>
          </a:prstGeom>
          <a:solidFill>
            <a:schemeClr val="tx1">
              <a:lumMod val="65000"/>
              <a:lumOff val="35000"/>
            </a:schemeClr>
          </a:solidFill>
          <a:ln w="19050">
            <a:solidFill>
              <a:schemeClr val="accent1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18" name="직사각형 17"/>
          <p:cNvSpPr/>
          <p:nvPr/>
        </p:nvSpPr>
        <p:spPr bwMode="auto">
          <a:xfrm>
            <a:off x="699830" y="4713740"/>
            <a:ext cx="1286875" cy="371491"/>
          </a:xfrm>
          <a:prstGeom prst="rect">
            <a:avLst/>
          </a:prstGeom>
          <a:solidFill>
            <a:schemeClr val="bg1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lt"/>
                <a:ea typeface="맑은 고딕" pitchFamily="50" charset="-127"/>
              </a:rPr>
              <a:t>Knowledge</a:t>
            </a:r>
            <a:endParaRPr kumimoji="1" lang="ko-KR" altLang="en-US" b="1" i="0" u="none" strike="noStrike" cap="none" normalizeH="0" baseline="0" dirty="0" smtClean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latin typeface="+mj-lt"/>
              <a:ea typeface="맑은 고딕" pitchFamily="50" charset="-127"/>
            </a:endParaRPr>
          </a:p>
        </p:txBody>
      </p:sp>
      <p:sp>
        <p:nvSpPr>
          <p:cNvPr id="20" name="직사각형 19"/>
          <p:cNvSpPr/>
          <p:nvPr/>
        </p:nvSpPr>
        <p:spPr bwMode="auto">
          <a:xfrm>
            <a:off x="2772525" y="4713740"/>
            <a:ext cx="1383785" cy="371491"/>
          </a:xfrm>
          <a:prstGeom prst="rect">
            <a:avLst/>
          </a:prstGeom>
          <a:solidFill>
            <a:schemeClr val="bg1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lt"/>
                <a:ea typeface="맑은 고딕" pitchFamily="50" charset="-127"/>
              </a:rPr>
              <a:t>Skill</a:t>
            </a:r>
            <a:endParaRPr kumimoji="1" lang="ko-KR" altLang="en-US" b="1" i="0" u="none" strike="noStrike" cap="none" normalizeH="0" baseline="0" dirty="0" smtClean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latin typeface="+mj-lt"/>
              <a:ea typeface="맑은 고딕" pitchFamily="50" charset="-127"/>
            </a:endParaRPr>
          </a:p>
        </p:txBody>
      </p:sp>
      <p:sp>
        <p:nvSpPr>
          <p:cNvPr id="21" name="직사각형 20"/>
          <p:cNvSpPr/>
          <p:nvPr/>
        </p:nvSpPr>
        <p:spPr bwMode="auto">
          <a:xfrm>
            <a:off x="699830" y="6021361"/>
            <a:ext cx="1286875" cy="371491"/>
          </a:xfrm>
          <a:prstGeom prst="rect">
            <a:avLst/>
          </a:prstGeom>
          <a:solidFill>
            <a:schemeClr val="bg1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rPr>
              <a:t>Leadership</a:t>
            </a:r>
            <a:endParaRPr kumimoji="1" lang="ko-KR" altLang="en-US" b="1" i="0" u="none" strike="noStrike" cap="none" normalizeH="0" baseline="0" dirty="0" smtClean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latin typeface="+mj-lt"/>
              <a:ea typeface="맑은 고딕" pitchFamily="50" charset="-127"/>
            </a:endParaRPr>
          </a:p>
        </p:txBody>
      </p:sp>
      <p:sp>
        <p:nvSpPr>
          <p:cNvPr id="22" name="직사각형 21"/>
          <p:cNvSpPr/>
          <p:nvPr/>
        </p:nvSpPr>
        <p:spPr bwMode="auto">
          <a:xfrm>
            <a:off x="2772525" y="6021361"/>
            <a:ext cx="1383785" cy="371491"/>
          </a:xfrm>
          <a:prstGeom prst="rect">
            <a:avLst/>
          </a:prstGeom>
          <a:solidFill>
            <a:schemeClr val="bg1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en-US" altLang="ko-KR" sz="1300" b="1" dirty="0" smtClean="0">
                <a:solidFill>
                  <a:srgbClr val="C00000"/>
                </a:solidFill>
                <a:latin typeface="+mj-lt"/>
                <a:ea typeface="맑은 고딕" pitchFamily="50" charset="-127"/>
              </a:rPr>
              <a:t>Communication</a:t>
            </a:r>
            <a:endParaRPr kumimoji="1" lang="ko-KR" altLang="en-US" sz="1300" b="1" i="0" u="none" strike="noStrike" cap="none" normalizeH="0" baseline="0" dirty="0" smtClean="0">
              <a:ln>
                <a:noFill/>
              </a:ln>
              <a:solidFill>
                <a:srgbClr val="C00000"/>
              </a:solidFill>
              <a:effectLst/>
              <a:latin typeface="+mj-lt"/>
              <a:ea typeface="맑은 고딕" pitchFamily="50" charset="-127"/>
            </a:endParaRPr>
          </a:p>
        </p:txBody>
      </p:sp>
      <p:sp>
        <p:nvSpPr>
          <p:cNvPr id="23" name="모서리가 둥근 직사각형 22"/>
          <p:cNvSpPr/>
          <p:nvPr/>
        </p:nvSpPr>
        <p:spPr bwMode="auto">
          <a:xfrm>
            <a:off x="1695234" y="5373271"/>
            <a:ext cx="1368190" cy="360050"/>
          </a:xfrm>
          <a:prstGeom prst="roundRect">
            <a:avLst/>
          </a:prstGeom>
          <a:solidFill>
            <a:schemeClr val="bg1"/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en-US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rPr>
              <a:t>Insight</a:t>
            </a:r>
            <a:endParaRPr kumimoji="1" lang="ko-KR" altLang="en-US" sz="1400" b="1" i="0" u="none" strike="noStrike" cap="none" normalizeH="0" baseline="0" dirty="0" smtClean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latin typeface="+mj-lt"/>
              <a:ea typeface="맑은 고딕" pitchFamily="50" charset="-127"/>
            </a:endParaRPr>
          </a:p>
        </p:txBody>
      </p:sp>
      <p:cxnSp>
        <p:nvCxnSpPr>
          <p:cNvPr id="24" name="Shape 32"/>
          <p:cNvCxnSpPr>
            <a:stCxn id="18" idx="3"/>
            <a:endCxn id="23" idx="0"/>
          </p:cNvCxnSpPr>
          <p:nvPr/>
        </p:nvCxnSpPr>
        <p:spPr bwMode="auto">
          <a:xfrm>
            <a:off x="1986705" y="4899486"/>
            <a:ext cx="392624" cy="473785"/>
          </a:xfrm>
          <a:prstGeom prst="bentConnector2">
            <a:avLst/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25" name="Shape 33"/>
          <p:cNvCxnSpPr>
            <a:stCxn id="20" idx="1"/>
            <a:endCxn id="23" idx="0"/>
          </p:cNvCxnSpPr>
          <p:nvPr/>
        </p:nvCxnSpPr>
        <p:spPr bwMode="auto">
          <a:xfrm rot="10800000" flipV="1">
            <a:off x="2379329" y="4899485"/>
            <a:ext cx="393196" cy="473785"/>
          </a:xfrm>
          <a:prstGeom prst="bentConnector2">
            <a:avLst/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30" name="Shape 34"/>
          <p:cNvCxnSpPr>
            <a:stCxn id="20" idx="2"/>
            <a:endCxn id="23" idx="3"/>
          </p:cNvCxnSpPr>
          <p:nvPr/>
        </p:nvCxnSpPr>
        <p:spPr bwMode="auto">
          <a:xfrm rot="5400000">
            <a:off x="3029889" y="5118766"/>
            <a:ext cx="468065" cy="400994"/>
          </a:xfrm>
          <a:prstGeom prst="bentConnector2">
            <a:avLst/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32" name="Shape 35"/>
          <p:cNvCxnSpPr>
            <a:stCxn id="22" idx="0"/>
            <a:endCxn id="23" idx="3"/>
          </p:cNvCxnSpPr>
          <p:nvPr/>
        </p:nvCxnSpPr>
        <p:spPr bwMode="auto">
          <a:xfrm rot="16200000" flipV="1">
            <a:off x="3029889" y="5586832"/>
            <a:ext cx="468065" cy="400994"/>
          </a:xfrm>
          <a:prstGeom prst="bentConnector2">
            <a:avLst/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33" name="Shape 36"/>
          <p:cNvCxnSpPr>
            <a:stCxn id="23" idx="2"/>
            <a:endCxn id="21" idx="3"/>
          </p:cNvCxnSpPr>
          <p:nvPr/>
        </p:nvCxnSpPr>
        <p:spPr bwMode="auto">
          <a:xfrm rot="5400000">
            <a:off x="1946124" y="5773902"/>
            <a:ext cx="473786" cy="392624"/>
          </a:xfrm>
          <a:prstGeom prst="bentConnector2">
            <a:avLst/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35" name="Shape 37"/>
          <p:cNvCxnSpPr>
            <a:stCxn id="23" idx="2"/>
            <a:endCxn id="22" idx="1"/>
          </p:cNvCxnSpPr>
          <p:nvPr/>
        </p:nvCxnSpPr>
        <p:spPr bwMode="auto">
          <a:xfrm rot="16200000" flipH="1">
            <a:off x="2339034" y="5773616"/>
            <a:ext cx="473786" cy="393196"/>
          </a:xfrm>
          <a:prstGeom prst="bentConnector2">
            <a:avLst/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36" name="Shape 38"/>
          <p:cNvCxnSpPr>
            <a:stCxn id="18" idx="2"/>
            <a:endCxn id="23" idx="1"/>
          </p:cNvCxnSpPr>
          <p:nvPr/>
        </p:nvCxnSpPr>
        <p:spPr bwMode="auto">
          <a:xfrm rot="16200000" flipH="1">
            <a:off x="1285219" y="5143280"/>
            <a:ext cx="468065" cy="351966"/>
          </a:xfrm>
          <a:prstGeom prst="bentConnector2">
            <a:avLst/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38" name="Shape 39"/>
          <p:cNvCxnSpPr>
            <a:stCxn id="21" idx="0"/>
            <a:endCxn id="23" idx="1"/>
          </p:cNvCxnSpPr>
          <p:nvPr/>
        </p:nvCxnSpPr>
        <p:spPr bwMode="auto">
          <a:xfrm rot="5400000" flipH="1" flipV="1">
            <a:off x="1285219" y="5611346"/>
            <a:ext cx="468065" cy="351966"/>
          </a:xfrm>
          <a:prstGeom prst="bentConnector2">
            <a:avLst/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52" name="직사각형 51"/>
          <p:cNvSpPr/>
          <p:nvPr/>
        </p:nvSpPr>
        <p:spPr bwMode="auto">
          <a:xfrm>
            <a:off x="555810" y="4221110"/>
            <a:ext cx="1823518" cy="360050"/>
          </a:xfrm>
          <a:prstGeom prst="rect">
            <a:avLst/>
          </a:prstGeom>
          <a:solidFill>
            <a:schemeClr val="bg1"/>
          </a:solidFill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&gt; 2000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년대 아키텍트 역량</a:t>
            </a:r>
          </a:p>
        </p:txBody>
      </p:sp>
    </p:spTree>
    <p:extLst>
      <p:ext uri="{BB962C8B-B14F-4D97-AF65-F5344CB8AC3E}">
        <p14:creationId xmlns:p14="http://schemas.microsoft.com/office/powerpoint/2010/main" val="1900517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6.3 </a:t>
            </a:r>
            <a:r>
              <a:rPr lang="ko-KR" altLang="en-US" dirty="0" smtClean="0"/>
              <a:t>그리기 안내 </a:t>
            </a:r>
            <a:r>
              <a:rPr lang="en-US" altLang="ko-KR" dirty="0"/>
              <a:t>2</a:t>
            </a:r>
            <a:r>
              <a:rPr lang="ko-KR" altLang="en-US" dirty="0" smtClean="0"/>
              <a:t>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기본 세트 그리기 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실습용 예제 도표의 핵심은 월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-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릴리스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-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반복 입니다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이것을 기본 세트로 보고 그리기를 시작합니다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기본 세트를 그리는데 시간을 충분하게 들입니다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크기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색상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선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폰트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배경색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등을 세밀하게 조정합니다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기본 세트에 대한 작업이 끝나면 크기가 적절한 지 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“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복사하여 붙이기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”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기능을 이용하여 확인합니다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en-US" altLang="ko-KR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3" name="직사각형 52"/>
          <p:cNvSpPr/>
          <p:nvPr/>
        </p:nvSpPr>
        <p:spPr bwMode="auto">
          <a:xfrm>
            <a:off x="5020430" y="2719620"/>
            <a:ext cx="792110" cy="2880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10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3</a:t>
            </a:r>
            <a:r>
              <a:rPr lang="ko-KR" altLang="en-US" sz="110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월</a:t>
            </a:r>
            <a:endParaRPr lang="ko-KR" altLang="en-US" sz="1100">
              <a:solidFill>
                <a:srgbClr val="000000">
                  <a:lumMod val="65000"/>
                  <a:lumOff val="35000"/>
                </a:srgbClr>
              </a:solidFill>
              <a:latin typeface="Optima" pitchFamily="2" charset="2"/>
            </a:endParaRPr>
          </a:p>
        </p:txBody>
      </p:sp>
      <p:sp>
        <p:nvSpPr>
          <p:cNvPr id="54" name="직사각형 53"/>
          <p:cNvSpPr/>
          <p:nvPr/>
        </p:nvSpPr>
        <p:spPr bwMode="auto">
          <a:xfrm>
            <a:off x="5884550" y="2719620"/>
            <a:ext cx="792110" cy="2880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10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4</a:t>
            </a:r>
            <a:r>
              <a:rPr lang="ko-KR" altLang="en-US" sz="110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월</a:t>
            </a:r>
            <a:endParaRPr lang="ko-KR" altLang="en-US" sz="1100">
              <a:solidFill>
                <a:srgbClr val="000000">
                  <a:lumMod val="65000"/>
                  <a:lumOff val="35000"/>
                </a:srgbClr>
              </a:solidFill>
              <a:latin typeface="Optima" pitchFamily="2" charset="2"/>
            </a:endParaRPr>
          </a:p>
        </p:txBody>
      </p:sp>
      <p:sp>
        <p:nvSpPr>
          <p:cNvPr id="55" name="직사각형 54"/>
          <p:cNvSpPr/>
          <p:nvPr/>
        </p:nvSpPr>
        <p:spPr bwMode="auto">
          <a:xfrm>
            <a:off x="6676660" y="2719620"/>
            <a:ext cx="792110" cy="2880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10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5</a:t>
            </a:r>
            <a:r>
              <a:rPr lang="ko-KR" altLang="en-US" sz="110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월</a:t>
            </a:r>
            <a:endParaRPr lang="ko-KR" altLang="en-US" sz="1100">
              <a:solidFill>
                <a:srgbClr val="000000">
                  <a:lumMod val="65000"/>
                  <a:lumOff val="35000"/>
                </a:srgbClr>
              </a:solidFill>
              <a:latin typeface="Optima" pitchFamily="2" charset="2"/>
            </a:endParaRPr>
          </a:p>
        </p:txBody>
      </p:sp>
      <p:sp>
        <p:nvSpPr>
          <p:cNvPr id="56" name="직사각형 55"/>
          <p:cNvSpPr/>
          <p:nvPr/>
        </p:nvSpPr>
        <p:spPr bwMode="auto">
          <a:xfrm>
            <a:off x="7468770" y="2719620"/>
            <a:ext cx="792110" cy="2880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10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6</a:t>
            </a:r>
            <a:r>
              <a:rPr lang="ko-KR" altLang="en-US" sz="110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월</a:t>
            </a:r>
            <a:endParaRPr lang="ko-KR" altLang="en-US" sz="1100">
              <a:solidFill>
                <a:srgbClr val="000000">
                  <a:lumMod val="65000"/>
                  <a:lumOff val="35000"/>
                </a:srgbClr>
              </a:solidFill>
              <a:latin typeface="Optima" pitchFamily="2" charset="2"/>
            </a:endParaRPr>
          </a:p>
        </p:txBody>
      </p:sp>
      <p:sp>
        <p:nvSpPr>
          <p:cNvPr id="63" name="직사각형 62"/>
          <p:cNvSpPr/>
          <p:nvPr/>
        </p:nvSpPr>
        <p:spPr bwMode="auto">
          <a:xfrm>
            <a:off x="5884550" y="3007660"/>
            <a:ext cx="2376330" cy="2880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ko-KR" altLang="en-US" sz="110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릴리즈 </a:t>
            </a:r>
            <a:r>
              <a:rPr lang="en-US" altLang="ko-KR" sz="110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1</a:t>
            </a:r>
            <a:endParaRPr lang="ko-KR" altLang="en-US" sz="1100">
              <a:solidFill>
                <a:srgbClr val="000000">
                  <a:lumMod val="65000"/>
                  <a:lumOff val="35000"/>
                </a:srgbClr>
              </a:solidFill>
              <a:latin typeface="Optima" pitchFamily="2" charset="2"/>
            </a:endParaRPr>
          </a:p>
        </p:txBody>
      </p:sp>
      <p:sp>
        <p:nvSpPr>
          <p:cNvPr id="66" name="직사각형 65"/>
          <p:cNvSpPr/>
          <p:nvPr/>
        </p:nvSpPr>
        <p:spPr bwMode="auto">
          <a:xfrm>
            <a:off x="5020430" y="3007660"/>
            <a:ext cx="792110" cy="2880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ko-KR" altLang="en-US" sz="110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준비</a:t>
            </a:r>
            <a:endParaRPr lang="ko-KR" altLang="en-US" sz="1100">
              <a:solidFill>
                <a:srgbClr val="000000">
                  <a:lumMod val="65000"/>
                  <a:lumOff val="35000"/>
                </a:srgbClr>
              </a:solidFill>
              <a:latin typeface="Optima" pitchFamily="2" charset="2"/>
            </a:endParaRPr>
          </a:p>
        </p:txBody>
      </p:sp>
      <p:sp>
        <p:nvSpPr>
          <p:cNvPr id="68" name="직사각형 67"/>
          <p:cNvSpPr/>
          <p:nvPr/>
        </p:nvSpPr>
        <p:spPr bwMode="auto">
          <a:xfrm>
            <a:off x="5884550" y="3295700"/>
            <a:ext cx="648090" cy="2880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ko-KR" altLang="en-US" sz="110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반복 </a:t>
            </a:r>
            <a:r>
              <a:rPr lang="en-US" altLang="ko-KR" sz="110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1</a:t>
            </a:r>
            <a:endParaRPr lang="ko-KR" altLang="en-US" sz="1100">
              <a:solidFill>
                <a:srgbClr val="000000">
                  <a:lumMod val="65000"/>
                  <a:lumOff val="35000"/>
                </a:srgbClr>
              </a:solidFill>
              <a:latin typeface="Optima" pitchFamily="2" charset="2"/>
            </a:endParaRPr>
          </a:p>
        </p:txBody>
      </p:sp>
      <p:sp>
        <p:nvSpPr>
          <p:cNvPr id="69" name="직사각형 68"/>
          <p:cNvSpPr/>
          <p:nvPr/>
        </p:nvSpPr>
        <p:spPr bwMode="auto">
          <a:xfrm>
            <a:off x="6532640" y="3295700"/>
            <a:ext cx="576080" cy="2880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ko-KR" altLang="en-US" sz="110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반복 </a:t>
            </a:r>
            <a:r>
              <a:rPr lang="en-US" altLang="ko-KR" sz="110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2</a:t>
            </a:r>
            <a:endParaRPr lang="ko-KR" altLang="en-US" sz="1100">
              <a:solidFill>
                <a:srgbClr val="000000">
                  <a:lumMod val="65000"/>
                  <a:lumOff val="35000"/>
                </a:srgbClr>
              </a:solidFill>
              <a:latin typeface="Optima" pitchFamily="2" charset="2"/>
            </a:endParaRPr>
          </a:p>
        </p:txBody>
      </p:sp>
      <p:sp>
        <p:nvSpPr>
          <p:cNvPr id="70" name="직사각형 69"/>
          <p:cNvSpPr/>
          <p:nvPr/>
        </p:nvSpPr>
        <p:spPr bwMode="auto">
          <a:xfrm>
            <a:off x="7108720" y="3295700"/>
            <a:ext cx="576080" cy="2880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ko-KR" altLang="en-US" sz="110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반복 </a:t>
            </a:r>
            <a:r>
              <a:rPr lang="en-US" altLang="ko-KR" sz="110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3</a:t>
            </a:r>
            <a:endParaRPr lang="ko-KR" altLang="en-US" sz="1100">
              <a:solidFill>
                <a:srgbClr val="000000">
                  <a:lumMod val="65000"/>
                  <a:lumOff val="35000"/>
                </a:srgbClr>
              </a:solidFill>
              <a:latin typeface="Optima" pitchFamily="2" charset="2"/>
            </a:endParaRPr>
          </a:p>
        </p:txBody>
      </p:sp>
      <p:sp>
        <p:nvSpPr>
          <p:cNvPr id="71" name="직사각형 70"/>
          <p:cNvSpPr/>
          <p:nvPr/>
        </p:nvSpPr>
        <p:spPr bwMode="auto">
          <a:xfrm>
            <a:off x="7684800" y="3295700"/>
            <a:ext cx="576080" cy="2880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ko-KR" altLang="en-US" sz="110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반복 </a:t>
            </a:r>
            <a:r>
              <a:rPr lang="en-US" altLang="ko-KR" sz="110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4</a:t>
            </a:r>
            <a:endParaRPr lang="ko-KR" altLang="en-US" sz="1100">
              <a:solidFill>
                <a:srgbClr val="000000">
                  <a:lumMod val="65000"/>
                  <a:lumOff val="35000"/>
                </a:srgbClr>
              </a:solidFill>
              <a:latin typeface="Optima" pitchFamily="2" charset="2"/>
            </a:endParaRPr>
          </a:p>
        </p:txBody>
      </p:sp>
      <p:sp>
        <p:nvSpPr>
          <p:cNvPr id="72" name="직사각형 71"/>
          <p:cNvSpPr/>
          <p:nvPr/>
        </p:nvSpPr>
        <p:spPr bwMode="auto">
          <a:xfrm>
            <a:off x="5020430" y="3295700"/>
            <a:ext cx="792110" cy="2880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ko-KR" altLang="en-US" sz="110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반복 </a:t>
            </a:r>
            <a:r>
              <a:rPr lang="en-US" altLang="ko-KR" sz="110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1</a:t>
            </a:r>
            <a:endParaRPr lang="ko-KR" altLang="en-US" sz="1100">
              <a:solidFill>
                <a:srgbClr val="000000">
                  <a:lumMod val="65000"/>
                  <a:lumOff val="35000"/>
                </a:srgbClr>
              </a:solidFill>
              <a:latin typeface="Optima" pitchFamily="2" charset="2"/>
            </a:endParaRPr>
          </a:p>
        </p:txBody>
      </p:sp>
      <p:sp>
        <p:nvSpPr>
          <p:cNvPr id="131" name="직사각형 130"/>
          <p:cNvSpPr/>
          <p:nvPr/>
        </p:nvSpPr>
        <p:spPr bwMode="auto">
          <a:xfrm>
            <a:off x="5020430" y="2348850"/>
            <a:ext cx="3240450" cy="292034"/>
          </a:xfrm>
          <a:prstGeom prst="rect">
            <a:avLst/>
          </a:prstGeom>
          <a:solidFill>
            <a:schemeClr val="accent2">
              <a:lumMod val="25000"/>
            </a:schemeClr>
          </a:solidFill>
          <a:ln w="12700">
            <a:solidFill>
              <a:schemeClr val="accent2">
                <a:lumMod val="25000"/>
              </a:schemeClr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r>
              <a:rPr lang="ko-KR" altLang="en-US" dirty="0" smtClean="0">
                <a:solidFill>
                  <a:schemeClr val="bg1"/>
                </a:solidFill>
                <a:latin typeface="Optima" pitchFamily="2" charset="2"/>
              </a:rPr>
              <a:t>기본 세트 작업</a:t>
            </a:r>
            <a:r>
              <a:rPr lang="en-US" altLang="ko-KR" dirty="0" smtClean="0">
                <a:solidFill>
                  <a:schemeClr val="bg1"/>
                </a:solidFill>
                <a:latin typeface="Optima" pitchFamily="2" charset="2"/>
              </a:rPr>
              <a:t>...</a:t>
            </a:r>
            <a:endParaRPr lang="ko-KR" altLang="en-US" dirty="0" smtClean="0">
              <a:solidFill>
                <a:schemeClr val="bg1"/>
              </a:solidFill>
              <a:latin typeface="Optima" pitchFamily="2" charset="2"/>
            </a:endParaRPr>
          </a:p>
        </p:txBody>
      </p:sp>
      <p:sp>
        <p:nvSpPr>
          <p:cNvPr id="132" name="모서리가 둥근 직사각형 131"/>
          <p:cNvSpPr/>
          <p:nvPr/>
        </p:nvSpPr>
        <p:spPr bwMode="auto">
          <a:xfrm>
            <a:off x="2773104" y="2348850"/>
            <a:ext cx="2160300" cy="2880400"/>
          </a:xfrm>
          <a:prstGeom prst="roundRect">
            <a:avLst>
              <a:gd name="adj" fmla="val 3595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marL="171450" indent="-171450" eaLnBrk="0" latinLnBrk="0" hangingPunct="0"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ko-KR" altLang="en-US" dirty="0" smtClean="0">
                <a:latin typeface="Optima" pitchFamily="2" charset="2"/>
              </a:rPr>
              <a:t>사각형을 그리고 </a:t>
            </a:r>
            <a:endParaRPr lang="en-US" altLang="ko-KR" dirty="0" smtClean="0">
              <a:latin typeface="Optima" pitchFamily="2" charset="2"/>
            </a:endParaRPr>
          </a:p>
          <a:p>
            <a:pPr marL="171450" indent="-171450" eaLnBrk="0" latinLnBrk="0" hangingPunct="0"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ko-KR" altLang="en-US" dirty="0" smtClean="0">
                <a:latin typeface="Optima" pitchFamily="2" charset="2"/>
              </a:rPr>
              <a:t>크기를 조정하고</a:t>
            </a:r>
            <a:r>
              <a:rPr lang="en-US" altLang="ko-KR" dirty="0" smtClean="0">
                <a:latin typeface="Optima" pitchFamily="2" charset="2"/>
              </a:rPr>
              <a:t>, </a:t>
            </a:r>
          </a:p>
          <a:p>
            <a:pPr marL="171450" indent="-171450" eaLnBrk="0" latinLnBrk="0" hangingPunct="0"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ko-KR" altLang="en-US" dirty="0" smtClean="0">
                <a:latin typeface="Optima" pitchFamily="2" charset="2"/>
              </a:rPr>
              <a:t>채우기 색을 조정하고</a:t>
            </a:r>
            <a:r>
              <a:rPr lang="en-US" altLang="ko-KR" dirty="0" smtClean="0">
                <a:latin typeface="Optima" pitchFamily="2" charset="2"/>
              </a:rPr>
              <a:t>, </a:t>
            </a:r>
          </a:p>
          <a:p>
            <a:pPr marL="171450" indent="-171450" eaLnBrk="0" latinLnBrk="0" hangingPunct="0"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ko-KR" altLang="en-US" dirty="0" smtClean="0">
                <a:latin typeface="Optima" pitchFamily="2" charset="2"/>
              </a:rPr>
              <a:t>폰트 크기와 색상을 조정하고</a:t>
            </a:r>
            <a:r>
              <a:rPr lang="en-US" altLang="ko-KR" dirty="0" smtClean="0">
                <a:latin typeface="Optima" pitchFamily="2" charset="2"/>
              </a:rPr>
              <a:t>, </a:t>
            </a:r>
          </a:p>
          <a:p>
            <a:pPr marL="171450" indent="-171450" eaLnBrk="0" latinLnBrk="0" hangingPunct="0"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ko-KR" altLang="en-US" dirty="0" smtClean="0">
                <a:latin typeface="Optima" pitchFamily="2" charset="2"/>
              </a:rPr>
              <a:t>선 색상과 두께를 조정하고</a:t>
            </a:r>
            <a:r>
              <a:rPr lang="en-US" altLang="ko-KR" dirty="0" smtClean="0">
                <a:latin typeface="Optima" pitchFamily="2" charset="2"/>
              </a:rPr>
              <a:t>,</a:t>
            </a:r>
          </a:p>
          <a:p>
            <a:pPr marL="171450" indent="-171450" eaLnBrk="0" latinLnBrk="0" hangingPunct="0"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ko-KR" altLang="en-US" dirty="0" smtClean="0">
                <a:latin typeface="Optima" pitchFamily="2" charset="2"/>
              </a:rPr>
              <a:t>복사하여 붙이기 반복</a:t>
            </a:r>
            <a:r>
              <a:rPr lang="en-US" altLang="ko-KR" dirty="0" smtClean="0">
                <a:latin typeface="Optima" pitchFamily="2" charset="2"/>
              </a:rPr>
              <a:t>...  </a:t>
            </a:r>
          </a:p>
        </p:txBody>
      </p:sp>
      <p:sp>
        <p:nvSpPr>
          <p:cNvPr id="133" name="모서리가 둥근 직사각형 132"/>
          <p:cNvSpPr/>
          <p:nvPr/>
        </p:nvSpPr>
        <p:spPr bwMode="auto">
          <a:xfrm>
            <a:off x="2872418" y="2420860"/>
            <a:ext cx="1944271" cy="360050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bg1"/>
            </a:solidFill>
            <a:round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dirty="0" smtClean="0">
                <a:latin typeface="Optima" pitchFamily="2" charset="2"/>
              </a:rPr>
              <a:t>그리기 순서 </a:t>
            </a:r>
            <a:r>
              <a:rPr lang="en-US" altLang="ko-KR" dirty="0" smtClean="0">
                <a:latin typeface="Optima" pitchFamily="2" charset="2"/>
              </a:rPr>
              <a:t>1</a:t>
            </a:r>
            <a:endParaRPr lang="ko-KR" altLang="en-US" dirty="0" smtClean="0">
              <a:latin typeface="Optima" pitchFamily="2" charset="2"/>
            </a:endParaRPr>
          </a:p>
        </p:txBody>
      </p:sp>
      <p:sp>
        <p:nvSpPr>
          <p:cNvPr id="3" name="모서리가 둥근 직사각형 2"/>
          <p:cNvSpPr/>
          <p:nvPr/>
        </p:nvSpPr>
        <p:spPr bwMode="auto">
          <a:xfrm>
            <a:off x="5020430" y="4149100"/>
            <a:ext cx="3240450" cy="1008140"/>
          </a:xfrm>
          <a:prstGeom prst="roundRect">
            <a:avLst>
              <a:gd name="adj" fmla="val 5878"/>
            </a:avLst>
          </a:prstGeom>
          <a:solidFill>
            <a:schemeClr val="bg1"/>
          </a:solidFill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sz="1400" dirty="0" smtClean="0">
                <a:solidFill>
                  <a:srgbClr val="C00000"/>
                </a:solidFill>
                <a:latin typeface="Optima" pitchFamily="2" charset="2"/>
              </a:rPr>
              <a:t>기본 세트를 만드는데 많은 시간을 들입니다</a:t>
            </a:r>
            <a:r>
              <a:rPr lang="en-US" altLang="ko-KR" sz="1400" dirty="0" smtClean="0">
                <a:solidFill>
                  <a:srgbClr val="C00000"/>
                </a:solidFill>
                <a:latin typeface="Optima" pitchFamily="2" charset="2"/>
              </a:rPr>
              <a:t>.!!</a:t>
            </a:r>
            <a:endParaRPr lang="ko-KR" altLang="en-US" sz="1400" dirty="0" smtClean="0">
              <a:solidFill>
                <a:srgbClr val="C00000"/>
              </a:solidFill>
              <a:latin typeface="Optima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972389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6.4 </a:t>
            </a:r>
            <a:r>
              <a:rPr lang="ko-KR" altLang="en-US" dirty="0" smtClean="0"/>
              <a:t>그리기 안내 </a:t>
            </a:r>
            <a:r>
              <a:rPr lang="en-US" altLang="ko-KR" dirty="0" smtClean="0"/>
              <a:t>3</a:t>
            </a:r>
            <a:r>
              <a:rPr lang="ko-KR" altLang="en-US" dirty="0" smtClean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크기 조정 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복사하여 붙이기를 하여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크기가 적절한 지 판단합니다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원하는 정보를 다 담을 수 없다고 판단하면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기본 세트의 크기를 조절합니다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이 때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마찬가지로 충분히 시간을 들입니다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오른쪽으로 복사하여 확인한 후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아래 쪽으로 복사하여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마찬가지로 충분한 공간이 있는 지 확인합니다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이 과정이 모두 끝난 후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기본 세트의 크기가 적절하다고 판단하면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한 차례 더 조정 과정을 거칩니다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</p:txBody>
      </p:sp>
      <p:sp>
        <p:nvSpPr>
          <p:cNvPr id="53" name="직사각형 52"/>
          <p:cNvSpPr/>
          <p:nvPr/>
        </p:nvSpPr>
        <p:spPr bwMode="auto">
          <a:xfrm>
            <a:off x="1779980" y="2708900"/>
            <a:ext cx="792110" cy="2880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10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3</a:t>
            </a:r>
            <a:r>
              <a:rPr lang="ko-KR" altLang="en-US" sz="110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월</a:t>
            </a:r>
            <a:endParaRPr lang="ko-KR" altLang="en-US" sz="1100">
              <a:solidFill>
                <a:srgbClr val="000000">
                  <a:lumMod val="65000"/>
                  <a:lumOff val="35000"/>
                </a:srgbClr>
              </a:solidFill>
              <a:latin typeface="Optima" pitchFamily="2" charset="2"/>
            </a:endParaRPr>
          </a:p>
        </p:txBody>
      </p:sp>
      <p:sp>
        <p:nvSpPr>
          <p:cNvPr id="54" name="직사각형 53"/>
          <p:cNvSpPr/>
          <p:nvPr/>
        </p:nvSpPr>
        <p:spPr bwMode="auto">
          <a:xfrm>
            <a:off x="2644100" y="2708900"/>
            <a:ext cx="792110" cy="2880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10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4</a:t>
            </a:r>
            <a:r>
              <a:rPr lang="ko-KR" altLang="en-US" sz="110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월</a:t>
            </a:r>
            <a:endParaRPr lang="ko-KR" altLang="en-US" sz="1100">
              <a:solidFill>
                <a:srgbClr val="000000">
                  <a:lumMod val="65000"/>
                  <a:lumOff val="35000"/>
                </a:srgbClr>
              </a:solidFill>
              <a:latin typeface="Optima" pitchFamily="2" charset="2"/>
            </a:endParaRPr>
          </a:p>
        </p:txBody>
      </p:sp>
      <p:sp>
        <p:nvSpPr>
          <p:cNvPr id="55" name="직사각형 54"/>
          <p:cNvSpPr/>
          <p:nvPr/>
        </p:nvSpPr>
        <p:spPr bwMode="auto">
          <a:xfrm>
            <a:off x="3436210" y="2708900"/>
            <a:ext cx="792110" cy="2880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10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5</a:t>
            </a:r>
            <a:r>
              <a:rPr lang="ko-KR" altLang="en-US" sz="110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월</a:t>
            </a:r>
            <a:endParaRPr lang="ko-KR" altLang="en-US" sz="1100">
              <a:solidFill>
                <a:srgbClr val="000000">
                  <a:lumMod val="65000"/>
                  <a:lumOff val="35000"/>
                </a:srgbClr>
              </a:solidFill>
              <a:latin typeface="Optima" pitchFamily="2" charset="2"/>
            </a:endParaRPr>
          </a:p>
        </p:txBody>
      </p:sp>
      <p:sp>
        <p:nvSpPr>
          <p:cNvPr id="56" name="직사각형 55"/>
          <p:cNvSpPr/>
          <p:nvPr/>
        </p:nvSpPr>
        <p:spPr bwMode="auto">
          <a:xfrm>
            <a:off x="4228320" y="2708900"/>
            <a:ext cx="792110" cy="2880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10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6</a:t>
            </a:r>
            <a:r>
              <a:rPr lang="ko-KR" altLang="en-US" sz="110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월</a:t>
            </a:r>
            <a:endParaRPr lang="ko-KR" altLang="en-US" sz="1100">
              <a:solidFill>
                <a:srgbClr val="000000">
                  <a:lumMod val="65000"/>
                  <a:lumOff val="35000"/>
                </a:srgbClr>
              </a:solidFill>
              <a:latin typeface="Optima" pitchFamily="2" charset="2"/>
            </a:endParaRPr>
          </a:p>
        </p:txBody>
      </p:sp>
      <p:sp>
        <p:nvSpPr>
          <p:cNvPr id="63" name="직사각형 62"/>
          <p:cNvSpPr/>
          <p:nvPr/>
        </p:nvSpPr>
        <p:spPr bwMode="auto">
          <a:xfrm>
            <a:off x="2644100" y="2996940"/>
            <a:ext cx="2376330" cy="2880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ko-KR" altLang="en-US" sz="110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릴리즈 </a:t>
            </a:r>
            <a:r>
              <a:rPr lang="en-US" altLang="ko-KR" sz="110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1</a:t>
            </a:r>
            <a:endParaRPr lang="ko-KR" altLang="en-US" sz="1100">
              <a:solidFill>
                <a:srgbClr val="000000">
                  <a:lumMod val="65000"/>
                  <a:lumOff val="35000"/>
                </a:srgbClr>
              </a:solidFill>
              <a:latin typeface="Optima" pitchFamily="2" charset="2"/>
            </a:endParaRPr>
          </a:p>
        </p:txBody>
      </p:sp>
      <p:sp>
        <p:nvSpPr>
          <p:cNvPr id="66" name="직사각형 65"/>
          <p:cNvSpPr/>
          <p:nvPr/>
        </p:nvSpPr>
        <p:spPr bwMode="auto">
          <a:xfrm>
            <a:off x="1779980" y="2996940"/>
            <a:ext cx="792110" cy="2880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ko-KR" altLang="en-US" sz="110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준비</a:t>
            </a:r>
            <a:endParaRPr lang="ko-KR" altLang="en-US" sz="1100">
              <a:solidFill>
                <a:srgbClr val="000000">
                  <a:lumMod val="65000"/>
                  <a:lumOff val="35000"/>
                </a:srgbClr>
              </a:solidFill>
              <a:latin typeface="Optima" pitchFamily="2" charset="2"/>
            </a:endParaRPr>
          </a:p>
        </p:txBody>
      </p:sp>
      <p:sp>
        <p:nvSpPr>
          <p:cNvPr id="68" name="직사각형 67"/>
          <p:cNvSpPr/>
          <p:nvPr/>
        </p:nvSpPr>
        <p:spPr bwMode="auto">
          <a:xfrm>
            <a:off x="2644100" y="3284980"/>
            <a:ext cx="648090" cy="2880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ko-KR" altLang="en-US" sz="110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반복 </a:t>
            </a:r>
            <a:r>
              <a:rPr lang="en-US" altLang="ko-KR" sz="110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1</a:t>
            </a:r>
            <a:endParaRPr lang="ko-KR" altLang="en-US" sz="1100">
              <a:solidFill>
                <a:srgbClr val="000000">
                  <a:lumMod val="65000"/>
                  <a:lumOff val="35000"/>
                </a:srgbClr>
              </a:solidFill>
              <a:latin typeface="Optima" pitchFamily="2" charset="2"/>
            </a:endParaRPr>
          </a:p>
        </p:txBody>
      </p:sp>
      <p:sp>
        <p:nvSpPr>
          <p:cNvPr id="69" name="직사각형 68"/>
          <p:cNvSpPr/>
          <p:nvPr/>
        </p:nvSpPr>
        <p:spPr bwMode="auto">
          <a:xfrm>
            <a:off x="3292190" y="3284980"/>
            <a:ext cx="576080" cy="2880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ko-KR" altLang="en-US" sz="110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반복 </a:t>
            </a:r>
            <a:r>
              <a:rPr lang="en-US" altLang="ko-KR" sz="110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2</a:t>
            </a:r>
            <a:endParaRPr lang="ko-KR" altLang="en-US" sz="1100">
              <a:solidFill>
                <a:srgbClr val="000000">
                  <a:lumMod val="65000"/>
                  <a:lumOff val="35000"/>
                </a:srgbClr>
              </a:solidFill>
              <a:latin typeface="Optima" pitchFamily="2" charset="2"/>
            </a:endParaRPr>
          </a:p>
        </p:txBody>
      </p:sp>
      <p:sp>
        <p:nvSpPr>
          <p:cNvPr id="70" name="직사각형 69"/>
          <p:cNvSpPr/>
          <p:nvPr/>
        </p:nvSpPr>
        <p:spPr bwMode="auto">
          <a:xfrm>
            <a:off x="3868270" y="3284980"/>
            <a:ext cx="576080" cy="2880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ko-KR" altLang="en-US" sz="110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반복 </a:t>
            </a:r>
            <a:r>
              <a:rPr lang="en-US" altLang="ko-KR" sz="110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3</a:t>
            </a:r>
            <a:endParaRPr lang="ko-KR" altLang="en-US" sz="1100">
              <a:solidFill>
                <a:srgbClr val="000000">
                  <a:lumMod val="65000"/>
                  <a:lumOff val="35000"/>
                </a:srgbClr>
              </a:solidFill>
              <a:latin typeface="Optima" pitchFamily="2" charset="2"/>
            </a:endParaRPr>
          </a:p>
        </p:txBody>
      </p:sp>
      <p:sp>
        <p:nvSpPr>
          <p:cNvPr id="71" name="직사각형 70"/>
          <p:cNvSpPr/>
          <p:nvPr/>
        </p:nvSpPr>
        <p:spPr bwMode="auto">
          <a:xfrm>
            <a:off x="4444350" y="3284980"/>
            <a:ext cx="576080" cy="2880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ko-KR" altLang="en-US" sz="110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반복 </a:t>
            </a:r>
            <a:r>
              <a:rPr lang="en-US" altLang="ko-KR" sz="110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4</a:t>
            </a:r>
            <a:endParaRPr lang="ko-KR" altLang="en-US" sz="1100">
              <a:solidFill>
                <a:srgbClr val="000000">
                  <a:lumMod val="65000"/>
                  <a:lumOff val="35000"/>
                </a:srgbClr>
              </a:solidFill>
              <a:latin typeface="Optima" pitchFamily="2" charset="2"/>
            </a:endParaRPr>
          </a:p>
        </p:txBody>
      </p:sp>
      <p:sp>
        <p:nvSpPr>
          <p:cNvPr id="72" name="직사각형 71"/>
          <p:cNvSpPr/>
          <p:nvPr/>
        </p:nvSpPr>
        <p:spPr bwMode="auto">
          <a:xfrm>
            <a:off x="1779980" y="3284980"/>
            <a:ext cx="792110" cy="2880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ko-KR" altLang="en-US" sz="110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반복 </a:t>
            </a:r>
            <a:r>
              <a:rPr lang="en-US" altLang="ko-KR" sz="110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1</a:t>
            </a:r>
            <a:endParaRPr lang="ko-KR" altLang="en-US" sz="1100">
              <a:solidFill>
                <a:srgbClr val="000000">
                  <a:lumMod val="65000"/>
                  <a:lumOff val="35000"/>
                </a:srgbClr>
              </a:solidFill>
              <a:latin typeface="Optima" pitchFamily="2" charset="2"/>
            </a:endParaRPr>
          </a:p>
        </p:txBody>
      </p:sp>
      <p:sp>
        <p:nvSpPr>
          <p:cNvPr id="131" name="직사각형 130"/>
          <p:cNvSpPr/>
          <p:nvPr/>
        </p:nvSpPr>
        <p:spPr bwMode="auto">
          <a:xfrm>
            <a:off x="1779980" y="2349500"/>
            <a:ext cx="3240450" cy="292034"/>
          </a:xfrm>
          <a:prstGeom prst="rect">
            <a:avLst/>
          </a:prstGeom>
          <a:solidFill>
            <a:schemeClr val="accent2">
              <a:lumMod val="25000"/>
            </a:schemeClr>
          </a:solidFill>
          <a:ln w="12700">
            <a:solidFill>
              <a:schemeClr val="accent2">
                <a:lumMod val="25000"/>
              </a:schemeClr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r>
              <a:rPr lang="ko-KR" altLang="en-US" dirty="0" smtClean="0">
                <a:solidFill>
                  <a:schemeClr val="bg1"/>
                </a:solidFill>
                <a:latin typeface="Optima" pitchFamily="2" charset="2"/>
              </a:rPr>
              <a:t>복사하여 붙이기를 통해 전체 크기 가늠</a:t>
            </a:r>
            <a:r>
              <a:rPr lang="en-US" altLang="ko-KR" dirty="0" smtClean="0">
                <a:solidFill>
                  <a:schemeClr val="bg1"/>
                </a:solidFill>
                <a:latin typeface="Optima" pitchFamily="2" charset="2"/>
              </a:rPr>
              <a:t>...</a:t>
            </a:r>
            <a:endParaRPr lang="ko-KR" altLang="en-US" dirty="0" smtClean="0">
              <a:solidFill>
                <a:schemeClr val="bg1"/>
              </a:solidFill>
              <a:latin typeface="Optima" pitchFamily="2" charset="2"/>
            </a:endParaRPr>
          </a:p>
        </p:txBody>
      </p:sp>
      <p:sp>
        <p:nvSpPr>
          <p:cNvPr id="19" name="직사각형 18"/>
          <p:cNvSpPr/>
          <p:nvPr/>
        </p:nvSpPr>
        <p:spPr bwMode="auto">
          <a:xfrm>
            <a:off x="5092440" y="2708900"/>
            <a:ext cx="792110" cy="2880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100" dirty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7</a:t>
            </a:r>
            <a:r>
              <a:rPr lang="ko-KR" altLang="en-US" sz="110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월</a:t>
            </a:r>
            <a:endParaRPr lang="ko-KR" altLang="en-US" sz="1100" dirty="0">
              <a:solidFill>
                <a:srgbClr val="000000">
                  <a:lumMod val="65000"/>
                  <a:lumOff val="35000"/>
                </a:srgbClr>
              </a:solidFill>
              <a:latin typeface="Optima" pitchFamily="2" charset="2"/>
            </a:endParaRPr>
          </a:p>
        </p:txBody>
      </p:sp>
      <p:sp>
        <p:nvSpPr>
          <p:cNvPr id="20" name="직사각형 19"/>
          <p:cNvSpPr/>
          <p:nvPr/>
        </p:nvSpPr>
        <p:spPr bwMode="auto">
          <a:xfrm>
            <a:off x="5884550" y="2708900"/>
            <a:ext cx="792110" cy="2880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100" dirty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8</a:t>
            </a:r>
            <a:r>
              <a:rPr lang="ko-KR" altLang="en-US" sz="110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월</a:t>
            </a:r>
            <a:endParaRPr lang="ko-KR" altLang="en-US" sz="1100" dirty="0">
              <a:solidFill>
                <a:srgbClr val="000000">
                  <a:lumMod val="65000"/>
                  <a:lumOff val="35000"/>
                </a:srgbClr>
              </a:solidFill>
              <a:latin typeface="Optima" pitchFamily="2" charset="2"/>
            </a:endParaRPr>
          </a:p>
        </p:txBody>
      </p:sp>
      <p:sp>
        <p:nvSpPr>
          <p:cNvPr id="21" name="직사각형 20"/>
          <p:cNvSpPr/>
          <p:nvPr/>
        </p:nvSpPr>
        <p:spPr bwMode="auto">
          <a:xfrm>
            <a:off x="6676660" y="2708900"/>
            <a:ext cx="792110" cy="2880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100" dirty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9</a:t>
            </a:r>
            <a:r>
              <a:rPr lang="ko-KR" altLang="en-US" sz="110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월</a:t>
            </a:r>
            <a:endParaRPr lang="ko-KR" altLang="en-US" sz="1100" dirty="0">
              <a:solidFill>
                <a:srgbClr val="000000">
                  <a:lumMod val="65000"/>
                  <a:lumOff val="35000"/>
                </a:srgbClr>
              </a:solidFill>
              <a:latin typeface="Optima" pitchFamily="2" charset="2"/>
            </a:endParaRPr>
          </a:p>
        </p:txBody>
      </p:sp>
      <p:sp>
        <p:nvSpPr>
          <p:cNvPr id="22" name="직사각형 21"/>
          <p:cNvSpPr/>
          <p:nvPr/>
        </p:nvSpPr>
        <p:spPr bwMode="auto">
          <a:xfrm>
            <a:off x="5092440" y="2996940"/>
            <a:ext cx="2376330" cy="2880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ko-KR" altLang="en-US" sz="110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릴리즈 </a:t>
            </a:r>
            <a:r>
              <a:rPr lang="en-US" altLang="ko-KR" sz="110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1</a:t>
            </a:r>
            <a:endParaRPr lang="ko-KR" altLang="en-US" sz="1100">
              <a:solidFill>
                <a:srgbClr val="000000">
                  <a:lumMod val="65000"/>
                  <a:lumOff val="35000"/>
                </a:srgbClr>
              </a:solidFill>
              <a:latin typeface="Optima" pitchFamily="2" charset="2"/>
            </a:endParaRPr>
          </a:p>
        </p:txBody>
      </p:sp>
      <p:sp>
        <p:nvSpPr>
          <p:cNvPr id="23" name="직사각형 22"/>
          <p:cNvSpPr/>
          <p:nvPr/>
        </p:nvSpPr>
        <p:spPr bwMode="auto">
          <a:xfrm>
            <a:off x="5092440" y="3284980"/>
            <a:ext cx="648090" cy="2880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ko-KR" altLang="en-US" sz="110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반복 </a:t>
            </a:r>
            <a:r>
              <a:rPr lang="en-US" altLang="ko-KR" sz="110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1</a:t>
            </a:r>
            <a:endParaRPr lang="ko-KR" altLang="en-US" sz="1100">
              <a:solidFill>
                <a:srgbClr val="000000">
                  <a:lumMod val="65000"/>
                  <a:lumOff val="35000"/>
                </a:srgbClr>
              </a:solidFill>
              <a:latin typeface="Optima" pitchFamily="2" charset="2"/>
            </a:endParaRPr>
          </a:p>
        </p:txBody>
      </p:sp>
      <p:sp>
        <p:nvSpPr>
          <p:cNvPr id="24" name="직사각형 23"/>
          <p:cNvSpPr/>
          <p:nvPr/>
        </p:nvSpPr>
        <p:spPr bwMode="auto">
          <a:xfrm>
            <a:off x="5740530" y="3284980"/>
            <a:ext cx="576080" cy="2880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ko-KR" altLang="en-US" sz="110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반복 </a:t>
            </a:r>
            <a:r>
              <a:rPr lang="en-US" altLang="ko-KR" sz="110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2</a:t>
            </a:r>
            <a:endParaRPr lang="ko-KR" altLang="en-US" sz="1100">
              <a:solidFill>
                <a:srgbClr val="000000">
                  <a:lumMod val="65000"/>
                  <a:lumOff val="35000"/>
                </a:srgbClr>
              </a:solidFill>
              <a:latin typeface="Optima" pitchFamily="2" charset="2"/>
            </a:endParaRPr>
          </a:p>
        </p:txBody>
      </p:sp>
      <p:sp>
        <p:nvSpPr>
          <p:cNvPr id="25" name="직사각형 24"/>
          <p:cNvSpPr/>
          <p:nvPr/>
        </p:nvSpPr>
        <p:spPr bwMode="auto">
          <a:xfrm>
            <a:off x="6316610" y="3284980"/>
            <a:ext cx="576080" cy="2880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ko-KR" altLang="en-US" sz="110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반복 </a:t>
            </a:r>
            <a:r>
              <a:rPr lang="en-US" altLang="ko-KR" sz="110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3</a:t>
            </a:r>
            <a:endParaRPr lang="ko-KR" altLang="en-US" sz="1100">
              <a:solidFill>
                <a:srgbClr val="000000">
                  <a:lumMod val="65000"/>
                  <a:lumOff val="35000"/>
                </a:srgbClr>
              </a:solidFill>
              <a:latin typeface="Optima" pitchFamily="2" charset="2"/>
            </a:endParaRPr>
          </a:p>
        </p:txBody>
      </p:sp>
      <p:sp>
        <p:nvSpPr>
          <p:cNvPr id="26" name="직사각형 25"/>
          <p:cNvSpPr/>
          <p:nvPr/>
        </p:nvSpPr>
        <p:spPr bwMode="auto">
          <a:xfrm>
            <a:off x="6892690" y="3284980"/>
            <a:ext cx="576080" cy="2880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ko-KR" altLang="en-US" sz="110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반복 </a:t>
            </a:r>
            <a:r>
              <a:rPr lang="en-US" altLang="ko-KR" sz="110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4</a:t>
            </a:r>
            <a:endParaRPr lang="ko-KR" altLang="en-US" sz="1100">
              <a:solidFill>
                <a:srgbClr val="000000">
                  <a:lumMod val="65000"/>
                  <a:lumOff val="35000"/>
                </a:srgbClr>
              </a:solidFill>
              <a:latin typeface="Optima" pitchFamily="2" charset="2"/>
            </a:endParaRPr>
          </a:p>
        </p:txBody>
      </p:sp>
      <p:sp>
        <p:nvSpPr>
          <p:cNvPr id="27" name="직사각형 26"/>
          <p:cNvSpPr/>
          <p:nvPr/>
        </p:nvSpPr>
        <p:spPr bwMode="auto">
          <a:xfrm>
            <a:off x="7540780" y="2708900"/>
            <a:ext cx="792110" cy="2880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10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10</a:t>
            </a:r>
            <a:r>
              <a:rPr lang="ko-KR" altLang="en-US" sz="110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월</a:t>
            </a:r>
            <a:endParaRPr lang="ko-KR" altLang="en-US" sz="1100" dirty="0">
              <a:solidFill>
                <a:srgbClr val="000000">
                  <a:lumMod val="65000"/>
                  <a:lumOff val="35000"/>
                </a:srgbClr>
              </a:solidFill>
              <a:latin typeface="Optima" pitchFamily="2" charset="2"/>
            </a:endParaRPr>
          </a:p>
        </p:txBody>
      </p:sp>
      <p:sp>
        <p:nvSpPr>
          <p:cNvPr id="28" name="직사각형 27"/>
          <p:cNvSpPr/>
          <p:nvPr/>
        </p:nvSpPr>
        <p:spPr bwMode="auto">
          <a:xfrm>
            <a:off x="8332890" y="2708900"/>
            <a:ext cx="792110" cy="2880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10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11</a:t>
            </a:r>
            <a:r>
              <a:rPr lang="ko-KR" altLang="en-US" sz="110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월</a:t>
            </a:r>
            <a:endParaRPr lang="ko-KR" altLang="en-US" sz="1100" dirty="0">
              <a:solidFill>
                <a:srgbClr val="000000">
                  <a:lumMod val="65000"/>
                  <a:lumOff val="35000"/>
                </a:srgbClr>
              </a:solidFill>
              <a:latin typeface="Optima" pitchFamily="2" charset="2"/>
            </a:endParaRPr>
          </a:p>
        </p:txBody>
      </p:sp>
      <p:sp>
        <p:nvSpPr>
          <p:cNvPr id="29" name="직사각형 28"/>
          <p:cNvSpPr/>
          <p:nvPr/>
        </p:nvSpPr>
        <p:spPr bwMode="auto">
          <a:xfrm>
            <a:off x="9125000" y="2708900"/>
            <a:ext cx="792110" cy="2880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10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12</a:t>
            </a:r>
            <a:r>
              <a:rPr lang="ko-KR" altLang="en-US" sz="110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월</a:t>
            </a:r>
            <a:endParaRPr lang="ko-KR" altLang="en-US" sz="1100" dirty="0">
              <a:solidFill>
                <a:srgbClr val="000000">
                  <a:lumMod val="65000"/>
                  <a:lumOff val="35000"/>
                </a:srgbClr>
              </a:solidFill>
              <a:latin typeface="Optima" pitchFamily="2" charset="2"/>
            </a:endParaRPr>
          </a:p>
        </p:txBody>
      </p:sp>
      <p:sp>
        <p:nvSpPr>
          <p:cNvPr id="30" name="직사각형 29"/>
          <p:cNvSpPr/>
          <p:nvPr/>
        </p:nvSpPr>
        <p:spPr bwMode="auto">
          <a:xfrm>
            <a:off x="7540780" y="2996940"/>
            <a:ext cx="2376330" cy="2880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ko-KR" altLang="en-US" sz="110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릴리즈 </a:t>
            </a:r>
            <a:r>
              <a:rPr lang="en-US" altLang="ko-KR" sz="110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1</a:t>
            </a:r>
            <a:endParaRPr lang="ko-KR" altLang="en-US" sz="1100">
              <a:solidFill>
                <a:srgbClr val="000000">
                  <a:lumMod val="65000"/>
                  <a:lumOff val="35000"/>
                </a:srgbClr>
              </a:solidFill>
              <a:latin typeface="Optima" pitchFamily="2" charset="2"/>
            </a:endParaRPr>
          </a:p>
        </p:txBody>
      </p:sp>
      <p:sp>
        <p:nvSpPr>
          <p:cNvPr id="31" name="직사각형 30"/>
          <p:cNvSpPr/>
          <p:nvPr/>
        </p:nvSpPr>
        <p:spPr bwMode="auto">
          <a:xfrm>
            <a:off x="7540780" y="3284980"/>
            <a:ext cx="648090" cy="2880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ko-KR" altLang="en-US" sz="110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반복 </a:t>
            </a:r>
            <a:r>
              <a:rPr lang="en-US" altLang="ko-KR" sz="110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1</a:t>
            </a:r>
            <a:endParaRPr lang="ko-KR" altLang="en-US" sz="1100">
              <a:solidFill>
                <a:srgbClr val="000000">
                  <a:lumMod val="65000"/>
                  <a:lumOff val="35000"/>
                </a:srgbClr>
              </a:solidFill>
              <a:latin typeface="Optima" pitchFamily="2" charset="2"/>
            </a:endParaRPr>
          </a:p>
        </p:txBody>
      </p:sp>
      <p:sp>
        <p:nvSpPr>
          <p:cNvPr id="32" name="직사각형 31"/>
          <p:cNvSpPr/>
          <p:nvPr/>
        </p:nvSpPr>
        <p:spPr bwMode="auto">
          <a:xfrm>
            <a:off x="8188870" y="3284980"/>
            <a:ext cx="576080" cy="2880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ko-KR" altLang="en-US" sz="110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반복 </a:t>
            </a:r>
            <a:r>
              <a:rPr lang="en-US" altLang="ko-KR" sz="110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2</a:t>
            </a:r>
            <a:endParaRPr lang="ko-KR" altLang="en-US" sz="1100">
              <a:solidFill>
                <a:srgbClr val="000000">
                  <a:lumMod val="65000"/>
                  <a:lumOff val="35000"/>
                </a:srgbClr>
              </a:solidFill>
              <a:latin typeface="Optima" pitchFamily="2" charset="2"/>
            </a:endParaRPr>
          </a:p>
        </p:txBody>
      </p:sp>
      <p:sp>
        <p:nvSpPr>
          <p:cNvPr id="33" name="직사각형 32"/>
          <p:cNvSpPr/>
          <p:nvPr/>
        </p:nvSpPr>
        <p:spPr bwMode="auto">
          <a:xfrm>
            <a:off x="8764950" y="3284980"/>
            <a:ext cx="576080" cy="2880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ko-KR" altLang="en-US" sz="110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반복 </a:t>
            </a:r>
            <a:r>
              <a:rPr lang="en-US" altLang="ko-KR" sz="110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3</a:t>
            </a:r>
            <a:endParaRPr lang="ko-KR" altLang="en-US" sz="1100">
              <a:solidFill>
                <a:srgbClr val="000000">
                  <a:lumMod val="65000"/>
                  <a:lumOff val="35000"/>
                </a:srgbClr>
              </a:solidFill>
              <a:latin typeface="Optima" pitchFamily="2" charset="2"/>
            </a:endParaRPr>
          </a:p>
        </p:txBody>
      </p:sp>
      <p:sp>
        <p:nvSpPr>
          <p:cNvPr id="34" name="직사각형 33"/>
          <p:cNvSpPr/>
          <p:nvPr/>
        </p:nvSpPr>
        <p:spPr bwMode="auto">
          <a:xfrm>
            <a:off x="9341030" y="3284980"/>
            <a:ext cx="576080" cy="2880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ko-KR" altLang="en-US" sz="110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반복 </a:t>
            </a:r>
            <a:r>
              <a:rPr lang="en-US" altLang="ko-KR" sz="110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4</a:t>
            </a:r>
            <a:endParaRPr lang="ko-KR" altLang="en-US" sz="1100">
              <a:solidFill>
                <a:srgbClr val="000000">
                  <a:lumMod val="65000"/>
                  <a:lumOff val="35000"/>
                </a:srgbClr>
              </a:solidFill>
              <a:latin typeface="Optima" pitchFamily="2" charset="2"/>
            </a:endParaRPr>
          </a:p>
        </p:txBody>
      </p:sp>
      <p:sp>
        <p:nvSpPr>
          <p:cNvPr id="35" name="직사각형 34"/>
          <p:cNvSpPr/>
          <p:nvPr/>
        </p:nvSpPr>
        <p:spPr bwMode="auto">
          <a:xfrm>
            <a:off x="10013004" y="2708664"/>
            <a:ext cx="648089" cy="86435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ko-KR" altLang="en-US" sz="110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인력 합계</a:t>
            </a:r>
            <a:endParaRPr lang="ko-KR" altLang="en-US" sz="1100">
              <a:solidFill>
                <a:srgbClr val="000000">
                  <a:lumMod val="65000"/>
                  <a:lumOff val="35000"/>
                </a:srgbClr>
              </a:solidFill>
              <a:latin typeface="Optima" pitchFamily="2" charset="2"/>
            </a:endParaRPr>
          </a:p>
        </p:txBody>
      </p:sp>
      <p:sp>
        <p:nvSpPr>
          <p:cNvPr id="38" name="Freeform 4"/>
          <p:cNvSpPr>
            <a:spLocks/>
          </p:cNvSpPr>
          <p:nvPr/>
        </p:nvSpPr>
        <p:spPr bwMode="auto">
          <a:xfrm rot="5400000" flipH="1" flipV="1">
            <a:off x="7162330" y="3340803"/>
            <a:ext cx="722313" cy="1474787"/>
          </a:xfrm>
          <a:custGeom>
            <a:avLst/>
            <a:gdLst/>
            <a:ahLst/>
            <a:cxnLst>
              <a:cxn ang="0">
                <a:pos x="556" y="2"/>
              </a:cxn>
              <a:cxn ang="0">
                <a:pos x="137" y="257"/>
              </a:cxn>
              <a:cxn ang="0">
                <a:pos x="300" y="720"/>
              </a:cxn>
              <a:cxn ang="0">
                <a:pos x="240" y="816"/>
              </a:cxn>
              <a:cxn ang="0">
                <a:pos x="640" y="750"/>
              </a:cxn>
              <a:cxn ang="0">
                <a:pos x="527" y="387"/>
              </a:cxn>
              <a:cxn ang="0">
                <a:pos x="466" y="486"/>
              </a:cxn>
              <a:cxn ang="0">
                <a:pos x="556" y="2"/>
              </a:cxn>
            </a:cxnLst>
            <a:rect l="0" t="0" r="r" b="b"/>
            <a:pathLst>
              <a:path w="640" h="816">
                <a:moveTo>
                  <a:pt x="556" y="2"/>
                </a:moveTo>
                <a:cubicBezTo>
                  <a:pt x="563" y="4"/>
                  <a:pt x="274" y="6"/>
                  <a:pt x="137" y="257"/>
                </a:cubicBezTo>
                <a:cubicBezTo>
                  <a:pt x="0" y="508"/>
                  <a:pt x="306" y="720"/>
                  <a:pt x="300" y="720"/>
                </a:cubicBezTo>
                <a:cubicBezTo>
                  <a:pt x="304" y="725"/>
                  <a:pt x="246" y="780"/>
                  <a:pt x="240" y="816"/>
                </a:cubicBezTo>
                <a:cubicBezTo>
                  <a:pt x="444" y="786"/>
                  <a:pt x="632" y="757"/>
                  <a:pt x="640" y="750"/>
                </a:cubicBezTo>
                <a:cubicBezTo>
                  <a:pt x="538" y="606"/>
                  <a:pt x="527" y="387"/>
                  <a:pt x="527" y="387"/>
                </a:cubicBezTo>
                <a:cubicBezTo>
                  <a:pt x="522" y="388"/>
                  <a:pt x="478" y="510"/>
                  <a:pt x="466" y="486"/>
                </a:cubicBezTo>
                <a:cubicBezTo>
                  <a:pt x="28" y="92"/>
                  <a:pt x="557" y="0"/>
                  <a:pt x="556" y="2"/>
                </a:cubicBezTo>
                <a:close/>
              </a:path>
            </a:pathLst>
          </a:custGeom>
          <a:gradFill rotWithShape="1">
            <a:gsLst>
              <a:gs pos="0">
                <a:schemeClr val="bg1">
                  <a:lumMod val="95000"/>
                </a:schemeClr>
              </a:gs>
              <a:gs pos="100000">
                <a:schemeClr val="tx1">
                  <a:lumMod val="50000"/>
                  <a:lumOff val="50000"/>
                </a:scheme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>
            <a:outerShdw dist="17961" dir="2700000" algn="ctr" rotWithShape="0">
              <a:schemeClr val="bg2">
                <a:lumMod val="65000"/>
              </a:schemeClr>
            </a:outerShdw>
          </a:effectLst>
        </p:spPr>
        <p:txBody>
          <a:bodyPr/>
          <a:lstStyle/>
          <a:p>
            <a:endParaRPr lang="ko-KR" altLang="en-US" dirty="0"/>
          </a:p>
        </p:txBody>
      </p:sp>
      <p:sp>
        <p:nvSpPr>
          <p:cNvPr id="39" name="직사각형 38"/>
          <p:cNvSpPr/>
          <p:nvPr/>
        </p:nvSpPr>
        <p:spPr bwMode="auto">
          <a:xfrm>
            <a:off x="7019330" y="4377323"/>
            <a:ext cx="1080150" cy="288040"/>
          </a:xfrm>
          <a:prstGeom prst="rect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sz="1300" dirty="0" smtClean="0">
                <a:solidFill>
                  <a:srgbClr val="C00000"/>
                </a:solidFill>
                <a:latin typeface="Optima" pitchFamily="2" charset="2"/>
              </a:rPr>
              <a:t>복사 </a:t>
            </a:r>
            <a:r>
              <a:rPr lang="en-US" altLang="ko-KR" sz="1300" dirty="0" smtClean="0">
                <a:solidFill>
                  <a:srgbClr val="C00000"/>
                </a:solidFill>
                <a:latin typeface="Optima" pitchFamily="2" charset="2"/>
              </a:rPr>
              <a:t>!!</a:t>
            </a:r>
            <a:endParaRPr lang="ko-KR" altLang="en-US" sz="1300" dirty="0" smtClean="0">
              <a:solidFill>
                <a:srgbClr val="C00000"/>
              </a:solidFill>
              <a:latin typeface="Optima" pitchFamily="2" charset="2"/>
            </a:endParaRPr>
          </a:p>
        </p:txBody>
      </p:sp>
      <p:sp>
        <p:nvSpPr>
          <p:cNvPr id="40" name="직사각형 39"/>
          <p:cNvSpPr/>
          <p:nvPr/>
        </p:nvSpPr>
        <p:spPr bwMode="auto">
          <a:xfrm>
            <a:off x="339780" y="3645265"/>
            <a:ext cx="720100" cy="50407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ko-KR" altLang="en-US" sz="110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인프라 팀</a:t>
            </a:r>
            <a:endParaRPr lang="ko-KR" altLang="en-US" sz="1100">
              <a:solidFill>
                <a:srgbClr val="000000">
                  <a:lumMod val="65000"/>
                  <a:lumOff val="35000"/>
                </a:srgbClr>
              </a:solidFill>
              <a:latin typeface="Optima" pitchFamily="2" charset="2"/>
            </a:endParaRPr>
          </a:p>
        </p:txBody>
      </p:sp>
      <p:sp>
        <p:nvSpPr>
          <p:cNvPr id="41" name="직사각형 40"/>
          <p:cNvSpPr/>
          <p:nvPr/>
        </p:nvSpPr>
        <p:spPr bwMode="auto">
          <a:xfrm>
            <a:off x="339780" y="4149099"/>
            <a:ext cx="720100" cy="50383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10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000 </a:t>
            </a:r>
            <a:r>
              <a:rPr lang="ko-KR" altLang="en-US" sz="110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팀</a:t>
            </a:r>
            <a:endParaRPr lang="ko-KR" altLang="en-US" sz="1100" dirty="0">
              <a:solidFill>
                <a:srgbClr val="000000">
                  <a:lumMod val="65000"/>
                  <a:lumOff val="35000"/>
                </a:srgbClr>
              </a:solidFill>
              <a:latin typeface="Optima" pitchFamily="2" charset="2"/>
            </a:endParaRPr>
          </a:p>
        </p:txBody>
      </p:sp>
      <p:sp>
        <p:nvSpPr>
          <p:cNvPr id="42" name="직사각형 41"/>
          <p:cNvSpPr/>
          <p:nvPr/>
        </p:nvSpPr>
        <p:spPr bwMode="auto">
          <a:xfrm>
            <a:off x="1779980" y="4149099"/>
            <a:ext cx="792110" cy="288040"/>
          </a:xfrm>
          <a:prstGeom prst="rect">
            <a:avLst/>
          </a:prstGeom>
          <a:solidFill>
            <a:srgbClr val="F2F8FC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endParaRPr lang="ko-KR" altLang="en-US" sz="1100" b="0">
              <a:latin typeface="Optima" pitchFamily="2" charset="2"/>
            </a:endParaRPr>
          </a:p>
        </p:txBody>
      </p:sp>
      <p:sp>
        <p:nvSpPr>
          <p:cNvPr id="43" name="직사각형 42"/>
          <p:cNvSpPr/>
          <p:nvPr/>
        </p:nvSpPr>
        <p:spPr bwMode="auto">
          <a:xfrm>
            <a:off x="1779980" y="3645265"/>
            <a:ext cx="3240450" cy="28804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ko-KR" altLang="en-US" sz="1100" b="0" smtClean="0">
                <a:latin typeface="Optima" pitchFamily="2" charset="2"/>
              </a:rPr>
              <a:t>서비스 제어</a:t>
            </a:r>
            <a:r>
              <a:rPr lang="en-US" altLang="ko-KR" sz="1100" b="0" smtClean="0">
                <a:latin typeface="Optima" pitchFamily="2" charset="2"/>
              </a:rPr>
              <a:t>/</a:t>
            </a:r>
            <a:r>
              <a:rPr lang="ko-KR" altLang="en-US" sz="1100" b="0" smtClean="0">
                <a:latin typeface="Optima" pitchFamily="2" charset="2"/>
              </a:rPr>
              <a:t>채널 인프라 릴리즈</a:t>
            </a:r>
            <a:endParaRPr lang="ko-KR" altLang="en-US" sz="1100" b="0">
              <a:latin typeface="Optima" pitchFamily="2" charset="2"/>
            </a:endParaRPr>
          </a:p>
        </p:txBody>
      </p:sp>
      <p:sp>
        <p:nvSpPr>
          <p:cNvPr id="44" name="직사각형 43"/>
          <p:cNvSpPr/>
          <p:nvPr/>
        </p:nvSpPr>
        <p:spPr bwMode="auto">
          <a:xfrm>
            <a:off x="2644100" y="4149099"/>
            <a:ext cx="2376330" cy="288040"/>
          </a:xfrm>
          <a:prstGeom prst="rect">
            <a:avLst/>
          </a:prstGeom>
          <a:solidFill>
            <a:srgbClr val="F2F8FC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ko-KR" altLang="en-US" sz="1100" b="0" smtClean="0">
                <a:latin typeface="Optima" pitchFamily="2" charset="2"/>
              </a:rPr>
              <a:t>베타 버전 릴리즈</a:t>
            </a:r>
            <a:endParaRPr lang="ko-KR" altLang="en-US" sz="1100" b="0">
              <a:latin typeface="Optima" pitchFamily="2" charset="2"/>
            </a:endParaRPr>
          </a:p>
        </p:txBody>
      </p:sp>
      <p:sp>
        <p:nvSpPr>
          <p:cNvPr id="45" name="직사각형 44"/>
          <p:cNvSpPr/>
          <p:nvPr/>
        </p:nvSpPr>
        <p:spPr bwMode="auto">
          <a:xfrm>
            <a:off x="1779980" y="3933305"/>
            <a:ext cx="792110" cy="21603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100" b="0">
                <a:latin typeface="Optima" pitchFamily="2" charset="2"/>
              </a:rPr>
              <a:t>6</a:t>
            </a:r>
            <a:endParaRPr lang="ko-KR" altLang="en-US" sz="1100" b="0">
              <a:latin typeface="Optima" pitchFamily="2" charset="2"/>
            </a:endParaRPr>
          </a:p>
        </p:txBody>
      </p:sp>
      <p:sp>
        <p:nvSpPr>
          <p:cNvPr id="46" name="직사각형 45"/>
          <p:cNvSpPr/>
          <p:nvPr/>
        </p:nvSpPr>
        <p:spPr bwMode="auto">
          <a:xfrm>
            <a:off x="2644100" y="3933305"/>
            <a:ext cx="792110" cy="21603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100" b="0" smtClean="0">
                <a:latin typeface="Optima" pitchFamily="2" charset="2"/>
              </a:rPr>
              <a:t>6</a:t>
            </a:r>
            <a:endParaRPr lang="ko-KR" altLang="en-US" sz="1100" b="0">
              <a:latin typeface="Optima" pitchFamily="2" charset="2"/>
            </a:endParaRPr>
          </a:p>
        </p:txBody>
      </p:sp>
      <p:sp>
        <p:nvSpPr>
          <p:cNvPr id="47" name="직사각형 46"/>
          <p:cNvSpPr/>
          <p:nvPr/>
        </p:nvSpPr>
        <p:spPr bwMode="auto">
          <a:xfrm>
            <a:off x="3436210" y="3933305"/>
            <a:ext cx="792110" cy="21603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100" b="0" smtClean="0">
                <a:latin typeface="Optima" pitchFamily="2" charset="2"/>
              </a:rPr>
              <a:t>6</a:t>
            </a:r>
            <a:endParaRPr lang="ko-KR" altLang="en-US" sz="1100" b="0">
              <a:latin typeface="Optima" pitchFamily="2" charset="2"/>
            </a:endParaRPr>
          </a:p>
        </p:txBody>
      </p:sp>
      <p:sp>
        <p:nvSpPr>
          <p:cNvPr id="48" name="직사각형 47"/>
          <p:cNvSpPr/>
          <p:nvPr/>
        </p:nvSpPr>
        <p:spPr bwMode="auto">
          <a:xfrm>
            <a:off x="4228320" y="3933305"/>
            <a:ext cx="792110" cy="21603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100" b="0" smtClean="0">
                <a:latin typeface="Optima" pitchFamily="2" charset="2"/>
              </a:rPr>
              <a:t>6</a:t>
            </a:r>
            <a:endParaRPr lang="ko-KR" altLang="en-US" sz="1100" b="0">
              <a:latin typeface="Optima" pitchFamily="2" charset="2"/>
            </a:endParaRPr>
          </a:p>
        </p:txBody>
      </p:sp>
      <p:sp>
        <p:nvSpPr>
          <p:cNvPr id="49" name="직사각형 48"/>
          <p:cNvSpPr/>
          <p:nvPr/>
        </p:nvSpPr>
        <p:spPr bwMode="auto">
          <a:xfrm>
            <a:off x="1059880" y="3933305"/>
            <a:ext cx="64809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ko-KR" altLang="en-US" sz="110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개발</a:t>
            </a:r>
            <a:r>
              <a:rPr lang="ko-KR" altLang="en-US" sz="110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자</a:t>
            </a:r>
          </a:p>
        </p:txBody>
      </p:sp>
      <p:sp>
        <p:nvSpPr>
          <p:cNvPr id="50" name="직사각형 49"/>
          <p:cNvSpPr/>
          <p:nvPr/>
        </p:nvSpPr>
        <p:spPr bwMode="auto">
          <a:xfrm>
            <a:off x="1059880" y="3645265"/>
            <a:ext cx="648090" cy="2880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ko-KR" altLang="en-US" sz="110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주요활동</a:t>
            </a:r>
            <a:endParaRPr lang="ko-KR" altLang="en-US" sz="1100">
              <a:solidFill>
                <a:srgbClr val="000000">
                  <a:lumMod val="65000"/>
                  <a:lumOff val="35000"/>
                </a:srgbClr>
              </a:solidFill>
              <a:latin typeface="Optima" pitchFamily="2" charset="2"/>
            </a:endParaRPr>
          </a:p>
        </p:txBody>
      </p:sp>
      <p:sp>
        <p:nvSpPr>
          <p:cNvPr id="51" name="직사각형 50"/>
          <p:cNvSpPr/>
          <p:nvPr/>
        </p:nvSpPr>
        <p:spPr bwMode="auto">
          <a:xfrm>
            <a:off x="1059880" y="4436904"/>
            <a:ext cx="64809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ko-KR" altLang="en-US" sz="110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개발</a:t>
            </a:r>
            <a:r>
              <a:rPr lang="ko-KR" altLang="en-US" sz="110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자</a:t>
            </a:r>
          </a:p>
        </p:txBody>
      </p:sp>
      <p:sp>
        <p:nvSpPr>
          <p:cNvPr id="52" name="직사각형 51"/>
          <p:cNvSpPr/>
          <p:nvPr/>
        </p:nvSpPr>
        <p:spPr bwMode="auto">
          <a:xfrm>
            <a:off x="1059880" y="4149099"/>
            <a:ext cx="648090" cy="2880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ko-KR" altLang="en-US" sz="110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주요활동</a:t>
            </a:r>
            <a:endParaRPr lang="ko-KR" altLang="en-US" sz="1100">
              <a:solidFill>
                <a:srgbClr val="000000">
                  <a:lumMod val="65000"/>
                  <a:lumOff val="35000"/>
                </a:srgbClr>
              </a:solidFill>
              <a:latin typeface="Optima" pitchFamily="2" charset="2"/>
            </a:endParaRPr>
          </a:p>
        </p:txBody>
      </p:sp>
      <p:sp>
        <p:nvSpPr>
          <p:cNvPr id="57" name="직사각형 56"/>
          <p:cNvSpPr/>
          <p:nvPr/>
        </p:nvSpPr>
        <p:spPr bwMode="auto">
          <a:xfrm>
            <a:off x="1779980" y="4436904"/>
            <a:ext cx="792110" cy="216030"/>
          </a:xfrm>
          <a:prstGeom prst="rect">
            <a:avLst/>
          </a:prstGeom>
          <a:solidFill>
            <a:srgbClr val="F2F8FC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100" b="0" smtClean="0">
                <a:latin typeface="Optima" pitchFamily="2" charset="2"/>
              </a:rPr>
              <a:t>0</a:t>
            </a:r>
            <a:endParaRPr lang="ko-KR" altLang="en-US" sz="1100" b="0">
              <a:latin typeface="Optima" pitchFamily="2" charset="2"/>
            </a:endParaRPr>
          </a:p>
        </p:txBody>
      </p:sp>
      <p:sp>
        <p:nvSpPr>
          <p:cNvPr id="58" name="직사각형 57"/>
          <p:cNvSpPr/>
          <p:nvPr/>
        </p:nvSpPr>
        <p:spPr bwMode="auto">
          <a:xfrm>
            <a:off x="2644100" y="4436904"/>
            <a:ext cx="792110" cy="216030"/>
          </a:xfrm>
          <a:prstGeom prst="rect">
            <a:avLst/>
          </a:prstGeom>
          <a:solidFill>
            <a:srgbClr val="F2F8FC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100" b="0" smtClean="0">
                <a:latin typeface="Optima" pitchFamily="2" charset="2"/>
              </a:rPr>
              <a:t>1/4</a:t>
            </a:r>
            <a:endParaRPr lang="ko-KR" altLang="en-US" sz="1100" b="0">
              <a:latin typeface="Optima" pitchFamily="2" charset="2"/>
            </a:endParaRPr>
          </a:p>
        </p:txBody>
      </p:sp>
      <p:sp>
        <p:nvSpPr>
          <p:cNvPr id="59" name="직사각형 58"/>
          <p:cNvSpPr/>
          <p:nvPr/>
        </p:nvSpPr>
        <p:spPr bwMode="auto">
          <a:xfrm>
            <a:off x="3436210" y="4436904"/>
            <a:ext cx="792110" cy="216030"/>
          </a:xfrm>
          <a:prstGeom prst="rect">
            <a:avLst/>
          </a:prstGeom>
          <a:solidFill>
            <a:srgbClr val="F2F8FC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100" b="0" smtClean="0">
                <a:latin typeface="Optima" pitchFamily="2" charset="2"/>
              </a:rPr>
              <a:t>1/4</a:t>
            </a:r>
            <a:endParaRPr lang="ko-KR" altLang="en-US" sz="1100" b="0">
              <a:latin typeface="Optima" pitchFamily="2" charset="2"/>
            </a:endParaRPr>
          </a:p>
        </p:txBody>
      </p:sp>
      <p:sp>
        <p:nvSpPr>
          <p:cNvPr id="60" name="직사각형 59"/>
          <p:cNvSpPr/>
          <p:nvPr/>
        </p:nvSpPr>
        <p:spPr bwMode="auto">
          <a:xfrm>
            <a:off x="4228320" y="4436904"/>
            <a:ext cx="792110" cy="216030"/>
          </a:xfrm>
          <a:prstGeom prst="rect">
            <a:avLst/>
          </a:prstGeom>
          <a:solidFill>
            <a:srgbClr val="F2F8FC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100" b="0" smtClean="0">
                <a:latin typeface="Optima" pitchFamily="2" charset="2"/>
              </a:rPr>
              <a:t>1/4</a:t>
            </a:r>
            <a:endParaRPr lang="ko-KR" altLang="en-US" sz="1100" b="0">
              <a:latin typeface="Optima" pitchFamily="2" charset="2"/>
            </a:endParaRPr>
          </a:p>
        </p:txBody>
      </p:sp>
      <p:sp>
        <p:nvSpPr>
          <p:cNvPr id="36" name="Freeform 4"/>
          <p:cNvSpPr>
            <a:spLocks/>
          </p:cNvSpPr>
          <p:nvPr/>
        </p:nvSpPr>
        <p:spPr bwMode="auto">
          <a:xfrm rot="5400000" flipH="1" flipV="1">
            <a:off x="4731370" y="3328610"/>
            <a:ext cx="722313" cy="1474787"/>
          </a:xfrm>
          <a:custGeom>
            <a:avLst/>
            <a:gdLst/>
            <a:ahLst/>
            <a:cxnLst>
              <a:cxn ang="0">
                <a:pos x="556" y="2"/>
              </a:cxn>
              <a:cxn ang="0">
                <a:pos x="137" y="257"/>
              </a:cxn>
              <a:cxn ang="0">
                <a:pos x="300" y="720"/>
              </a:cxn>
              <a:cxn ang="0">
                <a:pos x="240" y="816"/>
              </a:cxn>
              <a:cxn ang="0">
                <a:pos x="640" y="750"/>
              </a:cxn>
              <a:cxn ang="0">
                <a:pos x="527" y="387"/>
              </a:cxn>
              <a:cxn ang="0">
                <a:pos x="466" y="486"/>
              </a:cxn>
              <a:cxn ang="0">
                <a:pos x="556" y="2"/>
              </a:cxn>
            </a:cxnLst>
            <a:rect l="0" t="0" r="r" b="b"/>
            <a:pathLst>
              <a:path w="640" h="816">
                <a:moveTo>
                  <a:pt x="556" y="2"/>
                </a:moveTo>
                <a:cubicBezTo>
                  <a:pt x="563" y="4"/>
                  <a:pt x="274" y="6"/>
                  <a:pt x="137" y="257"/>
                </a:cubicBezTo>
                <a:cubicBezTo>
                  <a:pt x="0" y="508"/>
                  <a:pt x="306" y="720"/>
                  <a:pt x="300" y="720"/>
                </a:cubicBezTo>
                <a:cubicBezTo>
                  <a:pt x="304" y="725"/>
                  <a:pt x="246" y="780"/>
                  <a:pt x="240" y="816"/>
                </a:cubicBezTo>
                <a:cubicBezTo>
                  <a:pt x="444" y="786"/>
                  <a:pt x="632" y="757"/>
                  <a:pt x="640" y="750"/>
                </a:cubicBezTo>
                <a:cubicBezTo>
                  <a:pt x="538" y="606"/>
                  <a:pt x="527" y="387"/>
                  <a:pt x="527" y="387"/>
                </a:cubicBezTo>
                <a:cubicBezTo>
                  <a:pt x="522" y="388"/>
                  <a:pt x="478" y="510"/>
                  <a:pt x="466" y="486"/>
                </a:cubicBezTo>
                <a:cubicBezTo>
                  <a:pt x="28" y="92"/>
                  <a:pt x="557" y="0"/>
                  <a:pt x="556" y="2"/>
                </a:cubicBezTo>
                <a:close/>
              </a:path>
            </a:pathLst>
          </a:custGeom>
          <a:gradFill rotWithShape="1">
            <a:gsLst>
              <a:gs pos="0">
                <a:schemeClr val="bg1">
                  <a:lumMod val="95000"/>
                </a:schemeClr>
              </a:gs>
              <a:gs pos="100000">
                <a:schemeClr val="tx1">
                  <a:lumMod val="50000"/>
                  <a:lumOff val="50000"/>
                </a:scheme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>
            <a:outerShdw dist="17961" dir="2700000" algn="ctr" rotWithShape="0">
              <a:schemeClr val="bg2">
                <a:lumMod val="65000"/>
              </a:schemeClr>
            </a:outerShdw>
          </a:effectLst>
        </p:spPr>
        <p:txBody>
          <a:bodyPr/>
          <a:lstStyle/>
          <a:p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 bwMode="auto">
          <a:xfrm>
            <a:off x="4588370" y="4365130"/>
            <a:ext cx="1080150" cy="288040"/>
          </a:xfrm>
          <a:prstGeom prst="rect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sz="1300" dirty="0" smtClean="0">
                <a:solidFill>
                  <a:srgbClr val="C00000"/>
                </a:solidFill>
                <a:latin typeface="Optima" pitchFamily="2" charset="2"/>
              </a:rPr>
              <a:t>복사 </a:t>
            </a:r>
            <a:r>
              <a:rPr lang="en-US" altLang="ko-KR" sz="1300" dirty="0" smtClean="0">
                <a:solidFill>
                  <a:srgbClr val="C00000"/>
                </a:solidFill>
                <a:latin typeface="Optima" pitchFamily="2" charset="2"/>
              </a:rPr>
              <a:t>!!</a:t>
            </a:r>
            <a:endParaRPr lang="ko-KR" altLang="en-US" sz="1300" dirty="0" smtClean="0">
              <a:solidFill>
                <a:srgbClr val="C00000"/>
              </a:solidFill>
              <a:latin typeface="Optima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747745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직사각형 144"/>
          <p:cNvSpPr/>
          <p:nvPr/>
        </p:nvSpPr>
        <p:spPr bwMode="auto">
          <a:xfrm>
            <a:off x="9701080" y="2996940"/>
            <a:ext cx="1080150" cy="108015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  <a:prstDash val="sysDot"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marL="171450" indent="-171450" algn="ctr" eaLnBrk="0" latinLnBrk="0" hangingPunct="0">
              <a:spcBef>
                <a:spcPct val="50000"/>
              </a:spcBef>
              <a:buClr>
                <a:schemeClr val="tx1"/>
              </a:buClr>
              <a:buFont typeface="Wingdings" pitchFamily="2" charset="2"/>
              <a:buChar char="ü"/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144" name="직사각형 143"/>
          <p:cNvSpPr/>
          <p:nvPr/>
        </p:nvSpPr>
        <p:spPr bwMode="auto">
          <a:xfrm>
            <a:off x="7540780" y="2996940"/>
            <a:ext cx="1080150" cy="108015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  <a:prstDash val="sysDot"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marL="171450" indent="-171450" algn="ctr" eaLnBrk="0" latinLnBrk="0" hangingPunct="0">
              <a:spcBef>
                <a:spcPct val="50000"/>
              </a:spcBef>
              <a:buClr>
                <a:schemeClr val="tx1"/>
              </a:buClr>
              <a:buFont typeface="Wingdings" pitchFamily="2" charset="2"/>
              <a:buChar char="ü"/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130" name="직사각형 129"/>
          <p:cNvSpPr/>
          <p:nvPr/>
        </p:nvSpPr>
        <p:spPr bwMode="auto">
          <a:xfrm>
            <a:off x="5380480" y="2996940"/>
            <a:ext cx="1080150" cy="108015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  <a:prstDash val="sysDot"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marL="171450" indent="-171450" algn="ctr" eaLnBrk="0" latinLnBrk="0" hangingPunct="0">
              <a:spcBef>
                <a:spcPct val="50000"/>
              </a:spcBef>
              <a:buClr>
                <a:schemeClr val="tx1"/>
              </a:buClr>
              <a:buFont typeface="Wingdings" pitchFamily="2" charset="2"/>
              <a:buChar char="ü"/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53" name="직사각형 52"/>
          <p:cNvSpPr/>
          <p:nvPr/>
        </p:nvSpPr>
        <p:spPr bwMode="auto">
          <a:xfrm>
            <a:off x="2140030" y="2780910"/>
            <a:ext cx="36005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1100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10</a:t>
            </a:r>
            <a:r>
              <a:rPr lang="ko-KR" altLang="en-US" sz="1100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월</a:t>
            </a:r>
            <a:endParaRPr lang="ko-KR" altLang="en-US" sz="1100" b="0">
              <a:solidFill>
                <a:schemeClr val="tx1">
                  <a:lumMod val="75000"/>
                  <a:lumOff val="25000"/>
                </a:schemeClr>
              </a:solidFill>
              <a:latin typeface="Optima" pitchFamily="2" charset="2"/>
            </a:endParaRPr>
          </a:p>
        </p:txBody>
      </p:sp>
      <p:sp>
        <p:nvSpPr>
          <p:cNvPr id="54" name="직사각형 53"/>
          <p:cNvSpPr/>
          <p:nvPr/>
        </p:nvSpPr>
        <p:spPr bwMode="auto">
          <a:xfrm>
            <a:off x="2504586" y="2780910"/>
            <a:ext cx="36005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1100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11</a:t>
            </a:r>
            <a:r>
              <a:rPr lang="ko-KR" altLang="en-US" sz="1100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월</a:t>
            </a:r>
            <a:endParaRPr lang="ko-KR" altLang="en-US" sz="1100" b="0">
              <a:solidFill>
                <a:schemeClr val="tx1">
                  <a:lumMod val="75000"/>
                  <a:lumOff val="25000"/>
                </a:schemeClr>
              </a:solidFill>
              <a:latin typeface="Optima" pitchFamily="2" charset="2"/>
            </a:endParaRPr>
          </a:p>
        </p:txBody>
      </p:sp>
      <p:sp>
        <p:nvSpPr>
          <p:cNvPr id="55" name="직사각형 54"/>
          <p:cNvSpPr/>
          <p:nvPr/>
        </p:nvSpPr>
        <p:spPr bwMode="auto">
          <a:xfrm>
            <a:off x="2864636" y="2780910"/>
            <a:ext cx="355544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1100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12</a:t>
            </a:r>
            <a:r>
              <a:rPr lang="ko-KR" altLang="en-US" sz="1100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월</a:t>
            </a:r>
            <a:endParaRPr lang="ko-KR" altLang="en-US" sz="1100" b="0">
              <a:solidFill>
                <a:schemeClr val="tx1">
                  <a:lumMod val="75000"/>
                  <a:lumOff val="25000"/>
                </a:schemeClr>
              </a:solidFill>
              <a:latin typeface="Optima" pitchFamily="2" charset="2"/>
            </a:endParaRPr>
          </a:p>
        </p:txBody>
      </p:sp>
      <p:sp>
        <p:nvSpPr>
          <p:cNvPr id="58" name="직사각형 57"/>
          <p:cNvSpPr/>
          <p:nvPr/>
        </p:nvSpPr>
        <p:spPr bwMode="auto">
          <a:xfrm>
            <a:off x="1068947" y="2780910"/>
            <a:ext cx="355489" cy="21603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1100" b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7</a:t>
            </a:r>
            <a:r>
              <a:rPr lang="ko-KR" altLang="en-US" sz="1100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월</a:t>
            </a:r>
            <a:endParaRPr lang="ko-KR" altLang="en-US" sz="1100" b="0">
              <a:solidFill>
                <a:schemeClr val="tx1">
                  <a:lumMod val="75000"/>
                  <a:lumOff val="25000"/>
                </a:schemeClr>
              </a:solidFill>
              <a:latin typeface="Optima" pitchFamily="2" charset="2"/>
            </a:endParaRPr>
          </a:p>
        </p:txBody>
      </p:sp>
      <p:sp>
        <p:nvSpPr>
          <p:cNvPr id="59" name="직사각형 58"/>
          <p:cNvSpPr/>
          <p:nvPr/>
        </p:nvSpPr>
        <p:spPr bwMode="auto">
          <a:xfrm>
            <a:off x="1424491" y="2780910"/>
            <a:ext cx="355489" cy="21603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1100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8</a:t>
            </a:r>
            <a:r>
              <a:rPr lang="ko-KR" altLang="en-US" sz="1100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월</a:t>
            </a:r>
            <a:endParaRPr lang="ko-KR" altLang="en-US" sz="1100" b="0">
              <a:solidFill>
                <a:schemeClr val="tx1">
                  <a:lumMod val="75000"/>
                  <a:lumOff val="25000"/>
                </a:schemeClr>
              </a:solidFill>
              <a:latin typeface="Optima" pitchFamily="2" charset="2"/>
            </a:endParaRPr>
          </a:p>
        </p:txBody>
      </p:sp>
      <p:sp>
        <p:nvSpPr>
          <p:cNvPr id="60" name="직사각형 59"/>
          <p:cNvSpPr/>
          <p:nvPr/>
        </p:nvSpPr>
        <p:spPr bwMode="auto">
          <a:xfrm>
            <a:off x="1784541" y="2780910"/>
            <a:ext cx="355489" cy="21603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1100" b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9</a:t>
            </a:r>
            <a:r>
              <a:rPr lang="ko-KR" altLang="en-US" sz="1100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월</a:t>
            </a:r>
            <a:endParaRPr lang="ko-KR" altLang="en-US" sz="1100" b="0">
              <a:solidFill>
                <a:schemeClr val="tx1">
                  <a:lumMod val="75000"/>
                  <a:lumOff val="25000"/>
                </a:schemeClr>
              </a:solidFill>
              <a:latin typeface="Optima" pitchFamily="2" charset="2"/>
            </a:endParaRPr>
          </a:p>
        </p:txBody>
      </p:sp>
      <p:sp>
        <p:nvSpPr>
          <p:cNvPr id="28" name="직사각형 27"/>
          <p:cNvSpPr/>
          <p:nvPr/>
        </p:nvSpPr>
        <p:spPr bwMode="auto">
          <a:xfrm>
            <a:off x="5385041" y="2780910"/>
            <a:ext cx="355489" cy="21603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1100" b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7</a:t>
            </a:r>
            <a:r>
              <a:rPr lang="ko-KR" altLang="en-US" sz="1100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월</a:t>
            </a:r>
            <a:endParaRPr lang="ko-KR" altLang="en-US" sz="1100" b="0">
              <a:solidFill>
                <a:schemeClr val="tx1">
                  <a:lumMod val="75000"/>
                  <a:lumOff val="25000"/>
                </a:schemeClr>
              </a:solidFill>
              <a:latin typeface="Optima" pitchFamily="2" charset="2"/>
            </a:endParaRPr>
          </a:p>
        </p:txBody>
      </p:sp>
      <p:sp>
        <p:nvSpPr>
          <p:cNvPr id="29" name="직사각형 28"/>
          <p:cNvSpPr/>
          <p:nvPr/>
        </p:nvSpPr>
        <p:spPr bwMode="auto">
          <a:xfrm>
            <a:off x="5745091" y="2780910"/>
            <a:ext cx="355489" cy="21603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1100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8</a:t>
            </a:r>
            <a:r>
              <a:rPr lang="ko-KR" altLang="en-US" sz="1100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월</a:t>
            </a:r>
            <a:endParaRPr lang="ko-KR" altLang="en-US" sz="1100" b="0">
              <a:solidFill>
                <a:schemeClr val="tx1">
                  <a:lumMod val="75000"/>
                  <a:lumOff val="25000"/>
                </a:schemeClr>
              </a:solidFill>
              <a:latin typeface="Optima" pitchFamily="2" charset="2"/>
            </a:endParaRPr>
          </a:p>
        </p:txBody>
      </p:sp>
      <p:sp>
        <p:nvSpPr>
          <p:cNvPr id="30" name="직사각형 29"/>
          <p:cNvSpPr/>
          <p:nvPr/>
        </p:nvSpPr>
        <p:spPr bwMode="auto">
          <a:xfrm>
            <a:off x="6105141" y="2780910"/>
            <a:ext cx="355489" cy="21603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1100" b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9</a:t>
            </a:r>
            <a:r>
              <a:rPr lang="ko-KR" altLang="en-US" sz="1100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월</a:t>
            </a:r>
            <a:endParaRPr lang="ko-KR" altLang="en-US" sz="1100" b="0">
              <a:solidFill>
                <a:schemeClr val="tx1">
                  <a:lumMod val="75000"/>
                  <a:lumOff val="25000"/>
                </a:schemeClr>
              </a:solidFill>
              <a:latin typeface="Optima" pitchFamily="2" charset="2"/>
            </a:endParaRPr>
          </a:p>
        </p:txBody>
      </p:sp>
      <p:sp>
        <p:nvSpPr>
          <p:cNvPr id="31" name="직사각형 30"/>
          <p:cNvSpPr/>
          <p:nvPr/>
        </p:nvSpPr>
        <p:spPr bwMode="auto">
          <a:xfrm>
            <a:off x="6465191" y="2780910"/>
            <a:ext cx="355489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1100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10</a:t>
            </a:r>
            <a:r>
              <a:rPr lang="ko-KR" altLang="en-US" sz="1100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월</a:t>
            </a:r>
            <a:endParaRPr lang="ko-KR" altLang="en-US" sz="1100" b="0">
              <a:solidFill>
                <a:schemeClr val="tx1">
                  <a:lumMod val="75000"/>
                  <a:lumOff val="25000"/>
                </a:schemeClr>
              </a:solidFill>
              <a:latin typeface="Optima" pitchFamily="2" charset="2"/>
            </a:endParaRPr>
          </a:p>
        </p:txBody>
      </p:sp>
      <p:sp>
        <p:nvSpPr>
          <p:cNvPr id="33" name="직사각형 32"/>
          <p:cNvSpPr/>
          <p:nvPr/>
        </p:nvSpPr>
        <p:spPr bwMode="auto">
          <a:xfrm>
            <a:off x="6825241" y="2780910"/>
            <a:ext cx="355489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1100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11</a:t>
            </a:r>
            <a:r>
              <a:rPr lang="ko-KR" altLang="en-US" sz="1100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월</a:t>
            </a:r>
            <a:endParaRPr lang="ko-KR" altLang="en-US" sz="1100" b="0">
              <a:solidFill>
                <a:schemeClr val="tx1">
                  <a:lumMod val="75000"/>
                  <a:lumOff val="25000"/>
                </a:schemeClr>
              </a:solidFill>
              <a:latin typeface="Optima" pitchFamily="2" charset="2"/>
            </a:endParaRPr>
          </a:p>
        </p:txBody>
      </p:sp>
      <p:sp>
        <p:nvSpPr>
          <p:cNvPr id="34" name="직사각형 33"/>
          <p:cNvSpPr/>
          <p:nvPr/>
        </p:nvSpPr>
        <p:spPr bwMode="auto">
          <a:xfrm>
            <a:off x="7185291" y="2780910"/>
            <a:ext cx="355489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1100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12</a:t>
            </a:r>
            <a:r>
              <a:rPr lang="ko-KR" altLang="en-US" sz="1100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월</a:t>
            </a:r>
            <a:endParaRPr lang="ko-KR" altLang="en-US" sz="1100" b="0">
              <a:solidFill>
                <a:schemeClr val="tx1">
                  <a:lumMod val="75000"/>
                  <a:lumOff val="25000"/>
                </a:schemeClr>
              </a:solidFill>
              <a:latin typeface="Optima" pitchFamily="2" charset="2"/>
            </a:endParaRPr>
          </a:p>
        </p:txBody>
      </p:sp>
      <p:sp>
        <p:nvSpPr>
          <p:cNvPr id="35" name="직사각형 34"/>
          <p:cNvSpPr/>
          <p:nvPr/>
        </p:nvSpPr>
        <p:spPr bwMode="auto">
          <a:xfrm>
            <a:off x="7545341" y="2780910"/>
            <a:ext cx="355489" cy="21603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1100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1</a:t>
            </a:r>
            <a:r>
              <a:rPr lang="ko-KR" altLang="en-US" sz="1100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월</a:t>
            </a:r>
            <a:endParaRPr lang="ko-KR" altLang="en-US" sz="1100" b="0">
              <a:solidFill>
                <a:schemeClr val="tx1">
                  <a:lumMod val="75000"/>
                  <a:lumOff val="25000"/>
                </a:schemeClr>
              </a:solidFill>
              <a:latin typeface="Optima" pitchFamily="2" charset="2"/>
            </a:endParaRPr>
          </a:p>
        </p:txBody>
      </p:sp>
      <p:sp>
        <p:nvSpPr>
          <p:cNvPr id="36" name="직사각형 35"/>
          <p:cNvSpPr/>
          <p:nvPr/>
        </p:nvSpPr>
        <p:spPr bwMode="auto">
          <a:xfrm>
            <a:off x="7900830" y="2780910"/>
            <a:ext cx="355489" cy="21603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1100" b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2</a:t>
            </a:r>
            <a:r>
              <a:rPr lang="ko-KR" altLang="en-US" sz="1100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월</a:t>
            </a:r>
            <a:endParaRPr lang="ko-KR" altLang="en-US" sz="1100" b="0">
              <a:solidFill>
                <a:schemeClr val="tx1">
                  <a:lumMod val="75000"/>
                  <a:lumOff val="25000"/>
                </a:schemeClr>
              </a:solidFill>
              <a:latin typeface="Optima" pitchFamily="2" charset="2"/>
            </a:endParaRPr>
          </a:p>
        </p:txBody>
      </p:sp>
      <p:sp>
        <p:nvSpPr>
          <p:cNvPr id="37" name="직사각형 36"/>
          <p:cNvSpPr/>
          <p:nvPr/>
        </p:nvSpPr>
        <p:spPr bwMode="auto">
          <a:xfrm>
            <a:off x="8260880" y="2780910"/>
            <a:ext cx="355489" cy="21603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1100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3</a:t>
            </a:r>
            <a:r>
              <a:rPr lang="ko-KR" altLang="en-US" sz="1100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월</a:t>
            </a:r>
            <a:endParaRPr lang="ko-KR" altLang="en-US" sz="1100" b="0">
              <a:solidFill>
                <a:schemeClr val="tx1">
                  <a:lumMod val="75000"/>
                  <a:lumOff val="25000"/>
                </a:schemeClr>
              </a:solidFill>
              <a:latin typeface="Optima" pitchFamily="2" charset="2"/>
            </a:endParaRPr>
          </a:p>
        </p:txBody>
      </p:sp>
      <p:sp>
        <p:nvSpPr>
          <p:cNvPr id="38" name="직사각형 37"/>
          <p:cNvSpPr/>
          <p:nvPr/>
        </p:nvSpPr>
        <p:spPr bwMode="auto">
          <a:xfrm>
            <a:off x="8620930" y="2780910"/>
            <a:ext cx="355489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1100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4</a:t>
            </a:r>
            <a:r>
              <a:rPr lang="ko-KR" altLang="en-US" sz="1100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월</a:t>
            </a:r>
            <a:endParaRPr lang="ko-KR" altLang="en-US" sz="1100" b="0">
              <a:solidFill>
                <a:schemeClr val="tx1">
                  <a:lumMod val="75000"/>
                  <a:lumOff val="25000"/>
                </a:schemeClr>
              </a:solidFill>
              <a:latin typeface="Optima" pitchFamily="2" charset="2"/>
            </a:endParaRPr>
          </a:p>
        </p:txBody>
      </p:sp>
      <p:sp>
        <p:nvSpPr>
          <p:cNvPr id="39" name="직사각형 38"/>
          <p:cNvSpPr/>
          <p:nvPr/>
        </p:nvSpPr>
        <p:spPr bwMode="auto">
          <a:xfrm>
            <a:off x="8980980" y="2780910"/>
            <a:ext cx="355489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1100" b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5</a:t>
            </a:r>
            <a:r>
              <a:rPr lang="ko-KR" altLang="en-US" sz="1100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월</a:t>
            </a:r>
            <a:endParaRPr lang="ko-KR" altLang="en-US" sz="1100" b="0">
              <a:solidFill>
                <a:schemeClr val="tx1">
                  <a:lumMod val="75000"/>
                  <a:lumOff val="25000"/>
                </a:schemeClr>
              </a:solidFill>
              <a:latin typeface="Optima" pitchFamily="2" charset="2"/>
            </a:endParaRPr>
          </a:p>
        </p:txBody>
      </p:sp>
      <p:sp>
        <p:nvSpPr>
          <p:cNvPr id="40" name="직사각형 39"/>
          <p:cNvSpPr/>
          <p:nvPr/>
        </p:nvSpPr>
        <p:spPr bwMode="auto">
          <a:xfrm>
            <a:off x="9341030" y="2780910"/>
            <a:ext cx="355489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1100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6</a:t>
            </a:r>
            <a:r>
              <a:rPr lang="ko-KR" altLang="en-US" sz="1100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월</a:t>
            </a:r>
            <a:endParaRPr lang="ko-KR" altLang="en-US" sz="1100" b="0">
              <a:solidFill>
                <a:schemeClr val="tx1">
                  <a:lumMod val="75000"/>
                  <a:lumOff val="25000"/>
                </a:schemeClr>
              </a:solidFill>
              <a:latin typeface="Optima" pitchFamily="2" charset="2"/>
            </a:endParaRPr>
          </a:p>
        </p:txBody>
      </p:sp>
      <p:sp>
        <p:nvSpPr>
          <p:cNvPr id="41" name="직사각형 40"/>
          <p:cNvSpPr/>
          <p:nvPr/>
        </p:nvSpPr>
        <p:spPr bwMode="auto">
          <a:xfrm>
            <a:off x="9701080" y="2780910"/>
            <a:ext cx="355489" cy="21603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1100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7</a:t>
            </a:r>
            <a:r>
              <a:rPr lang="ko-KR" altLang="en-US" sz="1100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월</a:t>
            </a:r>
            <a:endParaRPr lang="ko-KR" altLang="en-US" sz="1100" b="0">
              <a:solidFill>
                <a:schemeClr val="tx1">
                  <a:lumMod val="75000"/>
                  <a:lumOff val="25000"/>
                </a:schemeClr>
              </a:solidFill>
              <a:latin typeface="Optima" pitchFamily="2" charset="2"/>
            </a:endParaRPr>
          </a:p>
        </p:txBody>
      </p:sp>
      <p:sp>
        <p:nvSpPr>
          <p:cNvPr id="42" name="직사각형 41"/>
          <p:cNvSpPr/>
          <p:nvPr/>
        </p:nvSpPr>
        <p:spPr bwMode="auto">
          <a:xfrm>
            <a:off x="10061130" y="2780910"/>
            <a:ext cx="355489" cy="21603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1100" b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8</a:t>
            </a:r>
            <a:r>
              <a:rPr lang="ko-KR" altLang="en-US" sz="1100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월</a:t>
            </a:r>
            <a:endParaRPr lang="ko-KR" altLang="en-US" sz="1100" b="0">
              <a:solidFill>
                <a:schemeClr val="tx1">
                  <a:lumMod val="75000"/>
                  <a:lumOff val="25000"/>
                </a:schemeClr>
              </a:solidFill>
              <a:latin typeface="Optima" pitchFamily="2" charset="2"/>
            </a:endParaRPr>
          </a:p>
        </p:txBody>
      </p:sp>
      <p:sp>
        <p:nvSpPr>
          <p:cNvPr id="43" name="직사각형 42"/>
          <p:cNvSpPr/>
          <p:nvPr/>
        </p:nvSpPr>
        <p:spPr bwMode="auto">
          <a:xfrm>
            <a:off x="10421180" y="2780910"/>
            <a:ext cx="360050" cy="21603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1100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9</a:t>
            </a:r>
            <a:r>
              <a:rPr lang="ko-KR" altLang="en-US" sz="1100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월</a:t>
            </a:r>
            <a:endParaRPr lang="ko-KR" altLang="en-US" sz="1100" b="0">
              <a:solidFill>
                <a:schemeClr val="tx1">
                  <a:lumMod val="75000"/>
                  <a:lumOff val="25000"/>
                </a:schemeClr>
              </a:solidFill>
              <a:latin typeface="Optima" pitchFamily="2" charset="2"/>
            </a:endParaRPr>
          </a:p>
        </p:txBody>
      </p:sp>
      <p:sp>
        <p:nvSpPr>
          <p:cNvPr id="44" name="직사각형 43"/>
          <p:cNvSpPr/>
          <p:nvPr/>
        </p:nvSpPr>
        <p:spPr bwMode="auto">
          <a:xfrm>
            <a:off x="4304891" y="2780910"/>
            <a:ext cx="355489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1100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4</a:t>
            </a:r>
            <a:r>
              <a:rPr lang="ko-KR" altLang="en-US" sz="1100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월</a:t>
            </a:r>
            <a:endParaRPr lang="ko-KR" altLang="en-US" sz="1100" b="0">
              <a:solidFill>
                <a:schemeClr val="tx1">
                  <a:lumMod val="75000"/>
                  <a:lumOff val="25000"/>
                </a:schemeClr>
              </a:solidFill>
              <a:latin typeface="Optima" pitchFamily="2" charset="2"/>
            </a:endParaRPr>
          </a:p>
        </p:txBody>
      </p:sp>
      <p:sp>
        <p:nvSpPr>
          <p:cNvPr id="45" name="직사각형 44"/>
          <p:cNvSpPr/>
          <p:nvPr/>
        </p:nvSpPr>
        <p:spPr bwMode="auto">
          <a:xfrm>
            <a:off x="4664941" y="2780910"/>
            <a:ext cx="355489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1100" b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5</a:t>
            </a:r>
            <a:r>
              <a:rPr lang="ko-KR" altLang="en-US" sz="1100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월</a:t>
            </a:r>
            <a:endParaRPr lang="ko-KR" altLang="en-US" sz="1100" b="0">
              <a:solidFill>
                <a:schemeClr val="tx1">
                  <a:lumMod val="75000"/>
                  <a:lumOff val="25000"/>
                </a:schemeClr>
              </a:solidFill>
              <a:latin typeface="Optima" pitchFamily="2" charset="2"/>
            </a:endParaRPr>
          </a:p>
        </p:txBody>
      </p:sp>
      <p:sp>
        <p:nvSpPr>
          <p:cNvPr id="46" name="직사각형 45"/>
          <p:cNvSpPr/>
          <p:nvPr/>
        </p:nvSpPr>
        <p:spPr bwMode="auto">
          <a:xfrm>
            <a:off x="5024991" y="2780910"/>
            <a:ext cx="355489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1100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6</a:t>
            </a:r>
            <a:r>
              <a:rPr lang="ko-KR" altLang="en-US" sz="1100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월</a:t>
            </a:r>
            <a:endParaRPr lang="ko-KR" altLang="en-US" sz="1100" b="0">
              <a:solidFill>
                <a:schemeClr val="tx1">
                  <a:lumMod val="75000"/>
                  <a:lumOff val="25000"/>
                </a:schemeClr>
              </a:solidFill>
              <a:latin typeface="Optima" pitchFamily="2" charset="2"/>
            </a:endParaRPr>
          </a:p>
        </p:txBody>
      </p:sp>
      <p:sp>
        <p:nvSpPr>
          <p:cNvPr id="50" name="직사각형 49"/>
          <p:cNvSpPr/>
          <p:nvPr/>
        </p:nvSpPr>
        <p:spPr bwMode="auto">
          <a:xfrm>
            <a:off x="3229247" y="2780910"/>
            <a:ext cx="355489" cy="21603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1100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1</a:t>
            </a:r>
            <a:r>
              <a:rPr lang="ko-KR" altLang="en-US" sz="1100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월</a:t>
            </a:r>
            <a:endParaRPr lang="ko-KR" altLang="en-US" sz="1100" b="0">
              <a:solidFill>
                <a:schemeClr val="tx1">
                  <a:lumMod val="75000"/>
                  <a:lumOff val="25000"/>
                </a:schemeClr>
              </a:solidFill>
              <a:latin typeface="Optima" pitchFamily="2" charset="2"/>
            </a:endParaRPr>
          </a:p>
        </p:txBody>
      </p:sp>
      <p:sp>
        <p:nvSpPr>
          <p:cNvPr id="51" name="직사각형 50"/>
          <p:cNvSpPr/>
          <p:nvPr/>
        </p:nvSpPr>
        <p:spPr bwMode="auto">
          <a:xfrm>
            <a:off x="3584791" y="2780910"/>
            <a:ext cx="355489" cy="21603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1100" b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2</a:t>
            </a:r>
            <a:r>
              <a:rPr lang="ko-KR" altLang="en-US" sz="1100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월</a:t>
            </a:r>
            <a:endParaRPr lang="ko-KR" altLang="en-US" sz="1100" b="0">
              <a:solidFill>
                <a:schemeClr val="tx1">
                  <a:lumMod val="75000"/>
                  <a:lumOff val="25000"/>
                </a:schemeClr>
              </a:solidFill>
              <a:latin typeface="Optima" pitchFamily="2" charset="2"/>
            </a:endParaRPr>
          </a:p>
        </p:txBody>
      </p:sp>
      <p:sp>
        <p:nvSpPr>
          <p:cNvPr id="52" name="직사각형 51"/>
          <p:cNvSpPr/>
          <p:nvPr/>
        </p:nvSpPr>
        <p:spPr bwMode="auto">
          <a:xfrm>
            <a:off x="3944841" y="2780910"/>
            <a:ext cx="355489" cy="21603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1100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3</a:t>
            </a:r>
            <a:r>
              <a:rPr lang="ko-KR" altLang="en-US" sz="1100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월</a:t>
            </a:r>
            <a:endParaRPr lang="ko-KR" altLang="en-US" sz="1100" b="0">
              <a:solidFill>
                <a:schemeClr val="tx1">
                  <a:lumMod val="75000"/>
                  <a:lumOff val="25000"/>
                </a:schemeClr>
              </a:solidFill>
              <a:latin typeface="Optima" pitchFamily="2" charset="2"/>
            </a:endParaRPr>
          </a:p>
        </p:txBody>
      </p:sp>
      <p:sp>
        <p:nvSpPr>
          <p:cNvPr id="57" name="직사각형 56"/>
          <p:cNvSpPr/>
          <p:nvPr/>
        </p:nvSpPr>
        <p:spPr bwMode="auto">
          <a:xfrm>
            <a:off x="1059880" y="2348850"/>
            <a:ext cx="2160300" cy="216030"/>
          </a:xfrm>
          <a:prstGeom prst="rect">
            <a:avLst/>
          </a:prstGeom>
          <a:solidFill>
            <a:schemeClr val="accent2">
              <a:lumMod val="25000"/>
            </a:schemeClr>
          </a:solidFill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1100" smtClean="0">
                <a:solidFill>
                  <a:schemeClr val="bg1"/>
                </a:solidFill>
                <a:latin typeface="Optima" pitchFamily="2" charset="2"/>
              </a:rPr>
              <a:t>2013</a:t>
            </a:r>
            <a:r>
              <a:rPr lang="ko-KR" altLang="en-US" sz="1100" smtClean="0">
                <a:solidFill>
                  <a:schemeClr val="bg1"/>
                </a:solidFill>
                <a:latin typeface="Optima" pitchFamily="2" charset="2"/>
              </a:rPr>
              <a:t>년</a:t>
            </a:r>
            <a:endParaRPr lang="ko-KR" altLang="en-US" sz="1100">
              <a:solidFill>
                <a:schemeClr val="bg1"/>
              </a:solidFill>
              <a:latin typeface="Optima" pitchFamily="2" charset="2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6.5 </a:t>
            </a:r>
            <a:r>
              <a:rPr lang="ko-KR" altLang="en-US" dirty="0" smtClean="0"/>
              <a:t>표 응용 예제</a:t>
            </a:r>
            <a:r>
              <a:rPr lang="en-US" altLang="ko-KR" dirty="0" smtClean="0"/>
              <a:t>: </a:t>
            </a:r>
            <a:r>
              <a:rPr lang="ko-KR" altLang="en-US" dirty="0" smtClean="0"/>
              <a:t>프로젝트 </a:t>
            </a:r>
            <a:r>
              <a:rPr lang="ko-KR" altLang="en-US" dirty="0" err="1" smtClean="0"/>
              <a:t>수행계획</a:t>
            </a:r>
            <a:endParaRPr lang="ko-KR" altLang="en-US" dirty="0"/>
          </a:p>
        </p:txBody>
      </p:sp>
      <p:sp>
        <p:nvSpPr>
          <p:cNvPr id="132" name="텍스트 개체 틀 4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ü"/>
            </a:pPr>
            <a:r>
              <a:rPr lang="ko-KR" altLang="en-US" sz="1800" i="1" dirty="0" smtClean="0">
                <a:solidFill>
                  <a:srgbClr val="C00000"/>
                </a:solidFill>
                <a:latin typeface="+mn-lt"/>
              </a:rPr>
              <a:t>현장에서 사용하였던 프로젝트 수행 계획 예제를 통해서 </a:t>
            </a:r>
            <a:r>
              <a:rPr lang="en-US" altLang="ko-KR" sz="1800" i="1" dirty="0" smtClean="0">
                <a:solidFill>
                  <a:srgbClr val="C00000"/>
                </a:solidFill>
                <a:latin typeface="+mn-lt"/>
              </a:rPr>
              <a:t>“</a:t>
            </a:r>
            <a:r>
              <a:rPr lang="ko-KR" altLang="en-US" sz="1800" i="1" dirty="0" smtClean="0">
                <a:solidFill>
                  <a:srgbClr val="C00000"/>
                </a:solidFill>
                <a:latin typeface="+mn-lt"/>
              </a:rPr>
              <a:t>자유롭게 표를 그릴 수 있음</a:t>
            </a:r>
            <a:r>
              <a:rPr lang="en-US" altLang="ko-KR" sz="1800" i="1" dirty="0" smtClean="0">
                <a:solidFill>
                  <a:srgbClr val="C00000"/>
                </a:solidFill>
                <a:latin typeface="+mn-lt"/>
              </a:rPr>
              <a:t>”</a:t>
            </a:r>
            <a:r>
              <a:rPr lang="ko-KR" altLang="en-US" sz="1800" i="1" dirty="0" smtClean="0">
                <a:solidFill>
                  <a:srgbClr val="C00000"/>
                </a:solidFill>
                <a:latin typeface="+mn-lt"/>
              </a:rPr>
              <a:t>을 보여 줍니다</a:t>
            </a:r>
            <a:r>
              <a:rPr lang="en-US" altLang="ko-KR" sz="1800" i="1" dirty="0" smtClean="0">
                <a:solidFill>
                  <a:srgbClr val="C00000"/>
                </a:solidFill>
                <a:latin typeface="+mn-lt"/>
              </a:rPr>
              <a:t>. 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ko-KR" altLang="en-US" sz="1800" dirty="0" smtClean="0">
                <a:latin typeface="+mn-lt"/>
              </a:rPr>
              <a:t>프로젝트 기간을 </a:t>
            </a:r>
            <a:r>
              <a:rPr lang="en-US" altLang="ko-KR" sz="1800" dirty="0" smtClean="0">
                <a:latin typeface="+mn-lt"/>
              </a:rPr>
              <a:t>16</a:t>
            </a:r>
            <a:r>
              <a:rPr lang="ko-KR" altLang="en-US" sz="1800" dirty="0" smtClean="0">
                <a:latin typeface="+mn-lt"/>
              </a:rPr>
              <a:t>개월로 설정하고 프로젝트 수행 계획을 작성하였습니다</a:t>
            </a:r>
            <a:r>
              <a:rPr lang="en-US" altLang="ko-KR" sz="1800" dirty="0" smtClean="0">
                <a:latin typeface="+mn-lt"/>
              </a:rPr>
              <a:t>. 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ko-KR" altLang="en-US" sz="1800" dirty="0" smtClean="0">
                <a:latin typeface="+mn-lt"/>
              </a:rPr>
              <a:t>인프라</a:t>
            </a:r>
            <a:r>
              <a:rPr lang="en-US" altLang="ko-KR" sz="1800" dirty="0" smtClean="0">
                <a:latin typeface="+mn-lt"/>
              </a:rPr>
              <a:t>, </a:t>
            </a:r>
            <a:r>
              <a:rPr lang="ko-KR" altLang="en-US" sz="1800" dirty="0" smtClean="0">
                <a:latin typeface="+mn-lt"/>
              </a:rPr>
              <a:t>운영 등도 아래의 틀 속에서 큰 일정 계획을 수립할 수 있습니다</a:t>
            </a:r>
            <a:r>
              <a:rPr lang="en-US" altLang="ko-KR" sz="1800" dirty="0" smtClean="0">
                <a:latin typeface="+mn-lt"/>
              </a:rPr>
              <a:t>. 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ko-KR" altLang="en-US" sz="1800" dirty="0" smtClean="0">
                <a:latin typeface="+mn-lt"/>
              </a:rPr>
              <a:t>차세대 시스템 구축은 업무 간의 의존성 분석을 기반으로 </a:t>
            </a:r>
            <a:r>
              <a:rPr lang="en-US" altLang="ko-KR" sz="1800" dirty="0" smtClean="0">
                <a:latin typeface="+mn-lt"/>
              </a:rPr>
              <a:t>“</a:t>
            </a:r>
            <a:r>
              <a:rPr lang="en-US" altLang="ko-KR" dirty="0" smtClean="0"/>
              <a:t>00</a:t>
            </a:r>
            <a:r>
              <a:rPr lang="ko-KR" altLang="en-US" sz="1800" dirty="0" smtClean="0">
                <a:latin typeface="+mn-lt"/>
              </a:rPr>
              <a:t> 시스템</a:t>
            </a:r>
            <a:r>
              <a:rPr lang="en-US" altLang="ko-KR" sz="1800" dirty="0" smtClean="0">
                <a:latin typeface="+mn-lt"/>
              </a:rPr>
              <a:t>”</a:t>
            </a:r>
            <a:r>
              <a:rPr lang="ko-KR" altLang="en-US" sz="1800" dirty="0" smtClean="0">
                <a:latin typeface="+mn-lt"/>
              </a:rPr>
              <a:t>으로부터 시작합니다</a:t>
            </a:r>
            <a:r>
              <a:rPr lang="en-US" altLang="ko-KR" sz="1800" dirty="0" smtClean="0">
                <a:latin typeface="+mn-lt"/>
              </a:rPr>
              <a:t>. </a:t>
            </a:r>
          </a:p>
        </p:txBody>
      </p:sp>
      <p:sp>
        <p:nvSpPr>
          <p:cNvPr id="47" name="직사각형 46"/>
          <p:cNvSpPr/>
          <p:nvPr/>
        </p:nvSpPr>
        <p:spPr bwMode="auto">
          <a:xfrm>
            <a:off x="3220180" y="2349500"/>
            <a:ext cx="4325161" cy="215380"/>
          </a:xfrm>
          <a:prstGeom prst="rect">
            <a:avLst/>
          </a:prstGeom>
          <a:solidFill>
            <a:schemeClr val="accent2">
              <a:lumMod val="25000"/>
            </a:schemeClr>
          </a:solidFill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1100" smtClean="0">
                <a:solidFill>
                  <a:schemeClr val="bg1"/>
                </a:solidFill>
                <a:latin typeface="Optima" pitchFamily="2" charset="2"/>
              </a:rPr>
              <a:t>2014</a:t>
            </a:r>
            <a:r>
              <a:rPr lang="ko-KR" altLang="en-US" sz="1100" smtClean="0">
                <a:solidFill>
                  <a:schemeClr val="bg1"/>
                </a:solidFill>
                <a:latin typeface="Optima" pitchFamily="2" charset="2"/>
              </a:rPr>
              <a:t>년</a:t>
            </a:r>
            <a:endParaRPr lang="ko-KR" altLang="en-US" sz="1100">
              <a:solidFill>
                <a:schemeClr val="bg1"/>
              </a:solidFill>
              <a:latin typeface="Optima" pitchFamily="2" charset="2"/>
            </a:endParaRPr>
          </a:p>
        </p:txBody>
      </p:sp>
      <p:sp>
        <p:nvSpPr>
          <p:cNvPr id="48" name="직사각형 47"/>
          <p:cNvSpPr/>
          <p:nvPr/>
        </p:nvSpPr>
        <p:spPr bwMode="auto">
          <a:xfrm>
            <a:off x="7545341" y="2349500"/>
            <a:ext cx="3235889" cy="215380"/>
          </a:xfrm>
          <a:prstGeom prst="rect">
            <a:avLst/>
          </a:prstGeom>
          <a:solidFill>
            <a:schemeClr val="accent2">
              <a:lumMod val="25000"/>
            </a:schemeClr>
          </a:solidFill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1100" smtClean="0">
                <a:solidFill>
                  <a:schemeClr val="bg1"/>
                </a:solidFill>
                <a:latin typeface="Optima" pitchFamily="2" charset="2"/>
              </a:rPr>
              <a:t>2015</a:t>
            </a:r>
            <a:r>
              <a:rPr lang="ko-KR" altLang="en-US" sz="1100" smtClean="0">
                <a:solidFill>
                  <a:schemeClr val="bg1"/>
                </a:solidFill>
                <a:latin typeface="Optima" pitchFamily="2" charset="2"/>
              </a:rPr>
              <a:t>년</a:t>
            </a:r>
            <a:endParaRPr lang="ko-KR" altLang="en-US" sz="1100">
              <a:solidFill>
                <a:schemeClr val="bg1"/>
              </a:solidFill>
              <a:latin typeface="Optima" pitchFamily="2" charset="2"/>
            </a:endParaRPr>
          </a:p>
        </p:txBody>
      </p:sp>
      <p:sp>
        <p:nvSpPr>
          <p:cNvPr id="49" name="이등변 삼각형 48"/>
          <p:cNvSpPr/>
          <p:nvPr/>
        </p:nvSpPr>
        <p:spPr bwMode="auto">
          <a:xfrm>
            <a:off x="10709220" y="2924930"/>
            <a:ext cx="144020" cy="144020"/>
          </a:xfrm>
          <a:prstGeom prst="triangle">
            <a:avLst/>
          </a:prstGeom>
          <a:solidFill>
            <a:srgbClr val="C00000"/>
          </a:solidFill>
          <a:ln w="12700">
            <a:solidFill>
              <a:schemeClr val="bg1">
                <a:lumMod val="9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marL="171450" indent="-171450" algn="ctr" eaLnBrk="0" latinLnBrk="0" hangingPunct="0">
              <a:spcBef>
                <a:spcPct val="50000"/>
              </a:spcBef>
              <a:buClr>
                <a:schemeClr val="tx1"/>
              </a:buClr>
              <a:buFont typeface="Wingdings" pitchFamily="2" charset="2"/>
              <a:buChar char="ü"/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56" name="이등변 삼각형 55"/>
          <p:cNvSpPr/>
          <p:nvPr/>
        </p:nvSpPr>
        <p:spPr bwMode="auto">
          <a:xfrm>
            <a:off x="4228320" y="2924930"/>
            <a:ext cx="144020" cy="144020"/>
          </a:xfrm>
          <a:prstGeom prst="triangle">
            <a:avLst/>
          </a:prstGeom>
          <a:solidFill>
            <a:schemeClr val="accent2">
              <a:lumMod val="25000"/>
            </a:schemeClr>
          </a:solidFill>
          <a:ln w="12700">
            <a:solidFill>
              <a:schemeClr val="bg1">
                <a:lumMod val="9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marL="171450" indent="-171450" algn="ctr" eaLnBrk="0" latinLnBrk="0" hangingPunct="0">
              <a:spcBef>
                <a:spcPct val="50000"/>
              </a:spcBef>
              <a:buClr>
                <a:schemeClr val="tx1"/>
              </a:buClr>
              <a:buFont typeface="Wingdings" pitchFamily="2" charset="2"/>
              <a:buChar char="ü"/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62" name="이등변 삼각형 61"/>
          <p:cNvSpPr/>
          <p:nvPr/>
        </p:nvSpPr>
        <p:spPr bwMode="auto">
          <a:xfrm>
            <a:off x="1707970" y="2924930"/>
            <a:ext cx="144020" cy="144020"/>
          </a:xfrm>
          <a:prstGeom prst="triangle">
            <a:avLst/>
          </a:prstGeom>
          <a:solidFill>
            <a:srgbClr val="C00000"/>
          </a:solidFill>
          <a:ln w="12700">
            <a:solidFill>
              <a:schemeClr val="bg1">
                <a:lumMod val="9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marL="171450" indent="-171450" algn="ctr" eaLnBrk="0" latinLnBrk="0" hangingPunct="0">
              <a:spcBef>
                <a:spcPct val="50000"/>
              </a:spcBef>
              <a:buClr>
                <a:schemeClr val="tx1"/>
              </a:buClr>
              <a:buFont typeface="Wingdings" pitchFamily="2" charset="2"/>
              <a:buChar char="ü"/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63" name="이등변 삼각형 62"/>
          <p:cNvSpPr/>
          <p:nvPr/>
        </p:nvSpPr>
        <p:spPr bwMode="auto">
          <a:xfrm>
            <a:off x="3148170" y="2924930"/>
            <a:ext cx="144020" cy="144020"/>
          </a:xfrm>
          <a:prstGeom prst="triangle">
            <a:avLst/>
          </a:prstGeom>
          <a:solidFill>
            <a:srgbClr val="C00000"/>
          </a:solidFill>
          <a:ln w="12700">
            <a:solidFill>
              <a:schemeClr val="bg1">
                <a:lumMod val="9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marL="171450" indent="-171450" algn="ctr" eaLnBrk="0" latinLnBrk="0" hangingPunct="0">
              <a:spcBef>
                <a:spcPct val="50000"/>
              </a:spcBef>
              <a:buClr>
                <a:schemeClr val="tx1"/>
              </a:buClr>
              <a:buFont typeface="Wingdings" pitchFamily="2" charset="2"/>
              <a:buChar char="ü"/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5" name="직사각형 4"/>
          <p:cNvSpPr/>
          <p:nvPr/>
        </p:nvSpPr>
        <p:spPr bwMode="auto">
          <a:xfrm>
            <a:off x="1059880" y="5661310"/>
            <a:ext cx="8641200" cy="28804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lIns="36000" rIns="36000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r>
              <a:rPr lang="ko-KR" altLang="en-US" sz="1000" b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                                                 지속적인 변화관리</a:t>
            </a:r>
          </a:p>
        </p:txBody>
      </p:sp>
      <p:sp>
        <p:nvSpPr>
          <p:cNvPr id="64" name="직사각형 63"/>
          <p:cNvSpPr/>
          <p:nvPr/>
        </p:nvSpPr>
        <p:spPr bwMode="auto">
          <a:xfrm>
            <a:off x="1779980" y="4581160"/>
            <a:ext cx="1440200" cy="28804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lIns="36000" rIns="36000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r>
              <a:rPr lang="ko-KR" altLang="en-US" sz="1000" b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파일럿</a:t>
            </a:r>
          </a:p>
        </p:txBody>
      </p:sp>
      <p:sp>
        <p:nvSpPr>
          <p:cNvPr id="65" name="직사각형 64"/>
          <p:cNvSpPr/>
          <p:nvPr/>
        </p:nvSpPr>
        <p:spPr bwMode="auto">
          <a:xfrm>
            <a:off x="1059880" y="4293120"/>
            <a:ext cx="2880400" cy="288040"/>
          </a:xfrm>
          <a:prstGeom prst="rect">
            <a:avLst/>
          </a:prstGeom>
          <a:solidFill>
            <a:srgbClr val="FFE6D9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lIns="36000" rIns="36000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r>
              <a:rPr lang="ko-KR" altLang="en-US" sz="1000" b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프로젝트준비</a:t>
            </a:r>
          </a:p>
        </p:txBody>
      </p:sp>
      <p:sp>
        <p:nvSpPr>
          <p:cNvPr id="66" name="직사각형 65"/>
          <p:cNvSpPr/>
          <p:nvPr/>
        </p:nvSpPr>
        <p:spPr bwMode="auto">
          <a:xfrm>
            <a:off x="3940280" y="4293120"/>
            <a:ext cx="6840950" cy="28804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lIns="36000" rIns="36000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r>
              <a:rPr lang="ko-KR" altLang="en-US" sz="1000" b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프로젝트수행</a:t>
            </a:r>
          </a:p>
        </p:txBody>
      </p:sp>
      <p:sp>
        <p:nvSpPr>
          <p:cNvPr id="67" name="이등변 삼각형 66"/>
          <p:cNvSpPr/>
          <p:nvPr/>
        </p:nvSpPr>
        <p:spPr bwMode="auto">
          <a:xfrm>
            <a:off x="3868270" y="2924930"/>
            <a:ext cx="144020" cy="144020"/>
          </a:xfrm>
          <a:prstGeom prst="triangle">
            <a:avLst/>
          </a:prstGeom>
          <a:solidFill>
            <a:srgbClr val="C00000"/>
          </a:solidFill>
          <a:ln w="12700">
            <a:solidFill>
              <a:schemeClr val="bg1">
                <a:lumMod val="9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marL="171450" indent="-171450" algn="ctr" eaLnBrk="0" latinLnBrk="0" hangingPunct="0">
              <a:spcBef>
                <a:spcPct val="50000"/>
              </a:spcBef>
              <a:buClr>
                <a:schemeClr val="tx1"/>
              </a:buClr>
              <a:buFont typeface="Wingdings" pitchFamily="2" charset="2"/>
              <a:buChar char="ü"/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69" name="직사각형 68"/>
          <p:cNvSpPr/>
          <p:nvPr/>
        </p:nvSpPr>
        <p:spPr bwMode="auto">
          <a:xfrm>
            <a:off x="4300330" y="2564880"/>
            <a:ext cx="1080150" cy="21603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sz="1100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릴리스 </a:t>
            </a:r>
            <a:r>
              <a:rPr lang="en-US" altLang="ko-KR" sz="1100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1(</a:t>
            </a:r>
            <a:r>
              <a:rPr lang="ko-KR" altLang="en-US" sz="1100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알파</a:t>
            </a:r>
            <a:r>
              <a:rPr lang="en-US" altLang="ko-KR" sz="1100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1)</a:t>
            </a:r>
            <a:endParaRPr lang="ko-KR" altLang="en-US" sz="1100" b="0">
              <a:solidFill>
                <a:schemeClr val="tx1">
                  <a:lumMod val="75000"/>
                  <a:lumOff val="25000"/>
                </a:schemeClr>
              </a:solidFill>
              <a:latin typeface="Optima" pitchFamily="2" charset="2"/>
            </a:endParaRPr>
          </a:p>
        </p:txBody>
      </p:sp>
      <p:sp>
        <p:nvSpPr>
          <p:cNvPr id="70" name="직사각형 69"/>
          <p:cNvSpPr/>
          <p:nvPr/>
        </p:nvSpPr>
        <p:spPr bwMode="auto">
          <a:xfrm>
            <a:off x="5380480" y="2564880"/>
            <a:ext cx="1080150" cy="21603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sz="1100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릴리스 </a:t>
            </a:r>
            <a:r>
              <a:rPr lang="en-US" altLang="ko-KR" sz="1100" b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2</a:t>
            </a:r>
            <a:r>
              <a:rPr lang="en-US" altLang="ko-KR" sz="1100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(</a:t>
            </a:r>
            <a:r>
              <a:rPr lang="ko-KR" altLang="en-US" sz="1100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알파</a:t>
            </a:r>
            <a:r>
              <a:rPr lang="en-US" altLang="ko-KR" sz="1100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2)</a:t>
            </a:r>
            <a:endParaRPr lang="ko-KR" altLang="en-US" sz="1100" b="0">
              <a:solidFill>
                <a:schemeClr val="tx1">
                  <a:lumMod val="75000"/>
                  <a:lumOff val="25000"/>
                </a:schemeClr>
              </a:solidFill>
              <a:latin typeface="Optima" pitchFamily="2" charset="2"/>
            </a:endParaRPr>
          </a:p>
        </p:txBody>
      </p:sp>
      <p:sp>
        <p:nvSpPr>
          <p:cNvPr id="71" name="직사각형 70"/>
          <p:cNvSpPr/>
          <p:nvPr/>
        </p:nvSpPr>
        <p:spPr bwMode="auto">
          <a:xfrm>
            <a:off x="6460630" y="2564880"/>
            <a:ext cx="1080150" cy="21603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sz="1100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릴리스 </a:t>
            </a:r>
            <a:r>
              <a:rPr lang="en-US" altLang="ko-KR" sz="1100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3(</a:t>
            </a:r>
            <a:r>
              <a:rPr lang="ko-KR" altLang="en-US" sz="1100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베타</a:t>
            </a:r>
            <a:r>
              <a:rPr lang="en-US" altLang="ko-KR" sz="1100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1)</a:t>
            </a:r>
            <a:endParaRPr lang="ko-KR" altLang="en-US" sz="1100" b="0">
              <a:solidFill>
                <a:schemeClr val="tx1">
                  <a:lumMod val="75000"/>
                  <a:lumOff val="25000"/>
                </a:schemeClr>
              </a:solidFill>
              <a:latin typeface="Optima" pitchFamily="2" charset="2"/>
            </a:endParaRPr>
          </a:p>
        </p:txBody>
      </p:sp>
      <p:sp>
        <p:nvSpPr>
          <p:cNvPr id="72" name="직사각형 71"/>
          <p:cNvSpPr/>
          <p:nvPr/>
        </p:nvSpPr>
        <p:spPr bwMode="auto">
          <a:xfrm>
            <a:off x="7540780" y="2564880"/>
            <a:ext cx="1080150" cy="21603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sz="1100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릴리스 </a:t>
            </a:r>
            <a:r>
              <a:rPr lang="en-US" altLang="ko-KR" sz="1100" b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4</a:t>
            </a:r>
            <a:r>
              <a:rPr lang="en-US" altLang="ko-KR" sz="1100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(</a:t>
            </a:r>
            <a:r>
              <a:rPr lang="ko-KR" altLang="en-US" sz="1100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베타</a:t>
            </a:r>
            <a:r>
              <a:rPr lang="en-US" altLang="ko-KR" sz="1100" b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2</a:t>
            </a:r>
            <a:r>
              <a:rPr lang="en-US" altLang="ko-KR" sz="1100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)</a:t>
            </a:r>
            <a:endParaRPr lang="ko-KR" altLang="en-US" sz="1100" b="0">
              <a:solidFill>
                <a:schemeClr val="tx1">
                  <a:lumMod val="75000"/>
                  <a:lumOff val="25000"/>
                </a:schemeClr>
              </a:solidFill>
              <a:latin typeface="Optima" pitchFamily="2" charset="2"/>
            </a:endParaRPr>
          </a:p>
        </p:txBody>
      </p:sp>
      <p:sp>
        <p:nvSpPr>
          <p:cNvPr id="73" name="직사각형 72"/>
          <p:cNvSpPr/>
          <p:nvPr/>
        </p:nvSpPr>
        <p:spPr bwMode="auto">
          <a:xfrm>
            <a:off x="8620930" y="2564880"/>
            <a:ext cx="1080150" cy="21603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sz="1100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릴리스 </a:t>
            </a:r>
            <a:r>
              <a:rPr lang="en-US" altLang="ko-KR" sz="1100" b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5</a:t>
            </a:r>
            <a:r>
              <a:rPr lang="en-US" altLang="ko-KR" sz="1100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(RC1)</a:t>
            </a:r>
            <a:endParaRPr lang="ko-KR" altLang="en-US" sz="1100" b="0">
              <a:solidFill>
                <a:schemeClr val="tx1">
                  <a:lumMod val="75000"/>
                  <a:lumOff val="25000"/>
                </a:schemeClr>
              </a:solidFill>
              <a:latin typeface="Optima" pitchFamily="2" charset="2"/>
            </a:endParaRPr>
          </a:p>
        </p:txBody>
      </p:sp>
      <p:sp>
        <p:nvSpPr>
          <p:cNvPr id="74" name="직사각형 73"/>
          <p:cNvSpPr/>
          <p:nvPr/>
        </p:nvSpPr>
        <p:spPr bwMode="auto">
          <a:xfrm>
            <a:off x="9701080" y="2564880"/>
            <a:ext cx="1080150" cy="21603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sz="1100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릴리스 </a:t>
            </a:r>
            <a:r>
              <a:rPr lang="en-US" altLang="ko-KR" sz="1100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6(ver 1.0)</a:t>
            </a:r>
            <a:endParaRPr lang="ko-KR" altLang="en-US" sz="1100" b="0">
              <a:solidFill>
                <a:schemeClr val="tx1">
                  <a:lumMod val="75000"/>
                  <a:lumOff val="25000"/>
                </a:schemeClr>
              </a:solidFill>
              <a:latin typeface="Optima" pitchFamily="2" charset="2"/>
            </a:endParaRPr>
          </a:p>
        </p:txBody>
      </p:sp>
      <p:sp>
        <p:nvSpPr>
          <p:cNvPr id="75" name="직사각형 74"/>
          <p:cNvSpPr/>
          <p:nvPr/>
        </p:nvSpPr>
        <p:spPr bwMode="auto">
          <a:xfrm>
            <a:off x="1059880" y="4581160"/>
            <a:ext cx="720100" cy="28804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lIns="36000" rIns="36000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r>
              <a:rPr lang="ko-KR" altLang="en-US" sz="1000" b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기</a:t>
            </a:r>
            <a:r>
              <a:rPr lang="ko-KR" altLang="en-US" sz="1000" b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획</a:t>
            </a:r>
            <a:endParaRPr lang="ko-KR" altLang="en-US" sz="1000" b="0" smtClean="0">
              <a:solidFill>
                <a:schemeClr val="tx1">
                  <a:lumMod val="65000"/>
                  <a:lumOff val="35000"/>
                </a:schemeClr>
              </a:solidFill>
              <a:latin typeface="Optima" pitchFamily="2" charset="2"/>
            </a:endParaRPr>
          </a:p>
        </p:txBody>
      </p:sp>
      <p:sp>
        <p:nvSpPr>
          <p:cNvPr id="76" name="이등변 삼각형 75"/>
          <p:cNvSpPr/>
          <p:nvPr/>
        </p:nvSpPr>
        <p:spPr bwMode="auto">
          <a:xfrm>
            <a:off x="9989120" y="2924930"/>
            <a:ext cx="144020" cy="144020"/>
          </a:xfrm>
          <a:prstGeom prst="triangle">
            <a:avLst/>
          </a:prstGeom>
          <a:solidFill>
            <a:schemeClr val="accent2">
              <a:lumMod val="25000"/>
            </a:schemeClr>
          </a:solidFill>
          <a:ln w="12700">
            <a:solidFill>
              <a:schemeClr val="bg1">
                <a:lumMod val="9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marL="171450" indent="-171450" algn="ctr" eaLnBrk="0" latinLnBrk="0" hangingPunct="0">
              <a:spcBef>
                <a:spcPct val="50000"/>
              </a:spcBef>
              <a:buClr>
                <a:schemeClr val="tx1"/>
              </a:buClr>
              <a:buFont typeface="Wingdings" pitchFamily="2" charset="2"/>
              <a:buChar char="ü"/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79" name="직사각형 78"/>
          <p:cNvSpPr/>
          <p:nvPr/>
        </p:nvSpPr>
        <p:spPr bwMode="auto">
          <a:xfrm>
            <a:off x="3220180" y="4581160"/>
            <a:ext cx="1080150" cy="28804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lIns="36000" tIns="0" rIns="36000" bIns="0" rtlCol="0" anchor="b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r>
              <a:rPr lang="ko-KR" altLang="en-US" sz="1000" b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프로젝트 준비</a:t>
            </a:r>
          </a:p>
        </p:txBody>
      </p:sp>
      <p:sp>
        <p:nvSpPr>
          <p:cNvPr id="80" name="모서리가 둥근 직사각형 79"/>
          <p:cNvSpPr/>
          <p:nvPr/>
        </p:nvSpPr>
        <p:spPr bwMode="auto">
          <a:xfrm>
            <a:off x="3076160" y="3356990"/>
            <a:ext cx="720100" cy="14402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noFill/>
            <a:round/>
            <a:headEnd/>
            <a:tailEnd/>
          </a:ln>
          <a:effectLst/>
        </p:spPr>
        <p:txBody>
          <a:bodyPr wrap="square" lIns="0" rIns="0" rtlCol="0" anchor="ctr">
            <a:noAutofit/>
          </a:bodyPr>
          <a:lstStyle/>
          <a:p>
            <a:pPr algn="r" eaLnBrk="0" latinLnBrk="0" hangingPunct="0">
              <a:spcBef>
                <a:spcPct val="50000"/>
              </a:spcBef>
              <a:buClr>
                <a:schemeClr val="tx1"/>
              </a:buClr>
            </a:pPr>
            <a:r>
              <a:rPr lang="ko-KR" altLang="en-US" sz="1000" b="0" smtClean="0">
                <a:latin typeface="Optima" pitchFamily="2" charset="2"/>
              </a:rPr>
              <a:t>인력투입</a:t>
            </a:r>
          </a:p>
        </p:txBody>
      </p:sp>
      <p:cxnSp>
        <p:nvCxnSpPr>
          <p:cNvPr id="81" name="직선 화살표 연결선 80"/>
          <p:cNvCxnSpPr>
            <a:stCxn id="25" idx="3"/>
            <a:endCxn id="67" idx="3"/>
          </p:cNvCxnSpPr>
          <p:nvPr/>
        </p:nvCxnSpPr>
        <p:spPr bwMode="auto">
          <a:xfrm flipV="1">
            <a:off x="3076160" y="3068950"/>
            <a:ext cx="864120" cy="432060"/>
          </a:xfrm>
          <a:prstGeom prst="bentConnector2">
            <a:avLst/>
          </a:prstGeom>
          <a:noFill/>
          <a:ln w="9525" cap="flat" cmpd="sng" algn="ctr">
            <a:solidFill>
              <a:schemeClr val="tx1">
                <a:lumMod val="85000"/>
                <a:lumOff val="15000"/>
              </a:schemeClr>
            </a:solidFill>
            <a:prstDash val="sysDot"/>
            <a:round/>
            <a:headEnd type="none" w="med" len="med"/>
            <a:tailEnd type="none"/>
          </a:ln>
          <a:effectLst/>
        </p:spPr>
      </p:cxnSp>
      <p:sp>
        <p:nvSpPr>
          <p:cNvPr id="25" name="직사각형 24"/>
          <p:cNvSpPr/>
          <p:nvPr/>
        </p:nvSpPr>
        <p:spPr bwMode="auto">
          <a:xfrm>
            <a:off x="2932140" y="3429000"/>
            <a:ext cx="144020" cy="144020"/>
          </a:xfrm>
          <a:prstGeom prst="rect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marL="171450" indent="-171450" algn="ctr" eaLnBrk="0" latinLnBrk="0" hangingPunct="0">
              <a:spcBef>
                <a:spcPct val="50000"/>
              </a:spcBef>
              <a:buClr>
                <a:schemeClr val="tx1"/>
              </a:buClr>
              <a:buFont typeface="Wingdings" pitchFamily="2" charset="2"/>
              <a:buChar char="ü"/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82" name="모서리가 둥근 직사각형 81"/>
          <p:cNvSpPr/>
          <p:nvPr/>
        </p:nvSpPr>
        <p:spPr bwMode="auto">
          <a:xfrm>
            <a:off x="3436210" y="3573020"/>
            <a:ext cx="720100" cy="14402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noFill/>
            <a:round/>
            <a:headEnd/>
            <a:tailEnd/>
          </a:ln>
          <a:effectLst/>
        </p:spPr>
        <p:txBody>
          <a:bodyPr wrap="square" lIns="0" rIns="0" rtlCol="0" anchor="ctr">
            <a:noAutofit/>
          </a:bodyPr>
          <a:lstStyle/>
          <a:p>
            <a:pPr algn="r" eaLnBrk="0" latinLnBrk="0" hangingPunct="0">
              <a:spcBef>
                <a:spcPct val="50000"/>
              </a:spcBef>
              <a:buClr>
                <a:schemeClr val="tx1"/>
              </a:buClr>
            </a:pPr>
            <a:r>
              <a:rPr lang="ko-KR" altLang="en-US" sz="900" b="0" smtClean="0">
                <a:latin typeface="Optima" pitchFamily="2" charset="2"/>
              </a:rPr>
              <a:t>릴리스 시작</a:t>
            </a:r>
          </a:p>
        </p:txBody>
      </p:sp>
      <p:cxnSp>
        <p:nvCxnSpPr>
          <p:cNvPr id="83" name="직선 화살표 연결선 80"/>
          <p:cNvCxnSpPr>
            <a:stCxn id="126" idx="3"/>
            <a:endCxn id="56" idx="3"/>
          </p:cNvCxnSpPr>
          <p:nvPr/>
        </p:nvCxnSpPr>
        <p:spPr bwMode="auto">
          <a:xfrm flipV="1">
            <a:off x="3436210" y="3068950"/>
            <a:ext cx="864120" cy="648090"/>
          </a:xfrm>
          <a:prstGeom prst="bentConnector2">
            <a:avLst/>
          </a:prstGeom>
          <a:noFill/>
          <a:ln w="9525" cap="flat" cmpd="sng" algn="ctr">
            <a:solidFill>
              <a:schemeClr val="tx1">
                <a:lumMod val="85000"/>
                <a:lumOff val="15000"/>
              </a:schemeClr>
            </a:solidFill>
            <a:prstDash val="sysDot"/>
            <a:round/>
            <a:headEnd type="none" w="med" len="med"/>
            <a:tailEnd type="none"/>
          </a:ln>
          <a:effectLst/>
        </p:spPr>
      </p:cxnSp>
      <p:sp>
        <p:nvSpPr>
          <p:cNvPr id="86" name="직사각형 85"/>
          <p:cNvSpPr/>
          <p:nvPr/>
        </p:nvSpPr>
        <p:spPr bwMode="auto">
          <a:xfrm>
            <a:off x="2130963" y="4077090"/>
            <a:ext cx="36005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1100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10</a:t>
            </a:r>
            <a:r>
              <a:rPr lang="ko-KR" altLang="en-US" sz="1100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월</a:t>
            </a:r>
            <a:endParaRPr lang="ko-KR" altLang="en-US" sz="1100" b="0">
              <a:solidFill>
                <a:schemeClr val="tx1">
                  <a:lumMod val="75000"/>
                  <a:lumOff val="25000"/>
                </a:schemeClr>
              </a:solidFill>
              <a:latin typeface="Optima" pitchFamily="2" charset="2"/>
            </a:endParaRPr>
          </a:p>
        </p:txBody>
      </p:sp>
      <p:sp>
        <p:nvSpPr>
          <p:cNvPr id="87" name="직사각형 86"/>
          <p:cNvSpPr/>
          <p:nvPr/>
        </p:nvSpPr>
        <p:spPr bwMode="auto">
          <a:xfrm>
            <a:off x="2495519" y="4077090"/>
            <a:ext cx="36005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1100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11</a:t>
            </a:r>
            <a:r>
              <a:rPr lang="ko-KR" altLang="en-US" sz="1100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월</a:t>
            </a:r>
            <a:endParaRPr lang="ko-KR" altLang="en-US" sz="1100" b="0">
              <a:solidFill>
                <a:schemeClr val="tx1">
                  <a:lumMod val="75000"/>
                  <a:lumOff val="25000"/>
                </a:schemeClr>
              </a:solidFill>
              <a:latin typeface="Optima" pitchFamily="2" charset="2"/>
            </a:endParaRPr>
          </a:p>
        </p:txBody>
      </p:sp>
      <p:sp>
        <p:nvSpPr>
          <p:cNvPr id="88" name="직사각형 87"/>
          <p:cNvSpPr/>
          <p:nvPr/>
        </p:nvSpPr>
        <p:spPr bwMode="auto">
          <a:xfrm>
            <a:off x="2855569" y="4077090"/>
            <a:ext cx="364612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1100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12</a:t>
            </a:r>
            <a:r>
              <a:rPr lang="ko-KR" altLang="en-US" sz="1100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월</a:t>
            </a:r>
            <a:endParaRPr lang="ko-KR" altLang="en-US" sz="1100" b="0">
              <a:solidFill>
                <a:schemeClr val="tx1">
                  <a:lumMod val="75000"/>
                  <a:lumOff val="25000"/>
                </a:schemeClr>
              </a:solidFill>
              <a:latin typeface="Optima" pitchFamily="2" charset="2"/>
            </a:endParaRPr>
          </a:p>
        </p:txBody>
      </p:sp>
      <p:sp>
        <p:nvSpPr>
          <p:cNvPr id="89" name="직사각형 88"/>
          <p:cNvSpPr/>
          <p:nvPr/>
        </p:nvSpPr>
        <p:spPr bwMode="auto">
          <a:xfrm>
            <a:off x="1059880" y="4077090"/>
            <a:ext cx="355489" cy="21603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1100" b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7</a:t>
            </a:r>
            <a:r>
              <a:rPr lang="ko-KR" altLang="en-US" sz="1100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월</a:t>
            </a:r>
            <a:endParaRPr lang="ko-KR" altLang="en-US" sz="1100" b="0">
              <a:solidFill>
                <a:schemeClr val="tx1">
                  <a:lumMod val="75000"/>
                  <a:lumOff val="25000"/>
                </a:schemeClr>
              </a:solidFill>
              <a:latin typeface="Optima" pitchFamily="2" charset="2"/>
            </a:endParaRPr>
          </a:p>
        </p:txBody>
      </p:sp>
      <p:sp>
        <p:nvSpPr>
          <p:cNvPr id="90" name="직사각형 89"/>
          <p:cNvSpPr/>
          <p:nvPr/>
        </p:nvSpPr>
        <p:spPr bwMode="auto">
          <a:xfrm>
            <a:off x="1415424" y="4077090"/>
            <a:ext cx="355489" cy="21603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1100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8</a:t>
            </a:r>
            <a:r>
              <a:rPr lang="ko-KR" altLang="en-US" sz="1100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월</a:t>
            </a:r>
            <a:endParaRPr lang="ko-KR" altLang="en-US" sz="1100" b="0">
              <a:solidFill>
                <a:schemeClr val="tx1">
                  <a:lumMod val="75000"/>
                  <a:lumOff val="25000"/>
                </a:schemeClr>
              </a:solidFill>
              <a:latin typeface="Optima" pitchFamily="2" charset="2"/>
            </a:endParaRPr>
          </a:p>
        </p:txBody>
      </p:sp>
      <p:sp>
        <p:nvSpPr>
          <p:cNvPr id="91" name="직사각형 90"/>
          <p:cNvSpPr/>
          <p:nvPr/>
        </p:nvSpPr>
        <p:spPr bwMode="auto">
          <a:xfrm>
            <a:off x="1775474" y="4077090"/>
            <a:ext cx="355489" cy="21603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1100" b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9</a:t>
            </a:r>
            <a:r>
              <a:rPr lang="ko-KR" altLang="en-US" sz="1100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월</a:t>
            </a:r>
            <a:endParaRPr lang="ko-KR" altLang="en-US" sz="1100" b="0">
              <a:solidFill>
                <a:schemeClr val="tx1">
                  <a:lumMod val="75000"/>
                  <a:lumOff val="25000"/>
                </a:schemeClr>
              </a:solidFill>
              <a:latin typeface="Optima" pitchFamily="2" charset="2"/>
            </a:endParaRPr>
          </a:p>
        </p:txBody>
      </p:sp>
      <p:sp>
        <p:nvSpPr>
          <p:cNvPr id="92" name="직사각형 91"/>
          <p:cNvSpPr/>
          <p:nvPr/>
        </p:nvSpPr>
        <p:spPr bwMode="auto">
          <a:xfrm>
            <a:off x="5375974" y="4077090"/>
            <a:ext cx="355489" cy="21603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1100" b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7</a:t>
            </a:r>
            <a:r>
              <a:rPr lang="ko-KR" altLang="en-US" sz="1100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월</a:t>
            </a:r>
            <a:endParaRPr lang="ko-KR" altLang="en-US" sz="1100" b="0">
              <a:solidFill>
                <a:schemeClr val="tx1">
                  <a:lumMod val="75000"/>
                  <a:lumOff val="25000"/>
                </a:schemeClr>
              </a:solidFill>
              <a:latin typeface="Optima" pitchFamily="2" charset="2"/>
            </a:endParaRPr>
          </a:p>
        </p:txBody>
      </p:sp>
      <p:sp>
        <p:nvSpPr>
          <p:cNvPr id="93" name="직사각형 92"/>
          <p:cNvSpPr/>
          <p:nvPr/>
        </p:nvSpPr>
        <p:spPr bwMode="auto">
          <a:xfrm>
            <a:off x="5736024" y="4077090"/>
            <a:ext cx="355489" cy="21603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1100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8</a:t>
            </a:r>
            <a:r>
              <a:rPr lang="ko-KR" altLang="en-US" sz="1100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월</a:t>
            </a:r>
            <a:endParaRPr lang="ko-KR" altLang="en-US" sz="1100" b="0">
              <a:solidFill>
                <a:schemeClr val="tx1">
                  <a:lumMod val="75000"/>
                  <a:lumOff val="25000"/>
                </a:schemeClr>
              </a:solidFill>
              <a:latin typeface="Optima" pitchFamily="2" charset="2"/>
            </a:endParaRPr>
          </a:p>
        </p:txBody>
      </p:sp>
      <p:sp>
        <p:nvSpPr>
          <p:cNvPr id="94" name="직사각형 93"/>
          <p:cNvSpPr/>
          <p:nvPr/>
        </p:nvSpPr>
        <p:spPr bwMode="auto">
          <a:xfrm>
            <a:off x="6096074" y="4077090"/>
            <a:ext cx="355489" cy="21603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1100" b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9</a:t>
            </a:r>
            <a:r>
              <a:rPr lang="ko-KR" altLang="en-US" sz="1100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월</a:t>
            </a:r>
            <a:endParaRPr lang="ko-KR" altLang="en-US" sz="1100" b="0">
              <a:solidFill>
                <a:schemeClr val="tx1">
                  <a:lumMod val="75000"/>
                  <a:lumOff val="25000"/>
                </a:schemeClr>
              </a:solidFill>
              <a:latin typeface="Optima" pitchFamily="2" charset="2"/>
            </a:endParaRPr>
          </a:p>
        </p:txBody>
      </p:sp>
      <p:sp>
        <p:nvSpPr>
          <p:cNvPr id="95" name="직사각형 94"/>
          <p:cNvSpPr/>
          <p:nvPr/>
        </p:nvSpPr>
        <p:spPr bwMode="auto">
          <a:xfrm>
            <a:off x="6456124" y="4077090"/>
            <a:ext cx="355489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1100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10</a:t>
            </a:r>
            <a:r>
              <a:rPr lang="ko-KR" altLang="en-US" sz="1100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월</a:t>
            </a:r>
            <a:endParaRPr lang="ko-KR" altLang="en-US" sz="1100" b="0">
              <a:solidFill>
                <a:schemeClr val="tx1">
                  <a:lumMod val="75000"/>
                  <a:lumOff val="25000"/>
                </a:schemeClr>
              </a:solidFill>
              <a:latin typeface="Optima" pitchFamily="2" charset="2"/>
            </a:endParaRPr>
          </a:p>
        </p:txBody>
      </p:sp>
      <p:sp>
        <p:nvSpPr>
          <p:cNvPr id="96" name="직사각형 95"/>
          <p:cNvSpPr/>
          <p:nvPr/>
        </p:nvSpPr>
        <p:spPr bwMode="auto">
          <a:xfrm>
            <a:off x="6816174" y="4077090"/>
            <a:ext cx="355489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1100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11</a:t>
            </a:r>
            <a:r>
              <a:rPr lang="ko-KR" altLang="en-US" sz="1100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월</a:t>
            </a:r>
            <a:endParaRPr lang="ko-KR" altLang="en-US" sz="1100" b="0">
              <a:solidFill>
                <a:schemeClr val="tx1">
                  <a:lumMod val="75000"/>
                  <a:lumOff val="25000"/>
                </a:schemeClr>
              </a:solidFill>
              <a:latin typeface="Optima" pitchFamily="2" charset="2"/>
            </a:endParaRPr>
          </a:p>
        </p:txBody>
      </p:sp>
      <p:sp>
        <p:nvSpPr>
          <p:cNvPr id="97" name="직사각형 96"/>
          <p:cNvSpPr/>
          <p:nvPr/>
        </p:nvSpPr>
        <p:spPr bwMode="auto">
          <a:xfrm>
            <a:off x="7176224" y="4077090"/>
            <a:ext cx="355489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1100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12</a:t>
            </a:r>
            <a:r>
              <a:rPr lang="ko-KR" altLang="en-US" sz="1100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월</a:t>
            </a:r>
            <a:endParaRPr lang="ko-KR" altLang="en-US" sz="1100" b="0">
              <a:solidFill>
                <a:schemeClr val="tx1">
                  <a:lumMod val="75000"/>
                  <a:lumOff val="25000"/>
                </a:schemeClr>
              </a:solidFill>
              <a:latin typeface="Optima" pitchFamily="2" charset="2"/>
            </a:endParaRPr>
          </a:p>
        </p:txBody>
      </p:sp>
      <p:sp>
        <p:nvSpPr>
          <p:cNvPr id="98" name="직사각형 97"/>
          <p:cNvSpPr/>
          <p:nvPr/>
        </p:nvSpPr>
        <p:spPr bwMode="auto">
          <a:xfrm>
            <a:off x="7536274" y="4077090"/>
            <a:ext cx="355489" cy="21603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1100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1</a:t>
            </a:r>
            <a:r>
              <a:rPr lang="ko-KR" altLang="en-US" sz="1100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월</a:t>
            </a:r>
            <a:endParaRPr lang="ko-KR" altLang="en-US" sz="1100" b="0">
              <a:solidFill>
                <a:schemeClr val="tx1">
                  <a:lumMod val="75000"/>
                  <a:lumOff val="25000"/>
                </a:schemeClr>
              </a:solidFill>
              <a:latin typeface="Optima" pitchFamily="2" charset="2"/>
            </a:endParaRPr>
          </a:p>
        </p:txBody>
      </p:sp>
      <p:sp>
        <p:nvSpPr>
          <p:cNvPr id="99" name="직사각형 98"/>
          <p:cNvSpPr/>
          <p:nvPr/>
        </p:nvSpPr>
        <p:spPr bwMode="auto">
          <a:xfrm>
            <a:off x="7891763" y="4077090"/>
            <a:ext cx="355489" cy="21603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1100" b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2</a:t>
            </a:r>
            <a:r>
              <a:rPr lang="ko-KR" altLang="en-US" sz="1100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월</a:t>
            </a:r>
            <a:endParaRPr lang="ko-KR" altLang="en-US" sz="1100" b="0">
              <a:solidFill>
                <a:schemeClr val="tx1">
                  <a:lumMod val="75000"/>
                  <a:lumOff val="25000"/>
                </a:schemeClr>
              </a:solidFill>
              <a:latin typeface="Optima" pitchFamily="2" charset="2"/>
            </a:endParaRPr>
          </a:p>
        </p:txBody>
      </p:sp>
      <p:sp>
        <p:nvSpPr>
          <p:cNvPr id="100" name="직사각형 99"/>
          <p:cNvSpPr/>
          <p:nvPr/>
        </p:nvSpPr>
        <p:spPr bwMode="auto">
          <a:xfrm>
            <a:off x="8251813" y="4077090"/>
            <a:ext cx="355489" cy="21603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1100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3</a:t>
            </a:r>
            <a:r>
              <a:rPr lang="ko-KR" altLang="en-US" sz="1100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월</a:t>
            </a:r>
            <a:endParaRPr lang="ko-KR" altLang="en-US" sz="1100" b="0">
              <a:solidFill>
                <a:schemeClr val="tx1">
                  <a:lumMod val="75000"/>
                  <a:lumOff val="25000"/>
                </a:schemeClr>
              </a:solidFill>
              <a:latin typeface="Optima" pitchFamily="2" charset="2"/>
            </a:endParaRPr>
          </a:p>
        </p:txBody>
      </p:sp>
      <p:sp>
        <p:nvSpPr>
          <p:cNvPr id="101" name="직사각형 100"/>
          <p:cNvSpPr/>
          <p:nvPr/>
        </p:nvSpPr>
        <p:spPr bwMode="auto">
          <a:xfrm>
            <a:off x="8611863" y="4077090"/>
            <a:ext cx="355489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1100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4</a:t>
            </a:r>
            <a:r>
              <a:rPr lang="ko-KR" altLang="en-US" sz="1100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월</a:t>
            </a:r>
            <a:endParaRPr lang="ko-KR" altLang="en-US" sz="1100" b="0">
              <a:solidFill>
                <a:schemeClr val="tx1">
                  <a:lumMod val="75000"/>
                  <a:lumOff val="25000"/>
                </a:schemeClr>
              </a:solidFill>
              <a:latin typeface="Optima" pitchFamily="2" charset="2"/>
            </a:endParaRPr>
          </a:p>
        </p:txBody>
      </p:sp>
      <p:sp>
        <p:nvSpPr>
          <p:cNvPr id="102" name="직사각형 101"/>
          <p:cNvSpPr/>
          <p:nvPr/>
        </p:nvSpPr>
        <p:spPr bwMode="auto">
          <a:xfrm>
            <a:off x="8971913" y="4077090"/>
            <a:ext cx="355489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1100" b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5</a:t>
            </a:r>
            <a:r>
              <a:rPr lang="ko-KR" altLang="en-US" sz="1100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월</a:t>
            </a:r>
            <a:endParaRPr lang="ko-KR" altLang="en-US" sz="1100" b="0">
              <a:solidFill>
                <a:schemeClr val="tx1">
                  <a:lumMod val="75000"/>
                  <a:lumOff val="25000"/>
                </a:schemeClr>
              </a:solidFill>
              <a:latin typeface="Optima" pitchFamily="2" charset="2"/>
            </a:endParaRPr>
          </a:p>
        </p:txBody>
      </p:sp>
      <p:sp>
        <p:nvSpPr>
          <p:cNvPr id="103" name="직사각형 102"/>
          <p:cNvSpPr/>
          <p:nvPr/>
        </p:nvSpPr>
        <p:spPr bwMode="auto">
          <a:xfrm>
            <a:off x="9331963" y="4077090"/>
            <a:ext cx="355489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1100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6</a:t>
            </a:r>
            <a:r>
              <a:rPr lang="ko-KR" altLang="en-US" sz="1100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월</a:t>
            </a:r>
            <a:endParaRPr lang="ko-KR" altLang="en-US" sz="1100" b="0">
              <a:solidFill>
                <a:schemeClr val="tx1">
                  <a:lumMod val="75000"/>
                  <a:lumOff val="25000"/>
                </a:schemeClr>
              </a:solidFill>
              <a:latin typeface="Optima" pitchFamily="2" charset="2"/>
            </a:endParaRPr>
          </a:p>
        </p:txBody>
      </p:sp>
      <p:sp>
        <p:nvSpPr>
          <p:cNvPr id="104" name="직사각형 103"/>
          <p:cNvSpPr/>
          <p:nvPr/>
        </p:nvSpPr>
        <p:spPr bwMode="auto">
          <a:xfrm>
            <a:off x="9692013" y="4077090"/>
            <a:ext cx="355489" cy="21603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1100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7</a:t>
            </a:r>
            <a:r>
              <a:rPr lang="ko-KR" altLang="en-US" sz="1100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월</a:t>
            </a:r>
            <a:endParaRPr lang="ko-KR" altLang="en-US" sz="1100" b="0">
              <a:solidFill>
                <a:schemeClr val="tx1">
                  <a:lumMod val="75000"/>
                  <a:lumOff val="25000"/>
                </a:schemeClr>
              </a:solidFill>
              <a:latin typeface="Optima" pitchFamily="2" charset="2"/>
            </a:endParaRPr>
          </a:p>
        </p:txBody>
      </p:sp>
      <p:sp>
        <p:nvSpPr>
          <p:cNvPr id="105" name="직사각형 104"/>
          <p:cNvSpPr/>
          <p:nvPr/>
        </p:nvSpPr>
        <p:spPr bwMode="auto">
          <a:xfrm>
            <a:off x="10052063" y="4077090"/>
            <a:ext cx="355489" cy="21603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1100" b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8</a:t>
            </a:r>
            <a:r>
              <a:rPr lang="ko-KR" altLang="en-US" sz="1100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월</a:t>
            </a:r>
            <a:endParaRPr lang="ko-KR" altLang="en-US" sz="1100" b="0">
              <a:solidFill>
                <a:schemeClr val="tx1">
                  <a:lumMod val="75000"/>
                  <a:lumOff val="25000"/>
                </a:schemeClr>
              </a:solidFill>
              <a:latin typeface="Optima" pitchFamily="2" charset="2"/>
            </a:endParaRPr>
          </a:p>
        </p:txBody>
      </p:sp>
      <p:sp>
        <p:nvSpPr>
          <p:cNvPr id="106" name="직사각형 105"/>
          <p:cNvSpPr/>
          <p:nvPr/>
        </p:nvSpPr>
        <p:spPr bwMode="auto">
          <a:xfrm>
            <a:off x="10412113" y="4077090"/>
            <a:ext cx="369117" cy="21603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1100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9</a:t>
            </a:r>
            <a:r>
              <a:rPr lang="ko-KR" altLang="en-US" sz="1100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월</a:t>
            </a:r>
            <a:endParaRPr lang="ko-KR" altLang="en-US" sz="1100" b="0">
              <a:solidFill>
                <a:schemeClr val="tx1">
                  <a:lumMod val="75000"/>
                  <a:lumOff val="25000"/>
                </a:schemeClr>
              </a:solidFill>
              <a:latin typeface="Optima" pitchFamily="2" charset="2"/>
            </a:endParaRPr>
          </a:p>
        </p:txBody>
      </p:sp>
      <p:sp>
        <p:nvSpPr>
          <p:cNvPr id="107" name="직사각형 106"/>
          <p:cNvSpPr/>
          <p:nvPr/>
        </p:nvSpPr>
        <p:spPr bwMode="auto">
          <a:xfrm>
            <a:off x="4295824" y="4077090"/>
            <a:ext cx="355489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1100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4</a:t>
            </a:r>
            <a:r>
              <a:rPr lang="ko-KR" altLang="en-US" sz="1100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월</a:t>
            </a:r>
            <a:endParaRPr lang="ko-KR" altLang="en-US" sz="1100" b="0">
              <a:solidFill>
                <a:schemeClr val="tx1">
                  <a:lumMod val="75000"/>
                  <a:lumOff val="25000"/>
                </a:schemeClr>
              </a:solidFill>
              <a:latin typeface="Optima" pitchFamily="2" charset="2"/>
            </a:endParaRPr>
          </a:p>
        </p:txBody>
      </p:sp>
      <p:sp>
        <p:nvSpPr>
          <p:cNvPr id="108" name="직사각형 107"/>
          <p:cNvSpPr/>
          <p:nvPr/>
        </p:nvSpPr>
        <p:spPr bwMode="auto">
          <a:xfrm>
            <a:off x="4655874" y="4077090"/>
            <a:ext cx="355489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1100" b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5</a:t>
            </a:r>
            <a:r>
              <a:rPr lang="ko-KR" altLang="en-US" sz="1100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월</a:t>
            </a:r>
            <a:endParaRPr lang="ko-KR" altLang="en-US" sz="1100" b="0">
              <a:solidFill>
                <a:schemeClr val="tx1">
                  <a:lumMod val="75000"/>
                  <a:lumOff val="25000"/>
                </a:schemeClr>
              </a:solidFill>
              <a:latin typeface="Optima" pitchFamily="2" charset="2"/>
            </a:endParaRPr>
          </a:p>
        </p:txBody>
      </p:sp>
      <p:sp>
        <p:nvSpPr>
          <p:cNvPr id="109" name="직사각형 108"/>
          <p:cNvSpPr/>
          <p:nvPr/>
        </p:nvSpPr>
        <p:spPr bwMode="auto">
          <a:xfrm>
            <a:off x="5015924" y="4077090"/>
            <a:ext cx="355489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1100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6</a:t>
            </a:r>
            <a:r>
              <a:rPr lang="ko-KR" altLang="en-US" sz="1100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월</a:t>
            </a:r>
            <a:endParaRPr lang="ko-KR" altLang="en-US" sz="1100" b="0">
              <a:solidFill>
                <a:schemeClr val="tx1">
                  <a:lumMod val="75000"/>
                  <a:lumOff val="25000"/>
                </a:schemeClr>
              </a:solidFill>
              <a:latin typeface="Optima" pitchFamily="2" charset="2"/>
            </a:endParaRPr>
          </a:p>
        </p:txBody>
      </p:sp>
      <p:sp>
        <p:nvSpPr>
          <p:cNvPr id="110" name="직사각형 109"/>
          <p:cNvSpPr/>
          <p:nvPr/>
        </p:nvSpPr>
        <p:spPr bwMode="auto">
          <a:xfrm>
            <a:off x="3220180" y="4077090"/>
            <a:ext cx="355489" cy="21603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1100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1</a:t>
            </a:r>
            <a:r>
              <a:rPr lang="ko-KR" altLang="en-US" sz="1100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월</a:t>
            </a:r>
            <a:endParaRPr lang="ko-KR" altLang="en-US" sz="1100" b="0">
              <a:solidFill>
                <a:schemeClr val="tx1">
                  <a:lumMod val="75000"/>
                  <a:lumOff val="25000"/>
                </a:schemeClr>
              </a:solidFill>
              <a:latin typeface="Optima" pitchFamily="2" charset="2"/>
            </a:endParaRPr>
          </a:p>
        </p:txBody>
      </p:sp>
      <p:sp>
        <p:nvSpPr>
          <p:cNvPr id="111" name="직사각형 110"/>
          <p:cNvSpPr/>
          <p:nvPr/>
        </p:nvSpPr>
        <p:spPr bwMode="auto">
          <a:xfrm>
            <a:off x="3575724" y="4077090"/>
            <a:ext cx="355489" cy="21603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1100" b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2</a:t>
            </a:r>
            <a:r>
              <a:rPr lang="ko-KR" altLang="en-US" sz="1100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월</a:t>
            </a:r>
            <a:endParaRPr lang="ko-KR" altLang="en-US" sz="1100" b="0">
              <a:solidFill>
                <a:schemeClr val="tx1">
                  <a:lumMod val="75000"/>
                  <a:lumOff val="25000"/>
                </a:schemeClr>
              </a:solidFill>
              <a:latin typeface="Optima" pitchFamily="2" charset="2"/>
            </a:endParaRPr>
          </a:p>
        </p:txBody>
      </p:sp>
      <p:sp>
        <p:nvSpPr>
          <p:cNvPr id="112" name="직사각형 111"/>
          <p:cNvSpPr/>
          <p:nvPr/>
        </p:nvSpPr>
        <p:spPr bwMode="auto">
          <a:xfrm>
            <a:off x="3935774" y="4077090"/>
            <a:ext cx="355489" cy="21603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1100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3</a:t>
            </a:r>
            <a:r>
              <a:rPr lang="ko-KR" altLang="en-US" sz="1100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월</a:t>
            </a:r>
            <a:endParaRPr lang="ko-KR" altLang="en-US" sz="1100" b="0">
              <a:solidFill>
                <a:schemeClr val="tx1">
                  <a:lumMod val="75000"/>
                  <a:lumOff val="25000"/>
                </a:schemeClr>
              </a:solidFill>
              <a:latin typeface="Optima" pitchFamily="2" charset="2"/>
            </a:endParaRPr>
          </a:p>
        </p:txBody>
      </p:sp>
      <p:sp>
        <p:nvSpPr>
          <p:cNvPr id="113" name="직사각형 112"/>
          <p:cNvSpPr/>
          <p:nvPr/>
        </p:nvSpPr>
        <p:spPr bwMode="auto">
          <a:xfrm>
            <a:off x="1059880" y="5301260"/>
            <a:ext cx="2160300" cy="28804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lIns="36000" rIns="36000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r>
              <a:rPr lang="en-US" altLang="ko-KR" sz="1000" b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BPR</a:t>
            </a:r>
            <a:endParaRPr lang="ko-KR" altLang="en-US" sz="1000" b="0" smtClean="0">
              <a:solidFill>
                <a:schemeClr val="tx1">
                  <a:lumMod val="65000"/>
                  <a:lumOff val="35000"/>
                </a:schemeClr>
              </a:solidFill>
              <a:latin typeface="Optima" pitchFamily="2" charset="2"/>
            </a:endParaRPr>
          </a:p>
        </p:txBody>
      </p:sp>
      <p:sp>
        <p:nvSpPr>
          <p:cNvPr id="85" name="왼쪽 화살표 84"/>
          <p:cNvSpPr/>
          <p:nvPr/>
        </p:nvSpPr>
        <p:spPr bwMode="auto">
          <a:xfrm>
            <a:off x="915420" y="5301260"/>
            <a:ext cx="288480" cy="288040"/>
          </a:xfrm>
          <a:prstGeom prst="leftArrow">
            <a:avLst/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lIns="36000" rIns="36000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endParaRPr lang="ko-KR" altLang="en-US" sz="1000" b="0">
              <a:solidFill>
                <a:schemeClr val="tx1">
                  <a:lumMod val="65000"/>
                  <a:lumOff val="35000"/>
                </a:schemeClr>
              </a:solidFill>
              <a:latin typeface="Optima" pitchFamily="2" charset="2"/>
            </a:endParaRPr>
          </a:p>
        </p:txBody>
      </p:sp>
      <p:sp>
        <p:nvSpPr>
          <p:cNvPr id="115" name="직사각형 114"/>
          <p:cNvSpPr/>
          <p:nvPr/>
        </p:nvSpPr>
        <p:spPr bwMode="auto">
          <a:xfrm>
            <a:off x="1059880" y="5805330"/>
            <a:ext cx="720100" cy="14402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lIns="36000" rIns="36000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r>
              <a:rPr lang="ko-KR" altLang="en-US" sz="900" b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운영팀 보완</a:t>
            </a:r>
          </a:p>
        </p:txBody>
      </p:sp>
      <p:sp>
        <p:nvSpPr>
          <p:cNvPr id="117" name="직사각형 116"/>
          <p:cNvSpPr/>
          <p:nvPr/>
        </p:nvSpPr>
        <p:spPr bwMode="auto">
          <a:xfrm>
            <a:off x="4300330" y="4581160"/>
            <a:ext cx="1080150" cy="288040"/>
          </a:xfrm>
          <a:prstGeom prst="rect">
            <a:avLst/>
          </a:prstGeom>
          <a:solidFill>
            <a:srgbClr val="E7FFE7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lIns="36000" rIns="36000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r>
              <a:rPr lang="ko-KR" altLang="en-US" sz="1000" b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대출시스템</a:t>
            </a:r>
          </a:p>
        </p:txBody>
      </p:sp>
      <p:sp>
        <p:nvSpPr>
          <p:cNvPr id="118" name="직사각형 117"/>
          <p:cNvSpPr/>
          <p:nvPr/>
        </p:nvSpPr>
        <p:spPr bwMode="auto">
          <a:xfrm>
            <a:off x="5380480" y="4581160"/>
            <a:ext cx="1080150" cy="288040"/>
          </a:xfrm>
          <a:prstGeom prst="rect">
            <a:avLst/>
          </a:prstGeom>
          <a:solidFill>
            <a:srgbClr val="E7FFE7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lIns="36000" rIns="36000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r>
              <a:rPr lang="ko-KR" altLang="en-US" sz="1000" b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채권</a:t>
            </a:r>
            <a:r>
              <a:rPr lang="en-US" altLang="ko-KR" sz="1000" b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,</a:t>
            </a:r>
            <a:r>
              <a:rPr lang="ko-KR" altLang="en-US" sz="1000" b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영업</a:t>
            </a:r>
          </a:p>
        </p:txBody>
      </p:sp>
      <p:sp>
        <p:nvSpPr>
          <p:cNvPr id="119" name="직사각형 118"/>
          <p:cNvSpPr/>
          <p:nvPr/>
        </p:nvSpPr>
        <p:spPr bwMode="auto">
          <a:xfrm>
            <a:off x="6460630" y="4581160"/>
            <a:ext cx="1080150" cy="288040"/>
          </a:xfrm>
          <a:prstGeom prst="rect">
            <a:avLst/>
          </a:prstGeom>
          <a:solidFill>
            <a:srgbClr val="E7FFE7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lIns="36000" rIns="36000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r>
              <a:rPr lang="ko-KR" altLang="en-US" sz="1000" b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서비스</a:t>
            </a:r>
            <a:r>
              <a:rPr lang="en-US" altLang="ko-KR" sz="1000" b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,</a:t>
            </a:r>
            <a:r>
              <a:rPr lang="ko-KR" altLang="en-US" sz="1000" b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콜센터</a:t>
            </a:r>
            <a:r>
              <a:rPr lang="en-US" altLang="ko-KR" sz="1000" b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, Hpg</a:t>
            </a:r>
            <a:endParaRPr lang="ko-KR" altLang="en-US" sz="1000" b="0" smtClean="0">
              <a:solidFill>
                <a:schemeClr val="tx1">
                  <a:lumMod val="65000"/>
                  <a:lumOff val="35000"/>
                </a:schemeClr>
              </a:solidFill>
              <a:latin typeface="Optima" pitchFamily="2" charset="2"/>
            </a:endParaRPr>
          </a:p>
        </p:txBody>
      </p:sp>
      <p:sp>
        <p:nvSpPr>
          <p:cNvPr id="120" name="직사각형 119"/>
          <p:cNvSpPr/>
          <p:nvPr/>
        </p:nvSpPr>
        <p:spPr bwMode="auto">
          <a:xfrm>
            <a:off x="7540780" y="4581160"/>
            <a:ext cx="1080150" cy="288040"/>
          </a:xfrm>
          <a:prstGeom prst="rect">
            <a:avLst/>
          </a:prstGeom>
          <a:solidFill>
            <a:srgbClr val="E7FFE7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lIns="36000" rIns="36000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r>
              <a:rPr lang="ko-KR" altLang="en-US" sz="1000" b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회계</a:t>
            </a:r>
            <a:r>
              <a:rPr lang="en-US" altLang="ko-KR" sz="1000" b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, </a:t>
            </a:r>
            <a:r>
              <a:rPr lang="ko-KR" altLang="en-US" sz="1000" b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통계</a:t>
            </a:r>
          </a:p>
        </p:txBody>
      </p:sp>
      <p:sp>
        <p:nvSpPr>
          <p:cNvPr id="121" name="직사각형 120"/>
          <p:cNvSpPr/>
          <p:nvPr/>
        </p:nvSpPr>
        <p:spPr bwMode="auto">
          <a:xfrm>
            <a:off x="8620930" y="4581160"/>
            <a:ext cx="1080150" cy="288040"/>
          </a:xfrm>
          <a:prstGeom prst="rect">
            <a:avLst/>
          </a:prstGeom>
          <a:solidFill>
            <a:srgbClr val="E7FFE7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lIns="36000" rIns="36000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r>
              <a:rPr lang="ko-KR" altLang="en-US" sz="1000" b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일괄처</a:t>
            </a:r>
            <a:r>
              <a:rPr lang="ko-KR" altLang="en-US" sz="1000" b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리</a:t>
            </a:r>
            <a:endParaRPr lang="ko-KR" altLang="en-US" sz="1000" b="0" smtClean="0">
              <a:solidFill>
                <a:schemeClr val="tx1">
                  <a:lumMod val="65000"/>
                  <a:lumOff val="35000"/>
                </a:schemeClr>
              </a:solidFill>
              <a:latin typeface="Optima" pitchFamily="2" charset="2"/>
            </a:endParaRPr>
          </a:p>
        </p:txBody>
      </p:sp>
      <p:sp>
        <p:nvSpPr>
          <p:cNvPr id="122" name="직사각형 121"/>
          <p:cNvSpPr/>
          <p:nvPr/>
        </p:nvSpPr>
        <p:spPr bwMode="auto">
          <a:xfrm>
            <a:off x="9701080" y="4581160"/>
            <a:ext cx="1080150" cy="28804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lIns="36000" rIns="36000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endParaRPr lang="ko-KR" altLang="en-US" sz="1000" b="0" smtClean="0">
              <a:solidFill>
                <a:schemeClr val="tx1">
                  <a:lumMod val="65000"/>
                  <a:lumOff val="35000"/>
                </a:schemeClr>
              </a:solidFill>
              <a:latin typeface="Optima" pitchFamily="2" charset="2"/>
            </a:endParaRPr>
          </a:p>
        </p:txBody>
      </p:sp>
      <p:sp>
        <p:nvSpPr>
          <p:cNvPr id="123" name="모서리가 둥근 직사각형 122"/>
          <p:cNvSpPr/>
          <p:nvPr/>
        </p:nvSpPr>
        <p:spPr bwMode="auto">
          <a:xfrm>
            <a:off x="9197010" y="3140960"/>
            <a:ext cx="720100" cy="14402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noFill/>
            <a:round/>
            <a:headEnd/>
            <a:tailEnd/>
          </a:ln>
          <a:effectLst/>
        </p:spPr>
        <p:txBody>
          <a:bodyPr wrap="square" lIns="0" rIns="0" rtlCol="0" anchor="ctr">
            <a:noAutofit/>
          </a:bodyPr>
          <a:lstStyle/>
          <a:p>
            <a:pPr algn="r" eaLnBrk="0" latinLnBrk="0" hangingPunct="0">
              <a:spcBef>
                <a:spcPct val="50000"/>
              </a:spcBef>
              <a:buClr>
                <a:schemeClr val="tx1"/>
              </a:buClr>
            </a:pPr>
            <a:r>
              <a:rPr lang="ko-KR" altLang="en-US" sz="900" b="0" smtClean="0">
                <a:latin typeface="Optima" pitchFamily="2" charset="2"/>
              </a:rPr>
              <a:t>시범오픈</a:t>
            </a:r>
            <a:r>
              <a:rPr lang="en-US" altLang="ko-KR" sz="900" b="0" smtClean="0">
                <a:latin typeface="Optima" pitchFamily="2" charset="2"/>
              </a:rPr>
              <a:t>(RC1)</a:t>
            </a:r>
            <a:endParaRPr lang="ko-KR" altLang="en-US" sz="900" b="0" smtClean="0">
              <a:latin typeface="Optima" pitchFamily="2" charset="2"/>
            </a:endParaRPr>
          </a:p>
        </p:txBody>
      </p:sp>
      <p:cxnSp>
        <p:nvCxnSpPr>
          <p:cNvPr id="124" name="직선 화살표 연결선 80"/>
          <p:cNvCxnSpPr>
            <a:stCxn id="128" idx="3"/>
            <a:endCxn id="76" idx="3"/>
          </p:cNvCxnSpPr>
          <p:nvPr/>
        </p:nvCxnSpPr>
        <p:spPr bwMode="auto">
          <a:xfrm flipV="1">
            <a:off x="9197010" y="3068950"/>
            <a:ext cx="864120" cy="216030"/>
          </a:xfrm>
          <a:prstGeom prst="bentConnector2">
            <a:avLst/>
          </a:prstGeom>
          <a:noFill/>
          <a:ln w="9525" cap="flat" cmpd="sng" algn="ctr">
            <a:solidFill>
              <a:schemeClr val="tx1">
                <a:lumMod val="85000"/>
                <a:lumOff val="15000"/>
              </a:schemeClr>
            </a:solidFill>
            <a:prstDash val="sysDot"/>
            <a:round/>
            <a:headEnd type="none" w="med" len="med"/>
            <a:tailEnd type="none"/>
          </a:ln>
          <a:effectLst/>
        </p:spPr>
      </p:cxnSp>
      <p:sp>
        <p:nvSpPr>
          <p:cNvPr id="126" name="직사각형 125"/>
          <p:cNvSpPr/>
          <p:nvPr/>
        </p:nvSpPr>
        <p:spPr bwMode="auto">
          <a:xfrm>
            <a:off x="3292190" y="3645030"/>
            <a:ext cx="144020" cy="144020"/>
          </a:xfrm>
          <a:prstGeom prst="rect">
            <a:avLst/>
          </a:prstGeom>
          <a:solidFill>
            <a:schemeClr val="bg1"/>
          </a:solidFill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marL="171450" indent="-171450" algn="ctr" eaLnBrk="0" latinLnBrk="0" hangingPunct="0">
              <a:spcBef>
                <a:spcPct val="50000"/>
              </a:spcBef>
              <a:buClr>
                <a:schemeClr val="tx1"/>
              </a:buClr>
              <a:buFont typeface="Wingdings" pitchFamily="2" charset="2"/>
              <a:buChar char="ü"/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128" name="직사각형 127"/>
          <p:cNvSpPr/>
          <p:nvPr/>
        </p:nvSpPr>
        <p:spPr bwMode="auto">
          <a:xfrm>
            <a:off x="9052990" y="3212970"/>
            <a:ext cx="144020" cy="144020"/>
          </a:xfrm>
          <a:prstGeom prst="rect">
            <a:avLst/>
          </a:prstGeom>
          <a:solidFill>
            <a:schemeClr val="bg1"/>
          </a:solidFill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marL="171450" indent="-171450" algn="ctr" eaLnBrk="0" latinLnBrk="0" hangingPunct="0">
              <a:spcBef>
                <a:spcPct val="50000"/>
              </a:spcBef>
              <a:buClr>
                <a:schemeClr val="tx1"/>
              </a:buClr>
              <a:buFont typeface="Wingdings" pitchFamily="2" charset="2"/>
              <a:buChar char="ü"/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131" name="직사각형 130"/>
          <p:cNvSpPr/>
          <p:nvPr/>
        </p:nvSpPr>
        <p:spPr bwMode="auto">
          <a:xfrm>
            <a:off x="3940280" y="4581160"/>
            <a:ext cx="351670" cy="14402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lIns="36000" rIns="36000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r>
              <a:rPr lang="ko-KR" altLang="en-US" sz="900" b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팀웍</a:t>
            </a:r>
          </a:p>
        </p:txBody>
      </p:sp>
      <p:sp>
        <p:nvSpPr>
          <p:cNvPr id="133" name="직사각형 132"/>
          <p:cNvSpPr/>
          <p:nvPr/>
        </p:nvSpPr>
        <p:spPr bwMode="auto">
          <a:xfrm>
            <a:off x="196200" y="2349500"/>
            <a:ext cx="791670" cy="21603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9525">
            <a:solidFill>
              <a:schemeClr val="bg1">
                <a:lumMod val="9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sz="1100" smtClean="0">
                <a:solidFill>
                  <a:schemeClr val="bg1"/>
                </a:solidFill>
                <a:latin typeface="Optima" pitchFamily="2" charset="2"/>
              </a:rPr>
              <a:t>연도</a:t>
            </a:r>
            <a:endParaRPr lang="ko-KR" altLang="en-US" sz="1100">
              <a:solidFill>
                <a:schemeClr val="bg1"/>
              </a:solidFill>
              <a:latin typeface="Optima" pitchFamily="2" charset="2"/>
            </a:endParaRPr>
          </a:p>
        </p:txBody>
      </p:sp>
      <p:sp>
        <p:nvSpPr>
          <p:cNvPr id="134" name="직사각형 133"/>
          <p:cNvSpPr/>
          <p:nvPr/>
        </p:nvSpPr>
        <p:spPr bwMode="auto">
          <a:xfrm>
            <a:off x="195760" y="2564880"/>
            <a:ext cx="791670" cy="216030"/>
          </a:xfrm>
          <a:prstGeom prst="rect">
            <a:avLst/>
          </a:prstGeom>
          <a:solidFill>
            <a:schemeClr val="accent2">
              <a:lumMod val="25000"/>
            </a:schemeClr>
          </a:solidFill>
          <a:ln w="9525">
            <a:solidFill>
              <a:schemeClr val="bg1">
                <a:lumMod val="9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sz="1100" smtClean="0">
                <a:solidFill>
                  <a:schemeClr val="bg1"/>
                </a:solidFill>
                <a:latin typeface="Optima" pitchFamily="2" charset="2"/>
              </a:rPr>
              <a:t>릴리</a:t>
            </a:r>
            <a:r>
              <a:rPr lang="ko-KR" altLang="en-US" sz="1100">
                <a:solidFill>
                  <a:schemeClr val="bg1"/>
                </a:solidFill>
                <a:latin typeface="Optima" pitchFamily="2" charset="2"/>
              </a:rPr>
              <a:t>스</a:t>
            </a:r>
          </a:p>
        </p:txBody>
      </p:sp>
      <p:sp>
        <p:nvSpPr>
          <p:cNvPr id="135" name="직사각형 134"/>
          <p:cNvSpPr/>
          <p:nvPr/>
        </p:nvSpPr>
        <p:spPr bwMode="auto">
          <a:xfrm>
            <a:off x="195760" y="2780910"/>
            <a:ext cx="791670" cy="216030"/>
          </a:xfrm>
          <a:prstGeom prst="rect">
            <a:avLst/>
          </a:prstGeom>
          <a:solidFill>
            <a:schemeClr val="accent2">
              <a:lumMod val="25000"/>
            </a:schemeClr>
          </a:solidFill>
          <a:ln w="9525">
            <a:solidFill>
              <a:schemeClr val="bg1">
                <a:lumMod val="9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sz="1100" smtClean="0">
                <a:solidFill>
                  <a:schemeClr val="bg1"/>
                </a:solidFill>
                <a:latin typeface="Optima" pitchFamily="2" charset="2"/>
              </a:rPr>
              <a:t>월</a:t>
            </a:r>
            <a:endParaRPr lang="ko-KR" altLang="en-US" sz="1100">
              <a:solidFill>
                <a:schemeClr val="bg1"/>
              </a:solidFill>
              <a:latin typeface="Optima" pitchFamily="2" charset="2"/>
            </a:endParaRPr>
          </a:p>
        </p:txBody>
      </p:sp>
      <p:sp>
        <p:nvSpPr>
          <p:cNvPr id="136" name="직사각형 135"/>
          <p:cNvSpPr/>
          <p:nvPr/>
        </p:nvSpPr>
        <p:spPr bwMode="auto">
          <a:xfrm>
            <a:off x="195760" y="2996940"/>
            <a:ext cx="791670" cy="1080150"/>
          </a:xfrm>
          <a:prstGeom prst="rect">
            <a:avLst/>
          </a:prstGeom>
          <a:solidFill>
            <a:schemeClr val="accent2">
              <a:lumMod val="25000"/>
            </a:schemeClr>
          </a:solidFill>
          <a:ln w="9525">
            <a:solidFill>
              <a:schemeClr val="bg1">
                <a:lumMod val="9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sz="1100" smtClean="0">
                <a:solidFill>
                  <a:schemeClr val="bg1"/>
                </a:solidFill>
                <a:latin typeface="Optima" pitchFamily="2" charset="2"/>
              </a:rPr>
              <a:t>주요</a:t>
            </a:r>
            <a:endParaRPr lang="en-US" altLang="ko-KR" sz="1100" smtClean="0">
              <a:solidFill>
                <a:schemeClr val="bg1"/>
              </a:solidFill>
              <a:latin typeface="Optima" pitchFamily="2" charset="2"/>
            </a:endParaRPr>
          </a:p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sz="1100" smtClean="0">
                <a:solidFill>
                  <a:schemeClr val="bg1"/>
                </a:solidFill>
                <a:latin typeface="Optima" pitchFamily="2" charset="2"/>
              </a:rPr>
              <a:t>이벤</a:t>
            </a:r>
            <a:r>
              <a:rPr lang="ko-KR" altLang="en-US" sz="1100">
                <a:solidFill>
                  <a:schemeClr val="bg1"/>
                </a:solidFill>
                <a:latin typeface="Optima" pitchFamily="2" charset="2"/>
              </a:rPr>
              <a:t>트</a:t>
            </a:r>
          </a:p>
        </p:txBody>
      </p:sp>
      <p:sp>
        <p:nvSpPr>
          <p:cNvPr id="137" name="직사각형 136"/>
          <p:cNvSpPr/>
          <p:nvPr/>
        </p:nvSpPr>
        <p:spPr bwMode="auto">
          <a:xfrm>
            <a:off x="195760" y="4077090"/>
            <a:ext cx="791670" cy="216030"/>
          </a:xfrm>
          <a:prstGeom prst="rect">
            <a:avLst/>
          </a:prstGeom>
          <a:solidFill>
            <a:schemeClr val="accent2">
              <a:lumMod val="25000"/>
            </a:schemeClr>
          </a:solidFill>
          <a:ln w="9525">
            <a:solidFill>
              <a:schemeClr val="bg1">
                <a:lumMod val="9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sz="1100" smtClean="0">
                <a:solidFill>
                  <a:schemeClr val="bg1"/>
                </a:solidFill>
                <a:latin typeface="Optima" pitchFamily="2" charset="2"/>
              </a:rPr>
              <a:t>월</a:t>
            </a:r>
            <a:endParaRPr lang="ko-KR" altLang="en-US" sz="1100">
              <a:solidFill>
                <a:schemeClr val="bg1"/>
              </a:solidFill>
              <a:latin typeface="Optima" pitchFamily="2" charset="2"/>
            </a:endParaRPr>
          </a:p>
        </p:txBody>
      </p:sp>
      <p:sp>
        <p:nvSpPr>
          <p:cNvPr id="138" name="직사각형 137"/>
          <p:cNvSpPr/>
          <p:nvPr/>
        </p:nvSpPr>
        <p:spPr bwMode="auto">
          <a:xfrm>
            <a:off x="195760" y="4293120"/>
            <a:ext cx="791670" cy="288040"/>
          </a:xfrm>
          <a:prstGeom prst="rect">
            <a:avLst/>
          </a:prstGeom>
          <a:solidFill>
            <a:schemeClr val="accent2">
              <a:lumMod val="25000"/>
            </a:schemeClr>
          </a:solidFill>
          <a:ln w="9525">
            <a:solidFill>
              <a:schemeClr val="bg1">
                <a:lumMod val="9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sz="1100" smtClean="0">
                <a:solidFill>
                  <a:schemeClr val="bg1"/>
                </a:solidFill>
                <a:latin typeface="Optima" pitchFamily="2" charset="2"/>
              </a:rPr>
              <a:t>구</a:t>
            </a:r>
            <a:r>
              <a:rPr lang="ko-KR" altLang="en-US" sz="1100">
                <a:solidFill>
                  <a:schemeClr val="bg1"/>
                </a:solidFill>
                <a:latin typeface="Optima" pitchFamily="2" charset="2"/>
              </a:rPr>
              <a:t>분</a:t>
            </a:r>
          </a:p>
        </p:txBody>
      </p:sp>
      <p:sp>
        <p:nvSpPr>
          <p:cNvPr id="139" name="직사각형 138"/>
          <p:cNvSpPr/>
          <p:nvPr/>
        </p:nvSpPr>
        <p:spPr bwMode="auto">
          <a:xfrm>
            <a:off x="195760" y="4581160"/>
            <a:ext cx="791670" cy="288040"/>
          </a:xfrm>
          <a:prstGeom prst="rect">
            <a:avLst/>
          </a:prstGeom>
          <a:solidFill>
            <a:schemeClr val="accent2">
              <a:lumMod val="25000"/>
            </a:schemeClr>
          </a:solidFill>
          <a:ln w="9525">
            <a:solidFill>
              <a:schemeClr val="bg1">
                <a:lumMod val="9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sz="1100" smtClean="0">
                <a:solidFill>
                  <a:schemeClr val="bg1"/>
                </a:solidFill>
                <a:latin typeface="Optima" pitchFamily="2" charset="2"/>
              </a:rPr>
              <a:t>마일스</a:t>
            </a:r>
            <a:r>
              <a:rPr lang="ko-KR" altLang="en-US" sz="1100">
                <a:solidFill>
                  <a:schemeClr val="bg1"/>
                </a:solidFill>
                <a:latin typeface="Optima" pitchFamily="2" charset="2"/>
              </a:rPr>
              <a:t>톤</a:t>
            </a:r>
          </a:p>
        </p:txBody>
      </p:sp>
      <p:sp>
        <p:nvSpPr>
          <p:cNvPr id="140" name="이등변 삼각형 139"/>
          <p:cNvSpPr/>
          <p:nvPr/>
        </p:nvSpPr>
        <p:spPr bwMode="auto">
          <a:xfrm>
            <a:off x="5308470" y="2924930"/>
            <a:ext cx="144020" cy="144020"/>
          </a:xfrm>
          <a:prstGeom prst="triangle">
            <a:avLst/>
          </a:prstGeom>
          <a:solidFill>
            <a:schemeClr val="accent2">
              <a:lumMod val="25000"/>
            </a:schemeClr>
          </a:solidFill>
          <a:ln w="12700">
            <a:solidFill>
              <a:schemeClr val="bg1">
                <a:lumMod val="9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marL="171450" indent="-171450" algn="ctr" eaLnBrk="0" latinLnBrk="0" hangingPunct="0">
              <a:spcBef>
                <a:spcPct val="50000"/>
              </a:spcBef>
              <a:buClr>
                <a:schemeClr val="tx1"/>
              </a:buClr>
              <a:buFont typeface="Wingdings" pitchFamily="2" charset="2"/>
              <a:buChar char="ü"/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141" name="모서리가 둥근 직사각형 140"/>
          <p:cNvSpPr/>
          <p:nvPr/>
        </p:nvSpPr>
        <p:spPr bwMode="auto">
          <a:xfrm>
            <a:off x="4516360" y="3356990"/>
            <a:ext cx="720100" cy="14402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noFill/>
            <a:round/>
            <a:headEnd/>
            <a:tailEnd/>
          </a:ln>
          <a:effectLst/>
        </p:spPr>
        <p:txBody>
          <a:bodyPr wrap="square" lIns="0" rIns="0" rtlCol="0" anchor="ctr">
            <a:noAutofit/>
          </a:bodyPr>
          <a:lstStyle/>
          <a:p>
            <a:pPr algn="r" eaLnBrk="0" latinLnBrk="0" hangingPunct="0">
              <a:spcBef>
                <a:spcPct val="50000"/>
              </a:spcBef>
              <a:buClr>
                <a:schemeClr val="tx1"/>
              </a:buClr>
            </a:pPr>
            <a:r>
              <a:rPr lang="ko-KR" altLang="en-US" sz="900" b="0" smtClean="0">
                <a:latin typeface="Optima" pitchFamily="2" charset="2"/>
              </a:rPr>
              <a:t>릴리스알파</a:t>
            </a:r>
          </a:p>
        </p:txBody>
      </p:sp>
      <p:cxnSp>
        <p:nvCxnSpPr>
          <p:cNvPr id="142" name="직선 화살표 연결선 80"/>
          <p:cNvCxnSpPr>
            <a:stCxn id="143" idx="3"/>
            <a:endCxn id="140" idx="3"/>
          </p:cNvCxnSpPr>
          <p:nvPr/>
        </p:nvCxnSpPr>
        <p:spPr bwMode="auto">
          <a:xfrm flipV="1">
            <a:off x="4516360" y="3068950"/>
            <a:ext cx="864120" cy="432060"/>
          </a:xfrm>
          <a:prstGeom prst="bentConnector2">
            <a:avLst/>
          </a:prstGeom>
          <a:noFill/>
          <a:ln w="9525" cap="flat" cmpd="sng" algn="ctr">
            <a:solidFill>
              <a:schemeClr val="tx1">
                <a:lumMod val="85000"/>
                <a:lumOff val="15000"/>
              </a:schemeClr>
            </a:solidFill>
            <a:prstDash val="sysDot"/>
            <a:round/>
            <a:headEnd type="none" w="med" len="med"/>
            <a:tailEnd type="none"/>
          </a:ln>
          <a:effectLst/>
        </p:spPr>
      </p:cxnSp>
      <p:sp>
        <p:nvSpPr>
          <p:cNvPr id="143" name="직사각형 142"/>
          <p:cNvSpPr/>
          <p:nvPr/>
        </p:nvSpPr>
        <p:spPr bwMode="auto">
          <a:xfrm>
            <a:off x="4372340" y="3429000"/>
            <a:ext cx="144020" cy="144020"/>
          </a:xfrm>
          <a:prstGeom prst="rect">
            <a:avLst/>
          </a:prstGeom>
          <a:solidFill>
            <a:schemeClr val="bg1"/>
          </a:solidFill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marL="171450" indent="-171450" algn="ctr" eaLnBrk="0" latinLnBrk="0" hangingPunct="0">
              <a:spcBef>
                <a:spcPct val="50000"/>
              </a:spcBef>
              <a:buClr>
                <a:schemeClr val="tx1"/>
              </a:buClr>
              <a:buFont typeface="Wingdings" pitchFamily="2" charset="2"/>
              <a:buChar char="ü"/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146" name="이등변 삼각형 145"/>
          <p:cNvSpPr/>
          <p:nvPr/>
        </p:nvSpPr>
        <p:spPr bwMode="auto">
          <a:xfrm>
            <a:off x="6388620" y="2924930"/>
            <a:ext cx="144020" cy="144020"/>
          </a:xfrm>
          <a:prstGeom prst="triangle">
            <a:avLst/>
          </a:prstGeom>
          <a:solidFill>
            <a:schemeClr val="accent2">
              <a:lumMod val="25000"/>
            </a:schemeClr>
          </a:solidFill>
          <a:ln w="12700">
            <a:solidFill>
              <a:schemeClr val="bg1">
                <a:lumMod val="9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marL="171450" indent="-171450" algn="ctr" eaLnBrk="0" latinLnBrk="0" hangingPunct="0">
              <a:spcBef>
                <a:spcPct val="50000"/>
              </a:spcBef>
              <a:buClr>
                <a:schemeClr val="tx1"/>
              </a:buClr>
              <a:buFont typeface="Wingdings" pitchFamily="2" charset="2"/>
              <a:buChar char="ü"/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147" name="모서리가 둥근 직사각형 146"/>
          <p:cNvSpPr/>
          <p:nvPr/>
        </p:nvSpPr>
        <p:spPr bwMode="auto">
          <a:xfrm>
            <a:off x="5596510" y="3356990"/>
            <a:ext cx="720100" cy="14402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noFill/>
            <a:round/>
            <a:headEnd/>
            <a:tailEnd/>
          </a:ln>
          <a:effectLst/>
        </p:spPr>
        <p:txBody>
          <a:bodyPr wrap="square" lIns="0" rIns="0" rtlCol="0" anchor="ctr">
            <a:noAutofit/>
          </a:bodyPr>
          <a:lstStyle/>
          <a:p>
            <a:pPr algn="r" eaLnBrk="0" latinLnBrk="0" hangingPunct="0">
              <a:spcBef>
                <a:spcPct val="50000"/>
              </a:spcBef>
              <a:buClr>
                <a:schemeClr val="tx1"/>
              </a:buClr>
            </a:pPr>
            <a:r>
              <a:rPr lang="ko-KR" altLang="en-US" sz="900" b="0" smtClean="0">
                <a:latin typeface="Optima" pitchFamily="2" charset="2"/>
              </a:rPr>
              <a:t>릴리스알파</a:t>
            </a:r>
            <a:r>
              <a:rPr lang="en-US" altLang="ko-KR" sz="900" b="0" smtClean="0">
                <a:latin typeface="Optima" pitchFamily="2" charset="2"/>
              </a:rPr>
              <a:t>2</a:t>
            </a:r>
            <a:endParaRPr lang="ko-KR" altLang="en-US" sz="900" b="0" smtClean="0">
              <a:latin typeface="Optima" pitchFamily="2" charset="2"/>
            </a:endParaRPr>
          </a:p>
        </p:txBody>
      </p:sp>
      <p:cxnSp>
        <p:nvCxnSpPr>
          <p:cNvPr id="148" name="직선 화살표 연결선 80"/>
          <p:cNvCxnSpPr>
            <a:stCxn id="149" idx="3"/>
            <a:endCxn id="146" idx="3"/>
          </p:cNvCxnSpPr>
          <p:nvPr/>
        </p:nvCxnSpPr>
        <p:spPr bwMode="auto">
          <a:xfrm flipV="1">
            <a:off x="5596510" y="3068950"/>
            <a:ext cx="864120" cy="432060"/>
          </a:xfrm>
          <a:prstGeom prst="bentConnector2">
            <a:avLst/>
          </a:prstGeom>
          <a:noFill/>
          <a:ln w="9525" cap="flat" cmpd="sng" algn="ctr">
            <a:solidFill>
              <a:schemeClr val="tx1">
                <a:lumMod val="85000"/>
                <a:lumOff val="15000"/>
              </a:schemeClr>
            </a:solidFill>
            <a:prstDash val="sysDot"/>
            <a:round/>
            <a:headEnd type="none" w="med" len="med"/>
            <a:tailEnd type="none"/>
          </a:ln>
          <a:effectLst/>
        </p:spPr>
      </p:cxnSp>
      <p:sp>
        <p:nvSpPr>
          <p:cNvPr id="149" name="직사각형 148"/>
          <p:cNvSpPr/>
          <p:nvPr/>
        </p:nvSpPr>
        <p:spPr bwMode="auto">
          <a:xfrm>
            <a:off x="5452490" y="3429000"/>
            <a:ext cx="144020" cy="144020"/>
          </a:xfrm>
          <a:prstGeom prst="rect">
            <a:avLst/>
          </a:prstGeom>
          <a:solidFill>
            <a:schemeClr val="bg1"/>
          </a:solidFill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marL="171450" indent="-171450" algn="ctr" eaLnBrk="0" latinLnBrk="0" hangingPunct="0">
              <a:spcBef>
                <a:spcPct val="50000"/>
              </a:spcBef>
              <a:buClr>
                <a:schemeClr val="tx1"/>
              </a:buClr>
              <a:buFont typeface="Wingdings" pitchFamily="2" charset="2"/>
              <a:buChar char="ü"/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150" name="이등변 삼각형 149"/>
          <p:cNvSpPr/>
          <p:nvPr/>
        </p:nvSpPr>
        <p:spPr bwMode="auto">
          <a:xfrm>
            <a:off x="7468770" y="2924930"/>
            <a:ext cx="144020" cy="144020"/>
          </a:xfrm>
          <a:prstGeom prst="triangle">
            <a:avLst/>
          </a:prstGeom>
          <a:solidFill>
            <a:schemeClr val="accent2">
              <a:lumMod val="25000"/>
            </a:schemeClr>
          </a:solidFill>
          <a:ln w="12700">
            <a:solidFill>
              <a:schemeClr val="bg1">
                <a:lumMod val="9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marL="171450" indent="-171450" algn="ctr" eaLnBrk="0" latinLnBrk="0" hangingPunct="0">
              <a:spcBef>
                <a:spcPct val="50000"/>
              </a:spcBef>
              <a:buClr>
                <a:schemeClr val="tx1"/>
              </a:buClr>
              <a:buFont typeface="Wingdings" pitchFamily="2" charset="2"/>
              <a:buChar char="ü"/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151" name="모서리가 둥근 직사각형 150"/>
          <p:cNvSpPr/>
          <p:nvPr/>
        </p:nvSpPr>
        <p:spPr bwMode="auto">
          <a:xfrm>
            <a:off x="6676660" y="3356990"/>
            <a:ext cx="720100" cy="14402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noFill/>
            <a:round/>
            <a:headEnd/>
            <a:tailEnd/>
          </a:ln>
          <a:effectLst/>
        </p:spPr>
        <p:txBody>
          <a:bodyPr wrap="square" lIns="0" rIns="0" rtlCol="0" anchor="ctr">
            <a:noAutofit/>
          </a:bodyPr>
          <a:lstStyle/>
          <a:p>
            <a:pPr algn="r" eaLnBrk="0" latinLnBrk="0" hangingPunct="0">
              <a:spcBef>
                <a:spcPct val="50000"/>
              </a:spcBef>
              <a:buClr>
                <a:schemeClr val="tx1"/>
              </a:buClr>
            </a:pPr>
            <a:r>
              <a:rPr lang="ko-KR" altLang="en-US" sz="900" b="0" smtClean="0">
                <a:latin typeface="Optima" pitchFamily="2" charset="2"/>
              </a:rPr>
              <a:t>릴리스베</a:t>
            </a:r>
            <a:r>
              <a:rPr lang="ko-KR" altLang="en-US" sz="900" b="0">
                <a:latin typeface="Optima" pitchFamily="2" charset="2"/>
              </a:rPr>
              <a:t>타</a:t>
            </a:r>
            <a:r>
              <a:rPr lang="en-US" altLang="ko-KR" sz="900" b="0" smtClean="0">
                <a:latin typeface="Optima" pitchFamily="2" charset="2"/>
              </a:rPr>
              <a:t>1</a:t>
            </a:r>
            <a:endParaRPr lang="ko-KR" altLang="en-US" sz="900" b="0" smtClean="0">
              <a:latin typeface="Optima" pitchFamily="2" charset="2"/>
            </a:endParaRPr>
          </a:p>
        </p:txBody>
      </p:sp>
      <p:cxnSp>
        <p:nvCxnSpPr>
          <p:cNvPr id="152" name="직선 화살표 연결선 80"/>
          <p:cNvCxnSpPr>
            <a:stCxn id="153" idx="3"/>
            <a:endCxn id="150" idx="3"/>
          </p:cNvCxnSpPr>
          <p:nvPr/>
        </p:nvCxnSpPr>
        <p:spPr bwMode="auto">
          <a:xfrm flipV="1">
            <a:off x="6676660" y="3068950"/>
            <a:ext cx="864120" cy="432060"/>
          </a:xfrm>
          <a:prstGeom prst="bentConnector2">
            <a:avLst/>
          </a:prstGeom>
          <a:noFill/>
          <a:ln w="9525" cap="flat" cmpd="sng" algn="ctr">
            <a:solidFill>
              <a:schemeClr val="tx1">
                <a:lumMod val="85000"/>
                <a:lumOff val="15000"/>
              </a:schemeClr>
            </a:solidFill>
            <a:prstDash val="sysDot"/>
            <a:round/>
            <a:headEnd type="none" w="med" len="med"/>
            <a:tailEnd type="none"/>
          </a:ln>
          <a:effectLst/>
        </p:spPr>
      </p:cxnSp>
      <p:sp>
        <p:nvSpPr>
          <p:cNvPr id="153" name="직사각형 152"/>
          <p:cNvSpPr/>
          <p:nvPr/>
        </p:nvSpPr>
        <p:spPr bwMode="auto">
          <a:xfrm>
            <a:off x="6532640" y="3429000"/>
            <a:ext cx="144020" cy="144020"/>
          </a:xfrm>
          <a:prstGeom prst="rect">
            <a:avLst/>
          </a:prstGeom>
          <a:solidFill>
            <a:schemeClr val="bg1"/>
          </a:solidFill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marL="171450" indent="-171450" algn="ctr" eaLnBrk="0" latinLnBrk="0" hangingPunct="0">
              <a:spcBef>
                <a:spcPct val="50000"/>
              </a:spcBef>
              <a:buClr>
                <a:schemeClr val="tx1"/>
              </a:buClr>
              <a:buFont typeface="Wingdings" pitchFamily="2" charset="2"/>
              <a:buChar char="ü"/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154" name="이등변 삼각형 153"/>
          <p:cNvSpPr/>
          <p:nvPr/>
        </p:nvSpPr>
        <p:spPr bwMode="auto">
          <a:xfrm>
            <a:off x="8548920" y="2924930"/>
            <a:ext cx="144020" cy="144020"/>
          </a:xfrm>
          <a:prstGeom prst="triangle">
            <a:avLst/>
          </a:prstGeom>
          <a:solidFill>
            <a:schemeClr val="accent2">
              <a:lumMod val="25000"/>
            </a:schemeClr>
          </a:solidFill>
          <a:ln w="12700">
            <a:solidFill>
              <a:schemeClr val="bg1">
                <a:lumMod val="9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marL="171450" indent="-171450" algn="ctr" eaLnBrk="0" latinLnBrk="0" hangingPunct="0">
              <a:spcBef>
                <a:spcPct val="50000"/>
              </a:spcBef>
              <a:buClr>
                <a:schemeClr val="tx1"/>
              </a:buClr>
              <a:buFont typeface="Wingdings" pitchFamily="2" charset="2"/>
              <a:buChar char="ü"/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155" name="모서리가 둥근 직사각형 154"/>
          <p:cNvSpPr/>
          <p:nvPr/>
        </p:nvSpPr>
        <p:spPr bwMode="auto">
          <a:xfrm>
            <a:off x="7756810" y="3356990"/>
            <a:ext cx="720100" cy="14402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noFill/>
            <a:round/>
            <a:headEnd/>
            <a:tailEnd/>
          </a:ln>
          <a:effectLst/>
        </p:spPr>
        <p:txBody>
          <a:bodyPr wrap="square" lIns="0" rIns="0" rtlCol="0" anchor="ctr">
            <a:noAutofit/>
          </a:bodyPr>
          <a:lstStyle/>
          <a:p>
            <a:pPr algn="r" eaLnBrk="0" latinLnBrk="0" hangingPunct="0">
              <a:spcBef>
                <a:spcPct val="50000"/>
              </a:spcBef>
              <a:buClr>
                <a:schemeClr val="tx1"/>
              </a:buClr>
            </a:pPr>
            <a:r>
              <a:rPr lang="ko-KR" altLang="en-US" sz="900" b="0" smtClean="0">
                <a:latin typeface="Optima" pitchFamily="2" charset="2"/>
              </a:rPr>
              <a:t>릴리스베</a:t>
            </a:r>
            <a:r>
              <a:rPr lang="ko-KR" altLang="en-US" sz="900" b="0">
                <a:latin typeface="Optima" pitchFamily="2" charset="2"/>
              </a:rPr>
              <a:t>타</a:t>
            </a:r>
            <a:r>
              <a:rPr lang="en-US" altLang="ko-KR" sz="900" b="0" smtClean="0">
                <a:latin typeface="Optima" pitchFamily="2" charset="2"/>
              </a:rPr>
              <a:t>2</a:t>
            </a:r>
            <a:endParaRPr lang="ko-KR" altLang="en-US" sz="900" b="0" smtClean="0">
              <a:latin typeface="Optima" pitchFamily="2" charset="2"/>
            </a:endParaRPr>
          </a:p>
        </p:txBody>
      </p:sp>
      <p:cxnSp>
        <p:nvCxnSpPr>
          <p:cNvPr id="156" name="직선 화살표 연결선 80"/>
          <p:cNvCxnSpPr>
            <a:stCxn id="157" idx="3"/>
            <a:endCxn id="154" idx="3"/>
          </p:cNvCxnSpPr>
          <p:nvPr/>
        </p:nvCxnSpPr>
        <p:spPr bwMode="auto">
          <a:xfrm flipV="1">
            <a:off x="7756810" y="3068950"/>
            <a:ext cx="864120" cy="432060"/>
          </a:xfrm>
          <a:prstGeom prst="bentConnector2">
            <a:avLst/>
          </a:prstGeom>
          <a:noFill/>
          <a:ln w="9525" cap="flat" cmpd="sng" algn="ctr">
            <a:solidFill>
              <a:schemeClr val="tx1">
                <a:lumMod val="85000"/>
                <a:lumOff val="15000"/>
              </a:schemeClr>
            </a:solidFill>
            <a:prstDash val="sysDot"/>
            <a:round/>
            <a:headEnd type="none" w="med" len="med"/>
            <a:tailEnd type="none"/>
          </a:ln>
          <a:effectLst/>
        </p:spPr>
      </p:cxnSp>
      <p:sp>
        <p:nvSpPr>
          <p:cNvPr id="157" name="직사각형 156"/>
          <p:cNvSpPr/>
          <p:nvPr/>
        </p:nvSpPr>
        <p:spPr bwMode="auto">
          <a:xfrm>
            <a:off x="7612790" y="3429000"/>
            <a:ext cx="144020" cy="144020"/>
          </a:xfrm>
          <a:prstGeom prst="rect">
            <a:avLst/>
          </a:prstGeom>
          <a:solidFill>
            <a:schemeClr val="bg1"/>
          </a:solidFill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marL="171450" indent="-171450" algn="ctr" eaLnBrk="0" latinLnBrk="0" hangingPunct="0">
              <a:spcBef>
                <a:spcPct val="50000"/>
              </a:spcBef>
              <a:buClr>
                <a:schemeClr val="tx1"/>
              </a:buClr>
              <a:buFont typeface="Wingdings" pitchFamily="2" charset="2"/>
              <a:buChar char="ü"/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158" name="모서리가 둥근 직사각형 157"/>
          <p:cNvSpPr/>
          <p:nvPr/>
        </p:nvSpPr>
        <p:spPr bwMode="auto">
          <a:xfrm>
            <a:off x="9917110" y="3429000"/>
            <a:ext cx="720100" cy="14402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noFill/>
            <a:round/>
            <a:headEnd/>
            <a:tailEnd/>
          </a:ln>
          <a:effectLst/>
        </p:spPr>
        <p:txBody>
          <a:bodyPr wrap="square" lIns="0" rIns="0" rtlCol="0" anchor="ctr">
            <a:noAutofit/>
          </a:bodyPr>
          <a:lstStyle/>
          <a:p>
            <a:pPr algn="r" eaLnBrk="0" latinLnBrk="0" hangingPunct="0">
              <a:spcBef>
                <a:spcPct val="50000"/>
              </a:spcBef>
              <a:buClr>
                <a:schemeClr val="tx1"/>
              </a:buClr>
            </a:pPr>
            <a:r>
              <a:rPr lang="ko-KR" altLang="en-US" sz="1000" b="0" smtClean="0">
                <a:latin typeface="Optima" pitchFamily="2" charset="2"/>
              </a:rPr>
              <a:t>오픈</a:t>
            </a:r>
          </a:p>
        </p:txBody>
      </p:sp>
      <p:cxnSp>
        <p:nvCxnSpPr>
          <p:cNvPr id="159" name="직선 화살표 연결선 80"/>
          <p:cNvCxnSpPr>
            <a:stCxn id="160" idx="3"/>
            <a:endCxn id="49" idx="3"/>
          </p:cNvCxnSpPr>
          <p:nvPr/>
        </p:nvCxnSpPr>
        <p:spPr bwMode="auto">
          <a:xfrm flipV="1">
            <a:off x="9917110" y="3068950"/>
            <a:ext cx="864120" cy="504070"/>
          </a:xfrm>
          <a:prstGeom prst="bentConnector2">
            <a:avLst/>
          </a:prstGeom>
          <a:noFill/>
          <a:ln w="9525" cap="flat" cmpd="sng" algn="ctr">
            <a:solidFill>
              <a:schemeClr val="tx1">
                <a:lumMod val="85000"/>
                <a:lumOff val="15000"/>
              </a:schemeClr>
            </a:solidFill>
            <a:prstDash val="sysDot"/>
            <a:round/>
            <a:headEnd type="none" w="med" len="med"/>
            <a:tailEnd type="none"/>
          </a:ln>
          <a:effectLst/>
        </p:spPr>
      </p:cxnSp>
      <p:sp>
        <p:nvSpPr>
          <p:cNvPr id="160" name="직사각형 159"/>
          <p:cNvSpPr/>
          <p:nvPr/>
        </p:nvSpPr>
        <p:spPr bwMode="auto">
          <a:xfrm>
            <a:off x="9773090" y="3501010"/>
            <a:ext cx="144020" cy="144020"/>
          </a:xfrm>
          <a:prstGeom prst="rect">
            <a:avLst/>
          </a:prstGeom>
          <a:solidFill>
            <a:schemeClr val="bg1"/>
          </a:solidFill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marL="171450" indent="-171450" algn="ctr" eaLnBrk="0" latinLnBrk="0" hangingPunct="0">
              <a:spcBef>
                <a:spcPct val="50000"/>
              </a:spcBef>
              <a:buClr>
                <a:schemeClr val="tx1"/>
              </a:buClr>
              <a:buFont typeface="Wingdings" pitchFamily="2" charset="2"/>
              <a:buChar char="ü"/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162" name="직사각형 161"/>
          <p:cNvSpPr/>
          <p:nvPr/>
        </p:nvSpPr>
        <p:spPr bwMode="auto">
          <a:xfrm>
            <a:off x="3220180" y="4941210"/>
            <a:ext cx="6480900" cy="28804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lIns="36000" rIns="36000" rtlCol="0" anchor="ctr">
            <a:noAutofit/>
          </a:bodyPr>
          <a:lstStyle/>
          <a:p>
            <a:pPr eaLnBrk="0" latinLnBrk="0" hangingPunct="0">
              <a:spcBef>
                <a:spcPct val="50000"/>
              </a:spcBef>
              <a:buClr>
                <a:schemeClr val="tx1"/>
              </a:buClr>
            </a:pPr>
            <a:r>
              <a:rPr lang="ko-KR" altLang="en-US" sz="1000" b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아키텍처설계 및 시행</a:t>
            </a:r>
          </a:p>
        </p:txBody>
      </p:sp>
      <p:sp>
        <p:nvSpPr>
          <p:cNvPr id="163" name="직사각형 162"/>
          <p:cNvSpPr/>
          <p:nvPr/>
        </p:nvSpPr>
        <p:spPr bwMode="auto">
          <a:xfrm>
            <a:off x="195760" y="4941210"/>
            <a:ext cx="791670" cy="288040"/>
          </a:xfrm>
          <a:prstGeom prst="rect">
            <a:avLst/>
          </a:prstGeom>
          <a:solidFill>
            <a:schemeClr val="accent2">
              <a:lumMod val="25000"/>
            </a:schemeClr>
          </a:solidFill>
          <a:ln w="9525">
            <a:solidFill>
              <a:schemeClr val="bg1">
                <a:lumMod val="9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sz="1100" smtClean="0">
                <a:solidFill>
                  <a:schemeClr val="bg1"/>
                </a:solidFill>
                <a:latin typeface="Optima" pitchFamily="2" charset="2"/>
              </a:rPr>
              <a:t>기술트</a:t>
            </a:r>
            <a:r>
              <a:rPr lang="ko-KR" altLang="en-US" sz="1100">
                <a:solidFill>
                  <a:schemeClr val="bg1"/>
                </a:solidFill>
                <a:latin typeface="Optima" pitchFamily="2" charset="2"/>
              </a:rPr>
              <a:t>랙</a:t>
            </a:r>
          </a:p>
        </p:txBody>
      </p:sp>
      <p:sp>
        <p:nvSpPr>
          <p:cNvPr id="164" name="직사각형 163"/>
          <p:cNvSpPr/>
          <p:nvPr/>
        </p:nvSpPr>
        <p:spPr bwMode="auto">
          <a:xfrm>
            <a:off x="195760" y="5301260"/>
            <a:ext cx="791670" cy="288040"/>
          </a:xfrm>
          <a:prstGeom prst="rect">
            <a:avLst/>
          </a:prstGeom>
          <a:solidFill>
            <a:schemeClr val="accent2">
              <a:lumMod val="25000"/>
            </a:schemeClr>
          </a:solidFill>
          <a:ln w="9525">
            <a:solidFill>
              <a:schemeClr val="bg1">
                <a:lumMod val="9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sz="1100" smtClean="0">
                <a:solidFill>
                  <a:schemeClr val="bg1"/>
                </a:solidFill>
                <a:latin typeface="Optima" pitchFamily="2" charset="2"/>
              </a:rPr>
              <a:t>비</a:t>
            </a:r>
            <a:r>
              <a:rPr lang="ko-KR" altLang="en-US" sz="1100">
                <a:solidFill>
                  <a:schemeClr val="bg1"/>
                </a:solidFill>
                <a:latin typeface="Optima" pitchFamily="2" charset="2"/>
              </a:rPr>
              <a:t>즈</a:t>
            </a:r>
            <a:r>
              <a:rPr lang="ko-KR" altLang="en-US" sz="1100" smtClean="0">
                <a:solidFill>
                  <a:schemeClr val="bg1"/>
                </a:solidFill>
                <a:latin typeface="Optima" pitchFamily="2" charset="2"/>
              </a:rPr>
              <a:t>트랙</a:t>
            </a:r>
            <a:endParaRPr lang="ko-KR" altLang="en-US" sz="1100">
              <a:solidFill>
                <a:schemeClr val="bg1"/>
              </a:solidFill>
              <a:latin typeface="Optima" pitchFamily="2" charset="2"/>
            </a:endParaRPr>
          </a:p>
        </p:txBody>
      </p:sp>
      <p:cxnSp>
        <p:nvCxnSpPr>
          <p:cNvPr id="166" name="꺾인 연결선 165"/>
          <p:cNvCxnSpPr>
            <a:stCxn id="64" idx="2"/>
            <a:endCxn id="162" idx="1"/>
          </p:cNvCxnSpPr>
          <p:nvPr/>
        </p:nvCxnSpPr>
        <p:spPr bwMode="auto">
          <a:xfrm rot="16200000" flipH="1">
            <a:off x="2752115" y="4617165"/>
            <a:ext cx="216030" cy="720100"/>
          </a:xfrm>
          <a:prstGeom prst="bentConnector2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stealth"/>
          </a:ln>
          <a:effectLst/>
        </p:spPr>
      </p:cxnSp>
      <p:sp>
        <p:nvSpPr>
          <p:cNvPr id="168" name="직사각형 167"/>
          <p:cNvSpPr/>
          <p:nvPr/>
        </p:nvSpPr>
        <p:spPr bwMode="auto">
          <a:xfrm>
            <a:off x="7540780" y="5013220"/>
            <a:ext cx="1080150" cy="21603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lIns="36000" rIns="36000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r>
              <a:rPr lang="ko-KR" altLang="en-US" sz="1000" b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배치 아키텍처</a:t>
            </a:r>
          </a:p>
        </p:txBody>
      </p:sp>
      <p:sp>
        <p:nvSpPr>
          <p:cNvPr id="169" name="직사각형 168"/>
          <p:cNvSpPr/>
          <p:nvPr/>
        </p:nvSpPr>
        <p:spPr bwMode="auto">
          <a:xfrm>
            <a:off x="5380480" y="5013220"/>
            <a:ext cx="1080150" cy="21603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lIns="36000" rIns="36000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r>
              <a:rPr lang="ko-KR" altLang="en-US" sz="1000" b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대외인터페이스</a:t>
            </a:r>
            <a:r>
              <a:rPr lang="en-US" altLang="ko-KR" sz="1000" b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,</a:t>
            </a:r>
            <a:r>
              <a:rPr lang="ko-KR" altLang="en-US" sz="1000" b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보안</a:t>
            </a:r>
          </a:p>
        </p:txBody>
      </p:sp>
      <p:sp>
        <p:nvSpPr>
          <p:cNvPr id="170" name="직사각형 169"/>
          <p:cNvSpPr/>
          <p:nvPr/>
        </p:nvSpPr>
        <p:spPr bwMode="auto">
          <a:xfrm>
            <a:off x="3220180" y="5301260"/>
            <a:ext cx="6480900" cy="28804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lIns="36000" rIns="36000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r>
              <a:rPr lang="ko-KR" altLang="en-US" sz="1000" b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비즈니스 프로세스 지속적인 피드백 및 반영</a:t>
            </a:r>
            <a:r>
              <a:rPr lang="en-US" altLang="ko-KR" sz="1000" b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(</a:t>
            </a:r>
            <a:r>
              <a:rPr lang="ko-KR" altLang="en-US" sz="1000" b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목표</a:t>
            </a:r>
            <a:r>
              <a:rPr lang="en-US" altLang="ko-KR" sz="1000" b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: BPR </a:t>
            </a:r>
            <a:r>
              <a:rPr lang="ko-KR" altLang="en-US" sz="1000" b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결과 모델과 개발 내역 동기화</a:t>
            </a:r>
            <a:r>
              <a:rPr lang="en-US" altLang="ko-KR" sz="1000" b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)</a:t>
            </a:r>
            <a:endParaRPr lang="ko-KR" altLang="en-US" sz="1000" b="0" smtClean="0">
              <a:solidFill>
                <a:schemeClr val="tx1">
                  <a:lumMod val="65000"/>
                  <a:lumOff val="35000"/>
                </a:schemeClr>
              </a:solidFill>
              <a:latin typeface="Optima" pitchFamily="2" charset="2"/>
            </a:endParaRPr>
          </a:p>
        </p:txBody>
      </p:sp>
      <p:sp>
        <p:nvSpPr>
          <p:cNvPr id="171" name="직사각형 170"/>
          <p:cNvSpPr/>
          <p:nvPr/>
        </p:nvSpPr>
        <p:spPr bwMode="auto">
          <a:xfrm>
            <a:off x="195760" y="5661310"/>
            <a:ext cx="791670" cy="288040"/>
          </a:xfrm>
          <a:prstGeom prst="rect">
            <a:avLst/>
          </a:prstGeom>
          <a:solidFill>
            <a:schemeClr val="accent2">
              <a:lumMod val="25000"/>
            </a:schemeClr>
          </a:solidFill>
          <a:ln w="9525">
            <a:solidFill>
              <a:schemeClr val="bg1">
                <a:lumMod val="9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sz="1100" smtClean="0">
                <a:solidFill>
                  <a:schemeClr val="bg1"/>
                </a:solidFill>
                <a:latin typeface="Optima" pitchFamily="2" charset="2"/>
              </a:rPr>
              <a:t>변화관리</a:t>
            </a:r>
            <a:endParaRPr lang="ko-KR" altLang="en-US" sz="1100">
              <a:solidFill>
                <a:schemeClr val="bg1"/>
              </a:solidFill>
              <a:latin typeface="Optima" pitchFamily="2" charset="2"/>
            </a:endParaRPr>
          </a:p>
        </p:txBody>
      </p:sp>
      <p:sp>
        <p:nvSpPr>
          <p:cNvPr id="172" name="직사각형 171"/>
          <p:cNvSpPr/>
          <p:nvPr/>
        </p:nvSpPr>
        <p:spPr bwMode="auto">
          <a:xfrm>
            <a:off x="1779980" y="5805330"/>
            <a:ext cx="1440200" cy="14402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lIns="0" rIns="0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r>
              <a:rPr lang="ko-KR" altLang="en-US" sz="900" b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기술교육 기</a:t>
            </a:r>
            <a:r>
              <a:rPr lang="ko-KR" altLang="en-US" sz="900" b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본</a:t>
            </a:r>
            <a:endParaRPr lang="ko-KR" altLang="en-US" sz="900" b="0" smtClean="0">
              <a:solidFill>
                <a:schemeClr val="tx1">
                  <a:lumMod val="65000"/>
                  <a:lumOff val="35000"/>
                </a:schemeClr>
              </a:solidFill>
              <a:latin typeface="Optima" pitchFamily="2" charset="2"/>
            </a:endParaRPr>
          </a:p>
        </p:txBody>
      </p:sp>
      <p:sp>
        <p:nvSpPr>
          <p:cNvPr id="173" name="직사각형 172"/>
          <p:cNvSpPr/>
          <p:nvPr/>
        </p:nvSpPr>
        <p:spPr bwMode="auto">
          <a:xfrm>
            <a:off x="3220180" y="5805330"/>
            <a:ext cx="720100" cy="14402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lIns="0" rIns="0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r>
              <a:rPr lang="ko-KR" altLang="en-US" sz="900" b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기술교육 심화</a:t>
            </a:r>
          </a:p>
        </p:txBody>
      </p:sp>
      <p:sp>
        <p:nvSpPr>
          <p:cNvPr id="174" name="직사각형 173"/>
          <p:cNvSpPr/>
          <p:nvPr/>
        </p:nvSpPr>
        <p:spPr bwMode="auto">
          <a:xfrm>
            <a:off x="9773090" y="4941210"/>
            <a:ext cx="1008140" cy="100814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lIns="36000" rIns="36000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sz="1000" b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경험 자원화</a:t>
            </a:r>
            <a:endParaRPr lang="en-US" altLang="ko-KR" sz="1000" b="0" smtClean="0">
              <a:solidFill>
                <a:schemeClr val="tx1">
                  <a:lumMod val="65000"/>
                  <a:lumOff val="35000"/>
                </a:schemeClr>
              </a:solidFill>
              <a:latin typeface="Optima" pitchFamily="2" charset="2"/>
            </a:endParaRPr>
          </a:p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en-US" altLang="ko-KR" sz="1000" b="0">
              <a:solidFill>
                <a:schemeClr val="tx1">
                  <a:lumMod val="65000"/>
                  <a:lumOff val="35000"/>
                </a:schemeClr>
              </a:solidFill>
              <a:latin typeface="Optima" pitchFamily="2" charset="2"/>
            </a:endParaRPr>
          </a:p>
          <a:p>
            <a:pPr marL="171450" indent="-171450" eaLnBrk="0" latinLnBrk="0" hangingPunct="0">
              <a:spcBef>
                <a:spcPts val="0"/>
              </a:spcBef>
              <a:buClr>
                <a:schemeClr val="tx1"/>
              </a:buClr>
              <a:buFont typeface="Wingdings" pitchFamily="2" charset="2"/>
              <a:buChar char="ü"/>
            </a:pPr>
            <a:r>
              <a:rPr lang="ko-KR" altLang="en-US" sz="900" b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문서와 모델</a:t>
            </a:r>
            <a:endParaRPr lang="en-US" altLang="ko-KR" sz="900" b="0" smtClean="0">
              <a:solidFill>
                <a:schemeClr val="tx1">
                  <a:lumMod val="65000"/>
                  <a:lumOff val="35000"/>
                </a:schemeClr>
              </a:solidFill>
              <a:latin typeface="Optima" pitchFamily="2" charset="2"/>
            </a:endParaRPr>
          </a:p>
          <a:p>
            <a:pPr marL="171450" indent="-171450" eaLnBrk="0" latinLnBrk="0" hangingPunct="0">
              <a:spcBef>
                <a:spcPts val="0"/>
              </a:spcBef>
              <a:buClr>
                <a:schemeClr val="tx1"/>
              </a:buClr>
              <a:buFont typeface="Wingdings" pitchFamily="2" charset="2"/>
              <a:buChar char="ü"/>
            </a:pPr>
            <a:r>
              <a:rPr lang="ko-KR" altLang="en-US" sz="900" b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프레임워크</a:t>
            </a:r>
            <a:endParaRPr lang="en-US" altLang="ko-KR" sz="900" b="0" smtClean="0">
              <a:solidFill>
                <a:schemeClr val="tx1">
                  <a:lumMod val="65000"/>
                  <a:lumOff val="35000"/>
                </a:schemeClr>
              </a:solidFill>
              <a:latin typeface="Optima" pitchFamily="2" charset="2"/>
            </a:endParaRPr>
          </a:p>
          <a:p>
            <a:pPr marL="171450" indent="-171450" eaLnBrk="0" latinLnBrk="0" hangingPunct="0">
              <a:spcBef>
                <a:spcPts val="0"/>
              </a:spcBef>
              <a:buClr>
                <a:schemeClr val="tx1"/>
              </a:buClr>
              <a:buFont typeface="Wingdings" pitchFamily="2" charset="2"/>
              <a:buChar char="ü"/>
            </a:pPr>
            <a:r>
              <a:rPr lang="ko-KR" altLang="en-US" sz="900" b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라이브러리</a:t>
            </a:r>
            <a:endParaRPr lang="en-US" altLang="ko-KR" sz="900" b="0" smtClean="0">
              <a:solidFill>
                <a:schemeClr val="tx1">
                  <a:lumMod val="65000"/>
                  <a:lumOff val="35000"/>
                </a:schemeClr>
              </a:solidFill>
              <a:latin typeface="Optima" pitchFamily="2" charset="2"/>
            </a:endParaRPr>
          </a:p>
          <a:p>
            <a:pPr marL="171450" indent="-171450" eaLnBrk="0" latinLnBrk="0" hangingPunct="0">
              <a:spcBef>
                <a:spcPts val="0"/>
              </a:spcBef>
              <a:buClr>
                <a:schemeClr val="tx1"/>
              </a:buClr>
              <a:buFont typeface="Wingdings" pitchFamily="2" charset="2"/>
              <a:buChar char="ü"/>
            </a:pPr>
            <a:r>
              <a:rPr lang="ko-KR" altLang="en-US" sz="900" b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교육컨텐츠 등</a:t>
            </a:r>
            <a:endParaRPr lang="en-US" altLang="ko-KR" sz="900" b="0" smtClean="0">
              <a:solidFill>
                <a:schemeClr val="tx1">
                  <a:lumMod val="65000"/>
                  <a:lumOff val="35000"/>
                </a:schemeClr>
              </a:solidFill>
              <a:latin typeface="Optima" pitchFamily="2" charset="2"/>
            </a:endParaRPr>
          </a:p>
        </p:txBody>
      </p:sp>
      <p:sp>
        <p:nvSpPr>
          <p:cNvPr id="175" name="모서리가 둥근 직사각형 174"/>
          <p:cNvSpPr/>
          <p:nvPr/>
        </p:nvSpPr>
        <p:spPr bwMode="auto">
          <a:xfrm>
            <a:off x="1059880" y="3140960"/>
            <a:ext cx="720100" cy="14402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noFill/>
            <a:round/>
            <a:headEnd/>
            <a:tailEnd/>
          </a:ln>
          <a:effectLst/>
        </p:spPr>
        <p:txBody>
          <a:bodyPr wrap="square" lIns="0" rIns="0" rtlCol="0" anchor="ctr">
            <a:noAutofit/>
          </a:bodyPr>
          <a:lstStyle/>
          <a:p>
            <a:pPr algn="r" eaLnBrk="0" latinLnBrk="0" hangingPunct="0">
              <a:spcBef>
                <a:spcPct val="50000"/>
              </a:spcBef>
              <a:buClr>
                <a:schemeClr val="tx1"/>
              </a:buClr>
            </a:pPr>
            <a:r>
              <a:rPr lang="ko-KR" altLang="en-US" sz="1000" b="0" smtClean="0">
                <a:latin typeface="Optima" pitchFamily="2" charset="2"/>
              </a:rPr>
              <a:t>파일럿시작</a:t>
            </a:r>
          </a:p>
        </p:txBody>
      </p:sp>
      <p:cxnSp>
        <p:nvCxnSpPr>
          <p:cNvPr id="176" name="직선 화살표 연결선 80"/>
          <p:cNvCxnSpPr>
            <a:stCxn id="177" idx="3"/>
            <a:endCxn id="62" idx="3"/>
          </p:cNvCxnSpPr>
          <p:nvPr/>
        </p:nvCxnSpPr>
        <p:spPr bwMode="auto">
          <a:xfrm flipV="1">
            <a:off x="1059880" y="3068950"/>
            <a:ext cx="720100" cy="216030"/>
          </a:xfrm>
          <a:prstGeom prst="bentConnector2">
            <a:avLst/>
          </a:prstGeom>
          <a:noFill/>
          <a:ln w="9525" cap="flat" cmpd="sng" algn="ctr">
            <a:solidFill>
              <a:schemeClr val="tx1">
                <a:lumMod val="85000"/>
                <a:lumOff val="15000"/>
              </a:schemeClr>
            </a:solidFill>
            <a:prstDash val="sysDot"/>
            <a:round/>
            <a:headEnd type="none" w="med" len="med"/>
            <a:tailEnd type="none"/>
          </a:ln>
          <a:effectLst/>
        </p:spPr>
      </p:cxnSp>
      <p:sp>
        <p:nvSpPr>
          <p:cNvPr id="177" name="직사각형 176"/>
          <p:cNvSpPr/>
          <p:nvPr/>
        </p:nvSpPr>
        <p:spPr bwMode="auto">
          <a:xfrm>
            <a:off x="915860" y="3212970"/>
            <a:ext cx="144020" cy="144020"/>
          </a:xfrm>
          <a:prstGeom prst="rect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marL="171450" indent="-171450" algn="ctr" eaLnBrk="0" latinLnBrk="0" hangingPunct="0">
              <a:spcBef>
                <a:spcPct val="50000"/>
              </a:spcBef>
              <a:buClr>
                <a:schemeClr val="tx1"/>
              </a:buClr>
              <a:buFont typeface="Wingdings" pitchFamily="2" charset="2"/>
              <a:buChar char="ü"/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179" name="모서리가 둥근 직사각형 178"/>
          <p:cNvSpPr/>
          <p:nvPr/>
        </p:nvSpPr>
        <p:spPr bwMode="auto">
          <a:xfrm>
            <a:off x="2500080" y="3140960"/>
            <a:ext cx="720100" cy="14402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noFill/>
            <a:round/>
            <a:headEnd/>
            <a:tailEnd/>
          </a:ln>
          <a:effectLst/>
        </p:spPr>
        <p:txBody>
          <a:bodyPr wrap="square" lIns="0" rIns="0" rtlCol="0" anchor="ctr">
            <a:noAutofit/>
          </a:bodyPr>
          <a:lstStyle/>
          <a:p>
            <a:pPr algn="r" eaLnBrk="0" latinLnBrk="0" hangingPunct="0">
              <a:spcBef>
                <a:spcPct val="50000"/>
              </a:spcBef>
              <a:buClr>
                <a:schemeClr val="tx1"/>
              </a:buClr>
            </a:pPr>
            <a:r>
              <a:rPr lang="ko-KR" altLang="en-US" sz="1000" b="0" smtClean="0">
                <a:latin typeface="Optima" pitchFamily="2" charset="2"/>
              </a:rPr>
              <a:t>파일럿종료</a:t>
            </a:r>
          </a:p>
        </p:txBody>
      </p:sp>
      <p:cxnSp>
        <p:nvCxnSpPr>
          <p:cNvPr id="180" name="직선 화살표 연결선 80"/>
          <p:cNvCxnSpPr>
            <a:stCxn id="181" idx="3"/>
          </p:cNvCxnSpPr>
          <p:nvPr/>
        </p:nvCxnSpPr>
        <p:spPr bwMode="auto">
          <a:xfrm flipV="1">
            <a:off x="2500080" y="3068950"/>
            <a:ext cx="720100" cy="216030"/>
          </a:xfrm>
          <a:prstGeom prst="bentConnector2">
            <a:avLst/>
          </a:prstGeom>
          <a:noFill/>
          <a:ln w="9525" cap="flat" cmpd="sng" algn="ctr">
            <a:solidFill>
              <a:schemeClr val="tx1">
                <a:lumMod val="85000"/>
                <a:lumOff val="15000"/>
              </a:schemeClr>
            </a:solidFill>
            <a:prstDash val="sysDot"/>
            <a:round/>
            <a:headEnd type="none" w="med" len="med"/>
            <a:tailEnd type="none"/>
          </a:ln>
          <a:effectLst/>
        </p:spPr>
      </p:cxnSp>
      <p:sp>
        <p:nvSpPr>
          <p:cNvPr id="181" name="직사각형 180"/>
          <p:cNvSpPr/>
          <p:nvPr/>
        </p:nvSpPr>
        <p:spPr bwMode="auto">
          <a:xfrm>
            <a:off x="2356060" y="3212970"/>
            <a:ext cx="144020" cy="144020"/>
          </a:xfrm>
          <a:prstGeom prst="rect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marL="171450" indent="-171450" algn="ctr" eaLnBrk="0" latinLnBrk="0" hangingPunct="0">
              <a:spcBef>
                <a:spcPct val="50000"/>
              </a:spcBef>
              <a:buClr>
                <a:schemeClr val="tx1"/>
              </a:buClr>
              <a:buFont typeface="Wingdings" pitchFamily="2" charset="2"/>
              <a:buChar char="ü"/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182" name="직사각형 181"/>
          <p:cNvSpPr/>
          <p:nvPr/>
        </p:nvSpPr>
        <p:spPr bwMode="auto">
          <a:xfrm>
            <a:off x="3220180" y="4581160"/>
            <a:ext cx="720100" cy="14402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lIns="36000" rIns="36000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r>
              <a:rPr lang="ko-KR" altLang="en-US" sz="900" b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수행업체선</a:t>
            </a:r>
            <a:r>
              <a:rPr lang="ko-KR" altLang="en-US" sz="900" b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정</a:t>
            </a:r>
            <a:endParaRPr lang="ko-KR" altLang="en-US" sz="900" b="0" smtClean="0">
              <a:solidFill>
                <a:schemeClr val="tx1">
                  <a:lumMod val="65000"/>
                  <a:lumOff val="35000"/>
                </a:schemeClr>
              </a:solidFill>
              <a:latin typeface="Optima" pitchFamily="2" charset="2"/>
            </a:endParaRPr>
          </a:p>
        </p:txBody>
      </p:sp>
      <p:sp>
        <p:nvSpPr>
          <p:cNvPr id="183" name="직사각형 182"/>
          <p:cNvSpPr/>
          <p:nvPr/>
        </p:nvSpPr>
        <p:spPr bwMode="auto">
          <a:xfrm>
            <a:off x="4300330" y="5805330"/>
            <a:ext cx="1008140" cy="14402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lIns="0" rIns="0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r>
              <a:rPr lang="ko-KR" altLang="en-US" sz="900" b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의사결정 및 보고</a:t>
            </a:r>
          </a:p>
        </p:txBody>
      </p:sp>
      <p:sp>
        <p:nvSpPr>
          <p:cNvPr id="185" name="타원 184"/>
          <p:cNvSpPr/>
          <p:nvPr/>
        </p:nvSpPr>
        <p:spPr bwMode="auto">
          <a:xfrm>
            <a:off x="5380480" y="5805330"/>
            <a:ext cx="72010" cy="7201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marL="171450" indent="-171450" algn="ctr" eaLnBrk="0" latinLnBrk="0" hangingPunct="0">
              <a:spcBef>
                <a:spcPct val="50000"/>
              </a:spcBef>
              <a:buClr>
                <a:schemeClr val="tx1"/>
              </a:buClr>
              <a:buFont typeface="Wingdings" pitchFamily="2" charset="2"/>
              <a:buChar char="ü"/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186" name="타원 185"/>
          <p:cNvSpPr/>
          <p:nvPr/>
        </p:nvSpPr>
        <p:spPr bwMode="auto">
          <a:xfrm>
            <a:off x="5532880" y="5805330"/>
            <a:ext cx="72010" cy="7201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marL="171450" indent="-171450" algn="ctr" eaLnBrk="0" latinLnBrk="0" hangingPunct="0">
              <a:spcBef>
                <a:spcPct val="50000"/>
              </a:spcBef>
              <a:buClr>
                <a:schemeClr val="tx1"/>
              </a:buClr>
              <a:buFont typeface="Wingdings" pitchFamily="2" charset="2"/>
              <a:buChar char="ü"/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187" name="타원 186"/>
          <p:cNvSpPr/>
          <p:nvPr/>
        </p:nvSpPr>
        <p:spPr bwMode="auto">
          <a:xfrm>
            <a:off x="5685280" y="5805330"/>
            <a:ext cx="72010" cy="7201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marL="171450" indent="-171450" algn="ctr" eaLnBrk="0" latinLnBrk="0" hangingPunct="0">
              <a:spcBef>
                <a:spcPct val="50000"/>
              </a:spcBef>
              <a:buClr>
                <a:schemeClr val="tx1"/>
              </a:buClr>
              <a:buFont typeface="Wingdings" pitchFamily="2" charset="2"/>
              <a:buChar char="ü"/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188" name="직사각형 187"/>
          <p:cNvSpPr/>
          <p:nvPr/>
        </p:nvSpPr>
        <p:spPr bwMode="auto">
          <a:xfrm>
            <a:off x="195760" y="6021360"/>
            <a:ext cx="791670" cy="288040"/>
          </a:xfrm>
          <a:prstGeom prst="rect">
            <a:avLst/>
          </a:prstGeom>
          <a:solidFill>
            <a:schemeClr val="accent2">
              <a:lumMod val="25000"/>
            </a:schemeClr>
          </a:solidFill>
          <a:ln w="9525">
            <a:solidFill>
              <a:schemeClr val="bg1">
                <a:lumMod val="9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sz="1100" smtClean="0">
                <a:solidFill>
                  <a:schemeClr val="bg1"/>
                </a:solidFill>
                <a:latin typeface="Optima" pitchFamily="2" charset="2"/>
              </a:rPr>
              <a:t>인프라</a:t>
            </a:r>
            <a:endParaRPr lang="ko-KR" altLang="en-US" sz="1100">
              <a:solidFill>
                <a:schemeClr val="bg1"/>
              </a:solidFill>
              <a:latin typeface="Optima" pitchFamily="2" charset="2"/>
            </a:endParaRPr>
          </a:p>
        </p:txBody>
      </p:sp>
      <p:sp>
        <p:nvSpPr>
          <p:cNvPr id="189" name="타원 188"/>
          <p:cNvSpPr/>
          <p:nvPr/>
        </p:nvSpPr>
        <p:spPr bwMode="auto">
          <a:xfrm>
            <a:off x="1059880" y="6165380"/>
            <a:ext cx="72010" cy="7201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marL="171450" indent="-171450" algn="ctr" eaLnBrk="0" latinLnBrk="0" hangingPunct="0">
              <a:spcBef>
                <a:spcPct val="50000"/>
              </a:spcBef>
              <a:buClr>
                <a:schemeClr val="tx1"/>
              </a:buClr>
              <a:buFont typeface="Wingdings" pitchFamily="2" charset="2"/>
              <a:buChar char="ü"/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190" name="타원 189"/>
          <p:cNvSpPr/>
          <p:nvPr/>
        </p:nvSpPr>
        <p:spPr bwMode="auto">
          <a:xfrm>
            <a:off x="1212280" y="6165380"/>
            <a:ext cx="72010" cy="7201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marL="171450" indent="-171450" algn="ctr" eaLnBrk="0" latinLnBrk="0" hangingPunct="0">
              <a:spcBef>
                <a:spcPct val="50000"/>
              </a:spcBef>
              <a:buClr>
                <a:schemeClr val="tx1"/>
              </a:buClr>
              <a:buFont typeface="Wingdings" pitchFamily="2" charset="2"/>
              <a:buChar char="ü"/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191" name="타원 190"/>
          <p:cNvSpPr/>
          <p:nvPr/>
        </p:nvSpPr>
        <p:spPr bwMode="auto">
          <a:xfrm>
            <a:off x="1364680" y="6165380"/>
            <a:ext cx="72010" cy="7201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marL="171450" indent="-171450" algn="ctr" eaLnBrk="0" latinLnBrk="0" hangingPunct="0">
              <a:spcBef>
                <a:spcPct val="50000"/>
              </a:spcBef>
              <a:buClr>
                <a:schemeClr val="tx1"/>
              </a:buClr>
              <a:buFont typeface="Wingdings" pitchFamily="2" charset="2"/>
              <a:buChar char="ü"/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161" name="모서리가 둥근 직사각형 160"/>
          <p:cNvSpPr/>
          <p:nvPr/>
        </p:nvSpPr>
        <p:spPr bwMode="auto">
          <a:xfrm rot="19113700">
            <a:off x="7794179" y="4534033"/>
            <a:ext cx="3312460" cy="504070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C00000"/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sz="1400" dirty="0" smtClean="0">
                <a:solidFill>
                  <a:srgbClr val="C00000"/>
                </a:solidFill>
                <a:latin typeface="Optima" pitchFamily="2" charset="2"/>
              </a:rPr>
              <a:t>표를 마음대로 그릴 수 있음을 보여 줌</a:t>
            </a:r>
            <a:r>
              <a:rPr lang="en-US" altLang="ko-KR" sz="1400" dirty="0" smtClean="0">
                <a:solidFill>
                  <a:srgbClr val="C00000"/>
                </a:solidFill>
                <a:latin typeface="Optima" pitchFamily="2" charset="2"/>
              </a:rPr>
              <a:t>...</a:t>
            </a:r>
            <a:endParaRPr lang="ko-KR" altLang="en-US" sz="1400" dirty="0" smtClean="0">
              <a:solidFill>
                <a:srgbClr val="C00000"/>
              </a:solidFill>
              <a:latin typeface="Optima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421842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6.6 </a:t>
            </a:r>
            <a:r>
              <a:rPr lang="ko-KR" altLang="en-US" dirty="0" smtClean="0"/>
              <a:t>세밀한 도표 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도형을 이용하여 그릴 때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폰트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간격 조정 등이 자유롭습니다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특히 복잡한 도표를 그릴 때 매우 유용합니다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아래와 같이 서로 다른 크기의 도표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그리고 추가 설명용 텍스트 박스 등은 표준 도표를 이용하여  그리기 어렵습니다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복잡한 듯 보이지만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이 역시 복사하여 </a:t>
            </a:r>
            <a:r>
              <a:rPr lang="ko-KR" alt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붙여넣기를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통해 생각보다 빨리 작성할 수 있습니다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</p:txBody>
      </p:sp>
      <p:sp>
        <p:nvSpPr>
          <p:cNvPr id="131" name="직사각형 130"/>
          <p:cNvSpPr/>
          <p:nvPr/>
        </p:nvSpPr>
        <p:spPr bwMode="auto">
          <a:xfrm>
            <a:off x="627820" y="3068950"/>
            <a:ext cx="57608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1000" b="0" smtClean="0">
                <a:latin typeface="Optima" pitchFamily="2" charset="2"/>
              </a:rPr>
              <a:t>1</a:t>
            </a:r>
            <a:r>
              <a:rPr lang="ko-KR" altLang="en-US" sz="1000" b="0" smtClean="0">
                <a:latin typeface="Optima" pitchFamily="2" charset="2"/>
              </a:rPr>
              <a:t>주차</a:t>
            </a:r>
          </a:p>
        </p:txBody>
      </p:sp>
      <p:sp>
        <p:nvSpPr>
          <p:cNvPr id="132" name="직사각형 131"/>
          <p:cNvSpPr/>
          <p:nvPr/>
        </p:nvSpPr>
        <p:spPr bwMode="auto">
          <a:xfrm>
            <a:off x="627820" y="3284980"/>
            <a:ext cx="57608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1000" b="0">
                <a:latin typeface="Optima" pitchFamily="2" charset="2"/>
              </a:rPr>
              <a:t>2</a:t>
            </a:r>
            <a:r>
              <a:rPr lang="ko-KR" altLang="en-US" sz="1000" b="0" smtClean="0">
                <a:latin typeface="Optima" pitchFamily="2" charset="2"/>
              </a:rPr>
              <a:t>주차</a:t>
            </a:r>
          </a:p>
        </p:txBody>
      </p:sp>
      <p:sp>
        <p:nvSpPr>
          <p:cNvPr id="133" name="직사각형 132"/>
          <p:cNvSpPr/>
          <p:nvPr/>
        </p:nvSpPr>
        <p:spPr bwMode="auto">
          <a:xfrm>
            <a:off x="627820" y="3501010"/>
            <a:ext cx="57608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1000" b="0">
                <a:latin typeface="Optima" pitchFamily="2" charset="2"/>
              </a:rPr>
              <a:t>3</a:t>
            </a:r>
            <a:r>
              <a:rPr lang="ko-KR" altLang="en-US" sz="1000" b="0" smtClean="0">
                <a:latin typeface="Optima" pitchFamily="2" charset="2"/>
              </a:rPr>
              <a:t>주차</a:t>
            </a:r>
          </a:p>
        </p:txBody>
      </p:sp>
      <p:sp>
        <p:nvSpPr>
          <p:cNvPr id="134" name="직사각형 133"/>
          <p:cNvSpPr/>
          <p:nvPr/>
        </p:nvSpPr>
        <p:spPr bwMode="auto">
          <a:xfrm>
            <a:off x="627820" y="3717040"/>
            <a:ext cx="57608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1000" b="0">
                <a:latin typeface="Optima" pitchFamily="2" charset="2"/>
              </a:rPr>
              <a:t>4</a:t>
            </a:r>
            <a:r>
              <a:rPr lang="ko-KR" altLang="en-US" sz="1000" b="0" smtClean="0">
                <a:latin typeface="Optima" pitchFamily="2" charset="2"/>
              </a:rPr>
              <a:t>주차</a:t>
            </a:r>
          </a:p>
        </p:txBody>
      </p:sp>
      <p:sp>
        <p:nvSpPr>
          <p:cNvPr id="135" name="직사각형 134"/>
          <p:cNvSpPr/>
          <p:nvPr/>
        </p:nvSpPr>
        <p:spPr bwMode="auto">
          <a:xfrm>
            <a:off x="627820" y="4005080"/>
            <a:ext cx="57608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1000" b="0">
                <a:latin typeface="Optima" pitchFamily="2" charset="2"/>
              </a:rPr>
              <a:t>5</a:t>
            </a:r>
            <a:r>
              <a:rPr lang="ko-KR" altLang="en-US" sz="1000" b="0" smtClean="0">
                <a:latin typeface="Optima" pitchFamily="2" charset="2"/>
              </a:rPr>
              <a:t>주차</a:t>
            </a:r>
          </a:p>
        </p:txBody>
      </p:sp>
      <p:sp>
        <p:nvSpPr>
          <p:cNvPr id="167" name="직사각형 166"/>
          <p:cNvSpPr/>
          <p:nvPr/>
        </p:nvSpPr>
        <p:spPr bwMode="auto">
          <a:xfrm>
            <a:off x="627820" y="4221110"/>
            <a:ext cx="57608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1000" b="0">
                <a:latin typeface="Optima" pitchFamily="2" charset="2"/>
              </a:rPr>
              <a:t>6</a:t>
            </a:r>
            <a:r>
              <a:rPr lang="ko-KR" altLang="en-US" sz="1000" b="0" smtClean="0">
                <a:latin typeface="Optima" pitchFamily="2" charset="2"/>
              </a:rPr>
              <a:t>주차</a:t>
            </a:r>
          </a:p>
        </p:txBody>
      </p:sp>
      <p:sp>
        <p:nvSpPr>
          <p:cNvPr id="168" name="직사각형 167"/>
          <p:cNvSpPr/>
          <p:nvPr/>
        </p:nvSpPr>
        <p:spPr bwMode="auto">
          <a:xfrm>
            <a:off x="627820" y="4437140"/>
            <a:ext cx="57608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1000" b="0">
                <a:latin typeface="Optima" pitchFamily="2" charset="2"/>
              </a:rPr>
              <a:t>7</a:t>
            </a:r>
            <a:r>
              <a:rPr lang="ko-KR" altLang="en-US" sz="1000" b="0" smtClean="0">
                <a:latin typeface="Optima" pitchFamily="2" charset="2"/>
              </a:rPr>
              <a:t>주차</a:t>
            </a:r>
          </a:p>
        </p:txBody>
      </p:sp>
      <p:sp>
        <p:nvSpPr>
          <p:cNvPr id="169" name="직사각형 168"/>
          <p:cNvSpPr/>
          <p:nvPr/>
        </p:nvSpPr>
        <p:spPr bwMode="auto">
          <a:xfrm>
            <a:off x="627820" y="4653170"/>
            <a:ext cx="57608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1000" b="0">
                <a:latin typeface="Optima" pitchFamily="2" charset="2"/>
              </a:rPr>
              <a:t>8</a:t>
            </a:r>
            <a:r>
              <a:rPr lang="ko-KR" altLang="en-US" sz="1000" b="0" smtClean="0">
                <a:latin typeface="Optima" pitchFamily="2" charset="2"/>
              </a:rPr>
              <a:t>주차</a:t>
            </a:r>
          </a:p>
        </p:txBody>
      </p:sp>
      <p:sp>
        <p:nvSpPr>
          <p:cNvPr id="170" name="직사각형 169"/>
          <p:cNvSpPr/>
          <p:nvPr/>
        </p:nvSpPr>
        <p:spPr bwMode="auto">
          <a:xfrm>
            <a:off x="3499840" y="3068950"/>
            <a:ext cx="58446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1000" b="0">
                <a:latin typeface="Optima" pitchFamily="2" charset="2"/>
              </a:rPr>
              <a:t>9</a:t>
            </a:r>
            <a:r>
              <a:rPr lang="ko-KR" altLang="en-US" sz="1000" b="0" smtClean="0">
                <a:latin typeface="Optima" pitchFamily="2" charset="2"/>
              </a:rPr>
              <a:t>주차</a:t>
            </a:r>
          </a:p>
        </p:txBody>
      </p:sp>
      <p:sp>
        <p:nvSpPr>
          <p:cNvPr id="184" name="직사각형 183"/>
          <p:cNvSpPr/>
          <p:nvPr/>
        </p:nvSpPr>
        <p:spPr bwMode="auto">
          <a:xfrm>
            <a:off x="3508220" y="3284980"/>
            <a:ext cx="57608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1000" b="0" smtClean="0">
                <a:latin typeface="Optima" pitchFamily="2" charset="2"/>
              </a:rPr>
              <a:t>10</a:t>
            </a:r>
            <a:r>
              <a:rPr lang="ko-KR" altLang="en-US" sz="1000" b="0" smtClean="0">
                <a:latin typeface="Optima" pitchFamily="2" charset="2"/>
              </a:rPr>
              <a:t>주차</a:t>
            </a:r>
          </a:p>
        </p:txBody>
      </p:sp>
      <p:sp>
        <p:nvSpPr>
          <p:cNvPr id="185" name="직사각형 184"/>
          <p:cNvSpPr/>
          <p:nvPr/>
        </p:nvSpPr>
        <p:spPr bwMode="auto">
          <a:xfrm>
            <a:off x="3508220" y="3501010"/>
            <a:ext cx="57608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1000" b="0" smtClean="0">
                <a:latin typeface="Optima" pitchFamily="2" charset="2"/>
              </a:rPr>
              <a:t>11</a:t>
            </a:r>
            <a:r>
              <a:rPr lang="ko-KR" altLang="en-US" sz="1000" b="0" smtClean="0">
                <a:latin typeface="Optima" pitchFamily="2" charset="2"/>
              </a:rPr>
              <a:t>주차</a:t>
            </a:r>
          </a:p>
        </p:txBody>
      </p:sp>
      <p:sp>
        <p:nvSpPr>
          <p:cNvPr id="186" name="직사각형 185"/>
          <p:cNvSpPr/>
          <p:nvPr/>
        </p:nvSpPr>
        <p:spPr bwMode="auto">
          <a:xfrm>
            <a:off x="3508220" y="3717040"/>
            <a:ext cx="57608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1000" b="0" smtClean="0">
                <a:latin typeface="Optima" pitchFamily="2" charset="2"/>
              </a:rPr>
              <a:t>12</a:t>
            </a:r>
            <a:r>
              <a:rPr lang="ko-KR" altLang="en-US" sz="1000" b="0" smtClean="0">
                <a:latin typeface="Optima" pitchFamily="2" charset="2"/>
              </a:rPr>
              <a:t>주차</a:t>
            </a:r>
          </a:p>
        </p:txBody>
      </p:sp>
      <p:sp>
        <p:nvSpPr>
          <p:cNvPr id="187" name="직사각형 186"/>
          <p:cNvSpPr/>
          <p:nvPr/>
        </p:nvSpPr>
        <p:spPr bwMode="auto">
          <a:xfrm>
            <a:off x="3508220" y="3933070"/>
            <a:ext cx="57608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1000" b="0" smtClean="0">
                <a:latin typeface="Optima" pitchFamily="2" charset="2"/>
              </a:rPr>
              <a:t>13</a:t>
            </a:r>
            <a:r>
              <a:rPr lang="ko-KR" altLang="en-US" sz="1000" b="0" smtClean="0">
                <a:latin typeface="Optima" pitchFamily="2" charset="2"/>
              </a:rPr>
              <a:t>주차</a:t>
            </a:r>
          </a:p>
        </p:txBody>
      </p:sp>
      <p:sp>
        <p:nvSpPr>
          <p:cNvPr id="188" name="직사각형 187"/>
          <p:cNvSpPr/>
          <p:nvPr/>
        </p:nvSpPr>
        <p:spPr bwMode="auto">
          <a:xfrm>
            <a:off x="3508220" y="4149100"/>
            <a:ext cx="57608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1000" b="0" smtClean="0">
                <a:latin typeface="Optima" pitchFamily="2" charset="2"/>
              </a:rPr>
              <a:t>14</a:t>
            </a:r>
            <a:r>
              <a:rPr lang="ko-KR" altLang="en-US" sz="1000" b="0" smtClean="0">
                <a:latin typeface="Optima" pitchFamily="2" charset="2"/>
              </a:rPr>
              <a:t>주차</a:t>
            </a:r>
          </a:p>
        </p:txBody>
      </p:sp>
      <p:sp>
        <p:nvSpPr>
          <p:cNvPr id="190" name="직사각형 189"/>
          <p:cNvSpPr/>
          <p:nvPr/>
        </p:nvSpPr>
        <p:spPr bwMode="auto">
          <a:xfrm>
            <a:off x="411790" y="3069600"/>
            <a:ext cx="21603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900" b="0">
                <a:latin typeface="Optima" pitchFamily="2" charset="2"/>
              </a:rPr>
              <a:t>1</a:t>
            </a:r>
            <a:endParaRPr lang="ko-KR" altLang="en-US" sz="900" b="0" smtClean="0">
              <a:latin typeface="Optima" pitchFamily="2" charset="2"/>
            </a:endParaRPr>
          </a:p>
        </p:txBody>
      </p:sp>
      <p:sp>
        <p:nvSpPr>
          <p:cNvPr id="192" name="직사각형 191"/>
          <p:cNvSpPr/>
          <p:nvPr/>
        </p:nvSpPr>
        <p:spPr bwMode="auto">
          <a:xfrm>
            <a:off x="411790" y="3284980"/>
            <a:ext cx="21603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900" b="0" smtClean="0">
                <a:latin typeface="Optima" pitchFamily="2" charset="2"/>
              </a:rPr>
              <a:t>2</a:t>
            </a:r>
            <a:endParaRPr lang="ko-KR" altLang="en-US" sz="900" b="0" smtClean="0">
              <a:latin typeface="Optima" pitchFamily="2" charset="2"/>
            </a:endParaRPr>
          </a:p>
        </p:txBody>
      </p:sp>
      <p:sp>
        <p:nvSpPr>
          <p:cNvPr id="194" name="직사각형 193"/>
          <p:cNvSpPr/>
          <p:nvPr/>
        </p:nvSpPr>
        <p:spPr bwMode="auto">
          <a:xfrm>
            <a:off x="411790" y="3500360"/>
            <a:ext cx="21603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900" b="0" smtClean="0">
                <a:latin typeface="Optima" pitchFamily="2" charset="2"/>
              </a:rPr>
              <a:t>3</a:t>
            </a:r>
            <a:endParaRPr lang="ko-KR" altLang="en-US" sz="900" b="0" smtClean="0">
              <a:latin typeface="Optima" pitchFamily="2" charset="2"/>
            </a:endParaRPr>
          </a:p>
        </p:txBody>
      </p:sp>
      <p:sp>
        <p:nvSpPr>
          <p:cNvPr id="196" name="직사각형 195"/>
          <p:cNvSpPr/>
          <p:nvPr/>
        </p:nvSpPr>
        <p:spPr bwMode="auto">
          <a:xfrm>
            <a:off x="411790" y="3715740"/>
            <a:ext cx="216030" cy="2173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900" b="0" smtClean="0">
                <a:latin typeface="Optima" pitchFamily="2" charset="2"/>
              </a:rPr>
              <a:t>4</a:t>
            </a:r>
            <a:endParaRPr lang="ko-KR" altLang="en-US" sz="900" b="0" smtClean="0">
              <a:latin typeface="Optima" pitchFamily="2" charset="2"/>
            </a:endParaRPr>
          </a:p>
        </p:txBody>
      </p:sp>
      <p:sp>
        <p:nvSpPr>
          <p:cNvPr id="197" name="직사각형 196"/>
          <p:cNvSpPr/>
          <p:nvPr/>
        </p:nvSpPr>
        <p:spPr bwMode="auto">
          <a:xfrm>
            <a:off x="411790" y="4005080"/>
            <a:ext cx="216030" cy="21408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900" b="0" smtClean="0">
                <a:latin typeface="Optima" pitchFamily="2" charset="2"/>
              </a:rPr>
              <a:t>5</a:t>
            </a:r>
            <a:endParaRPr lang="ko-KR" altLang="en-US" sz="900" b="0" smtClean="0">
              <a:latin typeface="Optima" pitchFamily="2" charset="2"/>
            </a:endParaRPr>
          </a:p>
        </p:txBody>
      </p:sp>
      <p:sp>
        <p:nvSpPr>
          <p:cNvPr id="198" name="직사각형 197"/>
          <p:cNvSpPr/>
          <p:nvPr/>
        </p:nvSpPr>
        <p:spPr bwMode="auto">
          <a:xfrm>
            <a:off x="411790" y="4218510"/>
            <a:ext cx="216030" cy="2186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900" b="0" smtClean="0">
                <a:latin typeface="Optima" pitchFamily="2" charset="2"/>
              </a:rPr>
              <a:t>6</a:t>
            </a:r>
            <a:endParaRPr lang="ko-KR" altLang="en-US" sz="900" b="0" smtClean="0">
              <a:latin typeface="Optima" pitchFamily="2" charset="2"/>
            </a:endParaRPr>
          </a:p>
        </p:txBody>
      </p:sp>
      <p:sp>
        <p:nvSpPr>
          <p:cNvPr id="199" name="직사각형 198"/>
          <p:cNvSpPr/>
          <p:nvPr/>
        </p:nvSpPr>
        <p:spPr bwMode="auto">
          <a:xfrm>
            <a:off x="411790" y="4437140"/>
            <a:ext cx="21603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900" b="0" smtClean="0">
                <a:latin typeface="Optima" pitchFamily="2" charset="2"/>
              </a:rPr>
              <a:t>7</a:t>
            </a:r>
            <a:endParaRPr lang="ko-KR" altLang="en-US" sz="900" b="0" smtClean="0">
              <a:latin typeface="Optima" pitchFamily="2" charset="2"/>
            </a:endParaRPr>
          </a:p>
        </p:txBody>
      </p:sp>
      <p:sp>
        <p:nvSpPr>
          <p:cNvPr id="200" name="직사각형 199"/>
          <p:cNvSpPr/>
          <p:nvPr/>
        </p:nvSpPr>
        <p:spPr bwMode="auto">
          <a:xfrm>
            <a:off x="411790" y="4653170"/>
            <a:ext cx="21603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900" b="0" smtClean="0">
                <a:latin typeface="Optima" pitchFamily="2" charset="2"/>
              </a:rPr>
              <a:t>8</a:t>
            </a:r>
            <a:endParaRPr lang="ko-KR" altLang="en-US" sz="900" b="0" smtClean="0">
              <a:latin typeface="Optima" pitchFamily="2" charset="2"/>
            </a:endParaRPr>
          </a:p>
        </p:txBody>
      </p:sp>
      <p:sp>
        <p:nvSpPr>
          <p:cNvPr id="201" name="직사각형 200"/>
          <p:cNvSpPr/>
          <p:nvPr/>
        </p:nvSpPr>
        <p:spPr bwMode="auto">
          <a:xfrm>
            <a:off x="3292190" y="3068950"/>
            <a:ext cx="21603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lIns="0" rIns="0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900" b="0">
                <a:latin typeface="Optima" pitchFamily="2" charset="2"/>
              </a:rPr>
              <a:t>1</a:t>
            </a:r>
            <a:endParaRPr lang="ko-KR" altLang="en-US" sz="900" b="0" smtClean="0">
              <a:latin typeface="Optima" pitchFamily="2" charset="2"/>
            </a:endParaRPr>
          </a:p>
        </p:txBody>
      </p:sp>
      <p:sp>
        <p:nvSpPr>
          <p:cNvPr id="202" name="직사각형 201"/>
          <p:cNvSpPr/>
          <p:nvPr/>
        </p:nvSpPr>
        <p:spPr bwMode="auto">
          <a:xfrm>
            <a:off x="3292190" y="3284330"/>
            <a:ext cx="216030" cy="21668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lIns="0" rIns="0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900" b="0" smtClean="0">
                <a:latin typeface="Optima" pitchFamily="2" charset="2"/>
              </a:rPr>
              <a:t>2</a:t>
            </a:r>
            <a:endParaRPr lang="ko-KR" altLang="en-US" sz="900" b="0" smtClean="0">
              <a:latin typeface="Optima" pitchFamily="2" charset="2"/>
            </a:endParaRPr>
          </a:p>
        </p:txBody>
      </p:sp>
      <p:sp>
        <p:nvSpPr>
          <p:cNvPr id="203" name="직사각형 202"/>
          <p:cNvSpPr/>
          <p:nvPr/>
        </p:nvSpPr>
        <p:spPr bwMode="auto">
          <a:xfrm>
            <a:off x="3292190" y="3501010"/>
            <a:ext cx="216030" cy="2147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lIns="0" rIns="0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900" b="0" smtClean="0">
                <a:latin typeface="Optima" pitchFamily="2" charset="2"/>
              </a:rPr>
              <a:t>3</a:t>
            </a:r>
            <a:endParaRPr lang="ko-KR" altLang="en-US" sz="900" b="0" smtClean="0">
              <a:latin typeface="Optima" pitchFamily="2" charset="2"/>
            </a:endParaRPr>
          </a:p>
        </p:txBody>
      </p:sp>
      <p:sp>
        <p:nvSpPr>
          <p:cNvPr id="204" name="직사각형 203"/>
          <p:cNvSpPr/>
          <p:nvPr/>
        </p:nvSpPr>
        <p:spPr bwMode="auto">
          <a:xfrm>
            <a:off x="3292190" y="3715090"/>
            <a:ext cx="216030" cy="21798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lIns="0" rIns="0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900" b="0" smtClean="0">
                <a:latin typeface="Optima" pitchFamily="2" charset="2"/>
              </a:rPr>
              <a:t>4</a:t>
            </a:r>
            <a:endParaRPr lang="ko-KR" altLang="en-US" sz="900" b="0" smtClean="0">
              <a:latin typeface="Optima" pitchFamily="2" charset="2"/>
            </a:endParaRPr>
          </a:p>
        </p:txBody>
      </p:sp>
      <p:sp>
        <p:nvSpPr>
          <p:cNvPr id="205" name="직사각형 204"/>
          <p:cNvSpPr/>
          <p:nvPr/>
        </p:nvSpPr>
        <p:spPr bwMode="auto">
          <a:xfrm>
            <a:off x="3292190" y="3933070"/>
            <a:ext cx="21603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lIns="0" rIns="0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900" b="0" smtClean="0">
                <a:latin typeface="Optima" pitchFamily="2" charset="2"/>
              </a:rPr>
              <a:t>5</a:t>
            </a:r>
            <a:endParaRPr lang="ko-KR" altLang="en-US" sz="900" b="0" smtClean="0">
              <a:latin typeface="Optima" pitchFamily="2" charset="2"/>
            </a:endParaRPr>
          </a:p>
        </p:txBody>
      </p:sp>
      <p:sp>
        <p:nvSpPr>
          <p:cNvPr id="206" name="직사각형 205"/>
          <p:cNvSpPr/>
          <p:nvPr/>
        </p:nvSpPr>
        <p:spPr bwMode="auto">
          <a:xfrm>
            <a:off x="3292190" y="4149100"/>
            <a:ext cx="21603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lIns="0" rIns="0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900" b="0" smtClean="0">
                <a:latin typeface="Optima" pitchFamily="2" charset="2"/>
              </a:rPr>
              <a:t>6</a:t>
            </a:r>
            <a:endParaRPr lang="ko-KR" altLang="en-US" sz="900" b="0" smtClean="0">
              <a:latin typeface="Optima" pitchFamily="2" charset="2"/>
            </a:endParaRPr>
          </a:p>
        </p:txBody>
      </p:sp>
      <p:sp>
        <p:nvSpPr>
          <p:cNvPr id="207" name="직사각형 206"/>
          <p:cNvSpPr/>
          <p:nvPr/>
        </p:nvSpPr>
        <p:spPr bwMode="auto">
          <a:xfrm>
            <a:off x="3292190" y="4365130"/>
            <a:ext cx="21603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lIns="0" rIns="0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900" b="0" smtClean="0">
                <a:latin typeface="Optima" pitchFamily="2" charset="2"/>
              </a:rPr>
              <a:t>7</a:t>
            </a:r>
            <a:endParaRPr lang="ko-KR" altLang="en-US" sz="900" b="0" smtClean="0">
              <a:latin typeface="Optima" pitchFamily="2" charset="2"/>
            </a:endParaRPr>
          </a:p>
        </p:txBody>
      </p:sp>
      <p:sp>
        <p:nvSpPr>
          <p:cNvPr id="208" name="직사각형 207"/>
          <p:cNvSpPr/>
          <p:nvPr/>
        </p:nvSpPr>
        <p:spPr bwMode="auto">
          <a:xfrm>
            <a:off x="3292190" y="4581160"/>
            <a:ext cx="21603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lIns="0" rIns="0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900" b="0" smtClean="0">
                <a:latin typeface="Optima" pitchFamily="2" charset="2"/>
              </a:rPr>
              <a:t>8</a:t>
            </a:r>
            <a:endParaRPr lang="ko-KR" altLang="en-US" sz="900" b="0" smtClean="0">
              <a:latin typeface="Optima" pitchFamily="2" charset="2"/>
            </a:endParaRPr>
          </a:p>
        </p:txBody>
      </p:sp>
      <p:sp>
        <p:nvSpPr>
          <p:cNvPr id="209" name="직사각형 208"/>
          <p:cNvSpPr/>
          <p:nvPr/>
        </p:nvSpPr>
        <p:spPr bwMode="auto">
          <a:xfrm>
            <a:off x="3292190" y="4797190"/>
            <a:ext cx="21603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lIns="0" rIns="0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900" b="0" smtClean="0">
                <a:latin typeface="Optima" pitchFamily="2" charset="2"/>
              </a:rPr>
              <a:t>9</a:t>
            </a:r>
            <a:endParaRPr lang="ko-KR" altLang="en-US" sz="900" b="0" smtClean="0">
              <a:latin typeface="Optima" pitchFamily="2" charset="2"/>
            </a:endParaRPr>
          </a:p>
        </p:txBody>
      </p:sp>
      <p:sp>
        <p:nvSpPr>
          <p:cNvPr id="210" name="직사각형 209"/>
          <p:cNvSpPr/>
          <p:nvPr/>
        </p:nvSpPr>
        <p:spPr bwMode="auto">
          <a:xfrm>
            <a:off x="3292190" y="5013220"/>
            <a:ext cx="21603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lIns="0" rIns="0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900" b="0" smtClean="0">
                <a:latin typeface="Optima" pitchFamily="2" charset="2"/>
              </a:rPr>
              <a:t>10</a:t>
            </a:r>
            <a:endParaRPr lang="ko-KR" altLang="en-US" sz="900" b="0" smtClean="0">
              <a:latin typeface="Optima" pitchFamily="2" charset="2"/>
            </a:endParaRPr>
          </a:p>
        </p:txBody>
      </p:sp>
      <p:sp>
        <p:nvSpPr>
          <p:cNvPr id="211" name="직사각형 210"/>
          <p:cNvSpPr/>
          <p:nvPr/>
        </p:nvSpPr>
        <p:spPr bwMode="auto">
          <a:xfrm>
            <a:off x="3292190" y="5232500"/>
            <a:ext cx="216030" cy="21278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lIns="0" rIns="0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900" b="0" smtClean="0">
                <a:latin typeface="Optima" pitchFamily="2" charset="2"/>
              </a:rPr>
              <a:t>11</a:t>
            </a:r>
            <a:endParaRPr lang="ko-KR" altLang="en-US" sz="900" b="0" smtClean="0">
              <a:latin typeface="Optima" pitchFamily="2" charset="2"/>
            </a:endParaRPr>
          </a:p>
        </p:txBody>
      </p:sp>
      <p:sp>
        <p:nvSpPr>
          <p:cNvPr id="212" name="직사각형 211"/>
          <p:cNvSpPr/>
          <p:nvPr/>
        </p:nvSpPr>
        <p:spPr bwMode="auto">
          <a:xfrm>
            <a:off x="3292190" y="5445280"/>
            <a:ext cx="216030" cy="2186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lIns="0" rIns="0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900" b="0" smtClean="0">
                <a:latin typeface="Optima" pitchFamily="2" charset="2"/>
              </a:rPr>
              <a:t>12</a:t>
            </a:r>
            <a:endParaRPr lang="ko-KR" altLang="en-US" sz="900" b="0" smtClean="0">
              <a:latin typeface="Optima" pitchFamily="2" charset="2"/>
            </a:endParaRPr>
          </a:p>
        </p:txBody>
      </p:sp>
      <p:sp>
        <p:nvSpPr>
          <p:cNvPr id="213" name="직사각형 212"/>
          <p:cNvSpPr/>
          <p:nvPr/>
        </p:nvSpPr>
        <p:spPr bwMode="auto">
          <a:xfrm>
            <a:off x="3292190" y="5663260"/>
            <a:ext cx="216030" cy="21408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lIns="0" rIns="0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900" b="0" smtClean="0">
                <a:latin typeface="Optima" pitchFamily="2" charset="2"/>
              </a:rPr>
              <a:t>13</a:t>
            </a:r>
            <a:endParaRPr lang="ko-KR" altLang="en-US" sz="900" b="0" smtClean="0">
              <a:latin typeface="Optima" pitchFamily="2" charset="2"/>
            </a:endParaRPr>
          </a:p>
        </p:txBody>
      </p:sp>
      <p:sp>
        <p:nvSpPr>
          <p:cNvPr id="214" name="직사각형 213"/>
          <p:cNvSpPr/>
          <p:nvPr/>
        </p:nvSpPr>
        <p:spPr bwMode="auto">
          <a:xfrm>
            <a:off x="3292190" y="5877340"/>
            <a:ext cx="216030" cy="2173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lIns="0" rIns="0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900" b="0" smtClean="0">
                <a:latin typeface="Optima" pitchFamily="2" charset="2"/>
              </a:rPr>
              <a:t>14</a:t>
            </a:r>
            <a:endParaRPr lang="ko-KR" altLang="en-US" sz="900" b="0" smtClean="0">
              <a:latin typeface="Optima" pitchFamily="2" charset="2"/>
            </a:endParaRPr>
          </a:p>
        </p:txBody>
      </p:sp>
      <p:sp>
        <p:nvSpPr>
          <p:cNvPr id="215" name="직사각형 214"/>
          <p:cNvSpPr/>
          <p:nvPr/>
        </p:nvSpPr>
        <p:spPr bwMode="auto">
          <a:xfrm>
            <a:off x="3292190" y="6094020"/>
            <a:ext cx="21603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lIns="0" rIns="0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900" b="0" smtClean="0">
                <a:latin typeface="Optima" pitchFamily="2" charset="2"/>
              </a:rPr>
              <a:t>15</a:t>
            </a:r>
            <a:endParaRPr lang="ko-KR" altLang="en-US" sz="900" b="0" smtClean="0">
              <a:latin typeface="Optima" pitchFamily="2" charset="2"/>
            </a:endParaRPr>
          </a:p>
        </p:txBody>
      </p:sp>
      <p:sp>
        <p:nvSpPr>
          <p:cNvPr id="216" name="직사각형 215"/>
          <p:cNvSpPr/>
          <p:nvPr/>
        </p:nvSpPr>
        <p:spPr bwMode="auto">
          <a:xfrm>
            <a:off x="3292190" y="6309400"/>
            <a:ext cx="21603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lIns="0" rIns="0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900" b="0" smtClean="0">
                <a:latin typeface="Optima" pitchFamily="2" charset="2"/>
              </a:rPr>
              <a:t>16</a:t>
            </a:r>
            <a:endParaRPr lang="ko-KR" altLang="en-US" sz="900" b="0" smtClean="0">
              <a:latin typeface="Optima" pitchFamily="2" charset="2"/>
            </a:endParaRPr>
          </a:p>
        </p:txBody>
      </p:sp>
      <p:sp>
        <p:nvSpPr>
          <p:cNvPr id="232" name="직사각형 231"/>
          <p:cNvSpPr/>
          <p:nvPr/>
        </p:nvSpPr>
        <p:spPr bwMode="auto">
          <a:xfrm>
            <a:off x="3508220" y="4365130"/>
            <a:ext cx="57608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1000" b="0" smtClean="0">
                <a:latin typeface="Optima" pitchFamily="2" charset="2"/>
              </a:rPr>
              <a:t>15</a:t>
            </a:r>
            <a:r>
              <a:rPr lang="ko-KR" altLang="en-US" sz="1000" b="0" smtClean="0">
                <a:latin typeface="Optima" pitchFamily="2" charset="2"/>
              </a:rPr>
              <a:t>주차</a:t>
            </a:r>
          </a:p>
        </p:txBody>
      </p:sp>
      <p:sp>
        <p:nvSpPr>
          <p:cNvPr id="233" name="직사각형 232"/>
          <p:cNvSpPr/>
          <p:nvPr/>
        </p:nvSpPr>
        <p:spPr bwMode="auto">
          <a:xfrm>
            <a:off x="3508220" y="4581160"/>
            <a:ext cx="57608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1000" b="0" smtClean="0">
                <a:latin typeface="Optima" pitchFamily="2" charset="2"/>
              </a:rPr>
              <a:t>16</a:t>
            </a:r>
            <a:r>
              <a:rPr lang="ko-KR" altLang="en-US" sz="1000" b="0" smtClean="0">
                <a:latin typeface="Optima" pitchFamily="2" charset="2"/>
              </a:rPr>
              <a:t>주차</a:t>
            </a:r>
          </a:p>
        </p:txBody>
      </p:sp>
      <p:sp>
        <p:nvSpPr>
          <p:cNvPr id="234" name="직사각형 233"/>
          <p:cNvSpPr/>
          <p:nvPr/>
        </p:nvSpPr>
        <p:spPr bwMode="auto">
          <a:xfrm>
            <a:off x="3508220" y="4797190"/>
            <a:ext cx="57608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1000" b="0" smtClean="0">
                <a:latin typeface="Optima" pitchFamily="2" charset="2"/>
              </a:rPr>
              <a:t>17</a:t>
            </a:r>
            <a:r>
              <a:rPr lang="ko-KR" altLang="en-US" sz="1000" b="0" smtClean="0">
                <a:latin typeface="Optima" pitchFamily="2" charset="2"/>
              </a:rPr>
              <a:t>주차</a:t>
            </a:r>
          </a:p>
        </p:txBody>
      </p:sp>
      <p:sp>
        <p:nvSpPr>
          <p:cNvPr id="235" name="직사각형 234"/>
          <p:cNvSpPr/>
          <p:nvPr/>
        </p:nvSpPr>
        <p:spPr bwMode="auto">
          <a:xfrm>
            <a:off x="3508220" y="5013220"/>
            <a:ext cx="57608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1000" b="0" smtClean="0">
                <a:latin typeface="Optima" pitchFamily="2" charset="2"/>
              </a:rPr>
              <a:t>18</a:t>
            </a:r>
            <a:r>
              <a:rPr lang="ko-KR" altLang="en-US" sz="1000" b="0" smtClean="0">
                <a:latin typeface="Optima" pitchFamily="2" charset="2"/>
              </a:rPr>
              <a:t>주차</a:t>
            </a:r>
          </a:p>
        </p:txBody>
      </p:sp>
      <p:sp>
        <p:nvSpPr>
          <p:cNvPr id="236" name="직사각형 235"/>
          <p:cNvSpPr/>
          <p:nvPr/>
        </p:nvSpPr>
        <p:spPr bwMode="auto">
          <a:xfrm>
            <a:off x="3508220" y="5229250"/>
            <a:ext cx="57608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1000" b="0" smtClean="0">
                <a:latin typeface="Optima" pitchFamily="2" charset="2"/>
              </a:rPr>
              <a:t>19</a:t>
            </a:r>
            <a:r>
              <a:rPr lang="ko-KR" altLang="en-US" sz="1000" b="0" smtClean="0">
                <a:latin typeface="Optima" pitchFamily="2" charset="2"/>
              </a:rPr>
              <a:t>주차</a:t>
            </a:r>
          </a:p>
        </p:txBody>
      </p:sp>
      <p:sp>
        <p:nvSpPr>
          <p:cNvPr id="237" name="직사각형 236"/>
          <p:cNvSpPr/>
          <p:nvPr/>
        </p:nvSpPr>
        <p:spPr bwMode="auto">
          <a:xfrm>
            <a:off x="3508220" y="5445280"/>
            <a:ext cx="57608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1000" b="0" smtClean="0">
                <a:latin typeface="Optima" pitchFamily="2" charset="2"/>
              </a:rPr>
              <a:t>20</a:t>
            </a:r>
            <a:r>
              <a:rPr lang="ko-KR" altLang="en-US" sz="1000" b="0" smtClean="0">
                <a:latin typeface="Optima" pitchFamily="2" charset="2"/>
              </a:rPr>
              <a:t>주차</a:t>
            </a:r>
          </a:p>
        </p:txBody>
      </p:sp>
      <p:sp>
        <p:nvSpPr>
          <p:cNvPr id="238" name="직사각형 237"/>
          <p:cNvSpPr/>
          <p:nvPr/>
        </p:nvSpPr>
        <p:spPr bwMode="auto">
          <a:xfrm>
            <a:off x="3508220" y="5661310"/>
            <a:ext cx="57608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1000" b="0" smtClean="0">
                <a:latin typeface="Optima" pitchFamily="2" charset="2"/>
              </a:rPr>
              <a:t>21</a:t>
            </a:r>
            <a:r>
              <a:rPr lang="ko-KR" altLang="en-US" sz="1000" b="0" smtClean="0">
                <a:latin typeface="Optima" pitchFamily="2" charset="2"/>
              </a:rPr>
              <a:t>주차</a:t>
            </a:r>
          </a:p>
        </p:txBody>
      </p:sp>
      <p:sp>
        <p:nvSpPr>
          <p:cNvPr id="239" name="직사각형 238"/>
          <p:cNvSpPr/>
          <p:nvPr/>
        </p:nvSpPr>
        <p:spPr bwMode="auto">
          <a:xfrm>
            <a:off x="3508220" y="5877340"/>
            <a:ext cx="57608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1000" b="0">
                <a:latin typeface="Optima" pitchFamily="2" charset="2"/>
              </a:rPr>
              <a:t>2</a:t>
            </a:r>
            <a:r>
              <a:rPr lang="en-US" altLang="ko-KR" sz="1000" b="0" smtClean="0">
                <a:latin typeface="Optima" pitchFamily="2" charset="2"/>
              </a:rPr>
              <a:t>2</a:t>
            </a:r>
            <a:r>
              <a:rPr lang="ko-KR" altLang="en-US" sz="1000" b="0" smtClean="0">
                <a:latin typeface="Optima" pitchFamily="2" charset="2"/>
              </a:rPr>
              <a:t>주차</a:t>
            </a:r>
          </a:p>
        </p:txBody>
      </p:sp>
      <p:sp>
        <p:nvSpPr>
          <p:cNvPr id="240" name="직사각형 239"/>
          <p:cNvSpPr/>
          <p:nvPr/>
        </p:nvSpPr>
        <p:spPr bwMode="auto">
          <a:xfrm>
            <a:off x="3508220" y="6093370"/>
            <a:ext cx="57608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1000" b="0">
                <a:latin typeface="Optima" pitchFamily="2" charset="2"/>
              </a:rPr>
              <a:t>2</a:t>
            </a:r>
            <a:r>
              <a:rPr lang="en-US" altLang="ko-KR" sz="1000" b="0" smtClean="0">
                <a:latin typeface="Optima" pitchFamily="2" charset="2"/>
              </a:rPr>
              <a:t>3</a:t>
            </a:r>
            <a:r>
              <a:rPr lang="ko-KR" altLang="en-US" sz="1000" b="0" smtClean="0">
                <a:latin typeface="Optima" pitchFamily="2" charset="2"/>
              </a:rPr>
              <a:t>주차</a:t>
            </a:r>
          </a:p>
        </p:txBody>
      </p:sp>
      <p:sp>
        <p:nvSpPr>
          <p:cNvPr id="241" name="직사각형 240"/>
          <p:cNvSpPr/>
          <p:nvPr/>
        </p:nvSpPr>
        <p:spPr bwMode="auto">
          <a:xfrm>
            <a:off x="3508220" y="6309400"/>
            <a:ext cx="57608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1000" b="0">
                <a:latin typeface="Optima" pitchFamily="2" charset="2"/>
              </a:rPr>
              <a:t>2</a:t>
            </a:r>
            <a:r>
              <a:rPr lang="en-US" altLang="ko-KR" sz="1000" b="0" smtClean="0">
                <a:latin typeface="Optima" pitchFamily="2" charset="2"/>
              </a:rPr>
              <a:t>4</a:t>
            </a:r>
            <a:r>
              <a:rPr lang="ko-KR" altLang="en-US" sz="1000" b="0" smtClean="0">
                <a:latin typeface="Optima" pitchFamily="2" charset="2"/>
              </a:rPr>
              <a:t>주차</a:t>
            </a:r>
          </a:p>
        </p:txBody>
      </p:sp>
      <p:sp>
        <p:nvSpPr>
          <p:cNvPr id="242" name="직사각형 241"/>
          <p:cNvSpPr/>
          <p:nvPr/>
        </p:nvSpPr>
        <p:spPr bwMode="auto">
          <a:xfrm>
            <a:off x="2212040" y="2636890"/>
            <a:ext cx="1008140" cy="43206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sz="1000" b="0" smtClean="0">
                <a:latin typeface="Optima" pitchFamily="2" charset="2"/>
              </a:rPr>
              <a:t>깊이 기술</a:t>
            </a:r>
            <a:endParaRPr lang="en-US" altLang="ko-KR" sz="1000" b="0" smtClean="0">
              <a:latin typeface="Optima" pitchFamily="2" charset="2"/>
            </a:endParaRPr>
          </a:p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1000" b="0" smtClean="0">
                <a:latin typeface="Optima" pitchFamily="2" charset="2"/>
              </a:rPr>
              <a:t>(</a:t>
            </a:r>
            <a:r>
              <a:rPr lang="ko-KR" altLang="en-US" sz="1000" b="0" smtClean="0">
                <a:latin typeface="Optima" pitchFamily="2" charset="2"/>
              </a:rPr>
              <a:t>현장교육</a:t>
            </a:r>
            <a:r>
              <a:rPr lang="en-US" altLang="ko-KR" sz="1000" b="0" smtClean="0">
                <a:latin typeface="Optima" pitchFamily="2" charset="2"/>
              </a:rPr>
              <a:t>, 5h/</a:t>
            </a:r>
            <a:r>
              <a:rPr lang="ko-KR" altLang="en-US" sz="1000" b="0" smtClean="0">
                <a:latin typeface="Optima" pitchFamily="2" charset="2"/>
              </a:rPr>
              <a:t>일</a:t>
            </a:r>
            <a:r>
              <a:rPr lang="en-US" altLang="ko-KR" sz="1000" b="0" smtClean="0">
                <a:latin typeface="Optima" pitchFamily="2" charset="2"/>
              </a:rPr>
              <a:t>)</a:t>
            </a:r>
            <a:endParaRPr lang="ko-KR" altLang="en-US" sz="1000" b="0" smtClean="0">
              <a:latin typeface="Optima" pitchFamily="2" charset="2"/>
            </a:endParaRPr>
          </a:p>
        </p:txBody>
      </p:sp>
      <p:sp>
        <p:nvSpPr>
          <p:cNvPr id="243" name="직사각형 242"/>
          <p:cNvSpPr/>
          <p:nvPr/>
        </p:nvSpPr>
        <p:spPr bwMode="auto">
          <a:xfrm>
            <a:off x="2212040" y="3068950"/>
            <a:ext cx="1008140" cy="86412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lIns="0" rIns="0" rtlCol="0" anchor="t">
            <a:noAutofit/>
          </a:bodyPr>
          <a:lstStyle/>
          <a:p>
            <a:pPr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900" b="0" smtClean="0">
                <a:latin typeface="Optima" pitchFamily="2" charset="2"/>
              </a:rPr>
              <a:t> Java</a:t>
            </a:r>
          </a:p>
          <a:p>
            <a:pPr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900" b="0" smtClean="0">
                <a:latin typeface="Optima" pitchFamily="2" charset="2"/>
              </a:rPr>
              <a:t> - </a:t>
            </a:r>
            <a:r>
              <a:rPr lang="ko-KR" altLang="en-US" sz="900" b="0" smtClean="0">
                <a:latin typeface="Optima" pitchFamily="2" charset="2"/>
              </a:rPr>
              <a:t>주제 </a:t>
            </a:r>
            <a:r>
              <a:rPr lang="en-US" altLang="ko-KR" sz="900" b="0" smtClean="0">
                <a:latin typeface="Optima" pitchFamily="2" charset="2"/>
              </a:rPr>
              <a:t>1: </a:t>
            </a:r>
            <a:r>
              <a:rPr lang="ko-KR" altLang="en-US" sz="900" b="0" smtClean="0">
                <a:latin typeface="Optima" pitchFamily="2" charset="2"/>
              </a:rPr>
              <a:t>발표 </a:t>
            </a:r>
            <a:r>
              <a:rPr lang="en-US" altLang="ko-KR" sz="900" b="0" smtClean="0">
                <a:latin typeface="Optima" pitchFamily="2" charset="2"/>
              </a:rPr>
              <a:t>2</a:t>
            </a:r>
            <a:r>
              <a:rPr lang="ko-KR" altLang="en-US" sz="900" b="0" smtClean="0">
                <a:latin typeface="Optima" pitchFamily="2" charset="2"/>
              </a:rPr>
              <a:t>회</a:t>
            </a:r>
            <a:endParaRPr lang="en-US" altLang="ko-KR" sz="900" b="0" smtClean="0">
              <a:latin typeface="Optima" pitchFamily="2" charset="2"/>
            </a:endParaRPr>
          </a:p>
          <a:p>
            <a:pPr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900" b="0" smtClean="0">
                <a:latin typeface="Optima" pitchFamily="2" charset="2"/>
              </a:rPr>
              <a:t> - </a:t>
            </a:r>
            <a:r>
              <a:rPr lang="ko-KR" altLang="en-US" sz="900" b="0" smtClean="0">
                <a:latin typeface="Optima" pitchFamily="2" charset="2"/>
              </a:rPr>
              <a:t>주제 </a:t>
            </a:r>
            <a:r>
              <a:rPr lang="en-US" altLang="ko-KR" sz="900" b="0" smtClean="0">
                <a:latin typeface="Optima" pitchFamily="2" charset="2"/>
              </a:rPr>
              <a:t>2: </a:t>
            </a:r>
            <a:r>
              <a:rPr lang="ko-KR" altLang="en-US" sz="900" b="0" smtClean="0">
                <a:latin typeface="Optima" pitchFamily="2" charset="2"/>
              </a:rPr>
              <a:t>발표 </a:t>
            </a:r>
            <a:r>
              <a:rPr lang="en-US" altLang="ko-KR" sz="900" b="0" smtClean="0">
                <a:latin typeface="Optima" pitchFamily="2" charset="2"/>
              </a:rPr>
              <a:t>1</a:t>
            </a:r>
            <a:r>
              <a:rPr lang="ko-KR" altLang="en-US" sz="900" b="0" smtClean="0">
                <a:latin typeface="Optima" pitchFamily="2" charset="2"/>
              </a:rPr>
              <a:t>회</a:t>
            </a:r>
            <a:endParaRPr lang="en-US" altLang="ko-KR" sz="900" b="0" smtClean="0">
              <a:latin typeface="Optima" pitchFamily="2" charset="2"/>
            </a:endParaRPr>
          </a:p>
          <a:p>
            <a:pPr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900" b="0" smtClean="0">
                <a:latin typeface="Optima" pitchFamily="2" charset="2"/>
              </a:rPr>
              <a:t> - </a:t>
            </a:r>
            <a:r>
              <a:rPr lang="ko-KR" altLang="en-US" sz="900" b="0" smtClean="0">
                <a:latin typeface="Optima" pitchFamily="2" charset="2"/>
              </a:rPr>
              <a:t>주제 </a:t>
            </a:r>
            <a:r>
              <a:rPr lang="en-US" altLang="ko-KR" sz="900" b="0" smtClean="0">
                <a:latin typeface="Optima" pitchFamily="2" charset="2"/>
              </a:rPr>
              <a:t>3: </a:t>
            </a:r>
            <a:r>
              <a:rPr lang="ko-KR" altLang="en-US" sz="900" b="0" smtClean="0">
                <a:latin typeface="Optima" pitchFamily="2" charset="2"/>
              </a:rPr>
              <a:t>글쓰기</a:t>
            </a:r>
          </a:p>
        </p:txBody>
      </p:sp>
      <p:sp>
        <p:nvSpPr>
          <p:cNvPr id="244" name="직사각형 243"/>
          <p:cNvSpPr/>
          <p:nvPr/>
        </p:nvSpPr>
        <p:spPr bwMode="auto">
          <a:xfrm>
            <a:off x="2212040" y="4005080"/>
            <a:ext cx="1008140" cy="86412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0" tIns="45720" rIns="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900" b="0" smtClean="0">
                <a:latin typeface="Optima" pitchFamily="2" charset="2"/>
              </a:rPr>
              <a:t> Javascript</a:t>
            </a:r>
          </a:p>
          <a:p>
            <a:pPr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900" b="0">
                <a:latin typeface="Optima" pitchFamily="2" charset="2"/>
              </a:rPr>
              <a:t> - </a:t>
            </a:r>
            <a:r>
              <a:rPr lang="ko-KR" altLang="en-US" sz="900" b="0">
                <a:latin typeface="Optima" pitchFamily="2" charset="2"/>
              </a:rPr>
              <a:t>주제 </a:t>
            </a:r>
            <a:r>
              <a:rPr lang="en-US" altLang="ko-KR" sz="900" b="0">
                <a:latin typeface="Optima" pitchFamily="2" charset="2"/>
              </a:rPr>
              <a:t>1: </a:t>
            </a:r>
            <a:r>
              <a:rPr lang="ko-KR" altLang="en-US" sz="900" b="0">
                <a:latin typeface="Optima" pitchFamily="2" charset="2"/>
              </a:rPr>
              <a:t>발표 </a:t>
            </a:r>
            <a:r>
              <a:rPr lang="en-US" altLang="ko-KR" sz="900" b="0">
                <a:latin typeface="Optima" pitchFamily="2" charset="2"/>
              </a:rPr>
              <a:t>2</a:t>
            </a:r>
            <a:r>
              <a:rPr lang="ko-KR" altLang="en-US" sz="900" b="0">
                <a:latin typeface="Optima" pitchFamily="2" charset="2"/>
              </a:rPr>
              <a:t>회</a:t>
            </a:r>
            <a:endParaRPr lang="en-US" altLang="ko-KR" sz="900" b="0">
              <a:latin typeface="Optima" pitchFamily="2" charset="2"/>
            </a:endParaRPr>
          </a:p>
          <a:p>
            <a:pPr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900" b="0">
                <a:latin typeface="Optima" pitchFamily="2" charset="2"/>
              </a:rPr>
              <a:t> - </a:t>
            </a:r>
            <a:r>
              <a:rPr lang="ko-KR" altLang="en-US" sz="900" b="0">
                <a:latin typeface="Optima" pitchFamily="2" charset="2"/>
              </a:rPr>
              <a:t>주제 </a:t>
            </a:r>
            <a:r>
              <a:rPr lang="en-US" altLang="ko-KR" sz="900" b="0">
                <a:latin typeface="Optima" pitchFamily="2" charset="2"/>
              </a:rPr>
              <a:t>2: </a:t>
            </a:r>
            <a:r>
              <a:rPr lang="ko-KR" altLang="en-US" sz="900" b="0">
                <a:latin typeface="Optima" pitchFamily="2" charset="2"/>
              </a:rPr>
              <a:t>발표 </a:t>
            </a:r>
            <a:r>
              <a:rPr lang="en-US" altLang="ko-KR" sz="900" b="0">
                <a:latin typeface="Optima" pitchFamily="2" charset="2"/>
              </a:rPr>
              <a:t>1</a:t>
            </a:r>
            <a:r>
              <a:rPr lang="ko-KR" altLang="en-US" sz="900" b="0">
                <a:latin typeface="Optima" pitchFamily="2" charset="2"/>
              </a:rPr>
              <a:t>회</a:t>
            </a:r>
            <a:endParaRPr lang="en-US" altLang="ko-KR" sz="900" b="0">
              <a:latin typeface="Optima" pitchFamily="2" charset="2"/>
            </a:endParaRPr>
          </a:p>
          <a:p>
            <a:pPr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900" b="0">
                <a:latin typeface="Optima" pitchFamily="2" charset="2"/>
              </a:rPr>
              <a:t> - </a:t>
            </a:r>
            <a:r>
              <a:rPr lang="ko-KR" altLang="en-US" sz="900" b="0">
                <a:latin typeface="Optima" pitchFamily="2" charset="2"/>
              </a:rPr>
              <a:t>주제 </a:t>
            </a:r>
            <a:r>
              <a:rPr lang="en-US" altLang="ko-KR" sz="900" b="0">
                <a:latin typeface="Optima" pitchFamily="2" charset="2"/>
              </a:rPr>
              <a:t>3: </a:t>
            </a:r>
            <a:r>
              <a:rPr lang="ko-KR" altLang="en-US" sz="900" b="0">
                <a:latin typeface="Optima" pitchFamily="2" charset="2"/>
              </a:rPr>
              <a:t>글쓰기</a:t>
            </a:r>
          </a:p>
          <a:p>
            <a:pPr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z="900" b="0">
              <a:latin typeface="Optima" pitchFamily="2" charset="2"/>
            </a:endParaRPr>
          </a:p>
        </p:txBody>
      </p:sp>
      <p:sp>
        <p:nvSpPr>
          <p:cNvPr id="245" name="직사각형 244"/>
          <p:cNvSpPr/>
          <p:nvPr/>
        </p:nvSpPr>
        <p:spPr bwMode="auto">
          <a:xfrm>
            <a:off x="1203900" y="2636890"/>
            <a:ext cx="1008140" cy="43206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sz="1000" b="0">
                <a:latin typeface="Optima" pitchFamily="2" charset="2"/>
              </a:rPr>
              <a:t>넓</a:t>
            </a:r>
            <a:r>
              <a:rPr lang="ko-KR" altLang="en-US" sz="1000" b="0" smtClean="0">
                <a:latin typeface="Optima" pitchFamily="2" charset="2"/>
              </a:rPr>
              <a:t>이 기술</a:t>
            </a:r>
            <a:endParaRPr lang="en-US" altLang="ko-KR" sz="1000" b="0" smtClean="0">
              <a:latin typeface="Optima" pitchFamily="2" charset="2"/>
            </a:endParaRPr>
          </a:p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1000" b="0" smtClean="0">
                <a:latin typeface="Optima" pitchFamily="2" charset="2"/>
              </a:rPr>
              <a:t>(</a:t>
            </a:r>
            <a:r>
              <a:rPr lang="ko-KR" altLang="en-US" sz="1000" b="0" smtClean="0">
                <a:latin typeface="Optima" pitchFamily="2" charset="2"/>
              </a:rPr>
              <a:t>집합교육</a:t>
            </a:r>
            <a:r>
              <a:rPr lang="en-US" altLang="ko-KR" sz="1000" b="0" smtClean="0">
                <a:latin typeface="Optima" pitchFamily="2" charset="2"/>
              </a:rPr>
              <a:t>, 3h/</a:t>
            </a:r>
            <a:r>
              <a:rPr lang="ko-KR" altLang="en-US" sz="1000" b="0" smtClean="0">
                <a:latin typeface="Optima" pitchFamily="2" charset="2"/>
              </a:rPr>
              <a:t>일</a:t>
            </a:r>
            <a:r>
              <a:rPr lang="en-US" altLang="ko-KR" sz="1000" b="0" smtClean="0">
                <a:latin typeface="Optima" pitchFamily="2" charset="2"/>
              </a:rPr>
              <a:t>)</a:t>
            </a:r>
            <a:endParaRPr lang="ko-KR" altLang="en-US" sz="1000" b="0" smtClean="0">
              <a:latin typeface="Optima" pitchFamily="2" charset="2"/>
            </a:endParaRPr>
          </a:p>
        </p:txBody>
      </p:sp>
      <p:sp>
        <p:nvSpPr>
          <p:cNvPr id="246" name="직사각형 245"/>
          <p:cNvSpPr/>
          <p:nvPr/>
        </p:nvSpPr>
        <p:spPr bwMode="auto">
          <a:xfrm>
            <a:off x="1203900" y="3068950"/>
            <a:ext cx="1008140" cy="21603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900" b="0" smtClean="0">
                <a:latin typeface="Optima" pitchFamily="2" charset="2"/>
              </a:rPr>
              <a:t>Java</a:t>
            </a:r>
            <a:endParaRPr lang="ko-KR" altLang="en-US" sz="900" b="0" smtClean="0">
              <a:latin typeface="Optima" pitchFamily="2" charset="2"/>
            </a:endParaRPr>
          </a:p>
        </p:txBody>
      </p:sp>
      <p:sp>
        <p:nvSpPr>
          <p:cNvPr id="247" name="직사각형 246"/>
          <p:cNvSpPr/>
          <p:nvPr/>
        </p:nvSpPr>
        <p:spPr bwMode="auto">
          <a:xfrm>
            <a:off x="1203900" y="3284980"/>
            <a:ext cx="1008140" cy="21603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900" b="0" smtClean="0">
                <a:latin typeface="Optima" pitchFamily="2" charset="2"/>
              </a:rPr>
              <a:t>UML/</a:t>
            </a:r>
            <a:r>
              <a:rPr lang="ko-KR" altLang="en-US" sz="900" b="0" smtClean="0">
                <a:latin typeface="Optima" pitchFamily="2" charset="2"/>
              </a:rPr>
              <a:t>객체모델링</a:t>
            </a:r>
          </a:p>
        </p:txBody>
      </p:sp>
      <p:sp>
        <p:nvSpPr>
          <p:cNvPr id="248" name="직사각형 247"/>
          <p:cNvSpPr/>
          <p:nvPr/>
        </p:nvSpPr>
        <p:spPr bwMode="auto">
          <a:xfrm>
            <a:off x="1203900" y="3501010"/>
            <a:ext cx="1008140" cy="21603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900" b="0" smtClean="0">
                <a:latin typeface="Optima" pitchFamily="2" charset="2"/>
              </a:rPr>
              <a:t>HTML/CSS</a:t>
            </a:r>
            <a:endParaRPr lang="ko-KR" altLang="en-US" sz="900" b="0" smtClean="0">
              <a:latin typeface="Optima" pitchFamily="2" charset="2"/>
            </a:endParaRPr>
          </a:p>
        </p:txBody>
      </p:sp>
      <p:sp>
        <p:nvSpPr>
          <p:cNvPr id="249" name="직사각형 248"/>
          <p:cNvSpPr/>
          <p:nvPr/>
        </p:nvSpPr>
        <p:spPr bwMode="auto">
          <a:xfrm>
            <a:off x="1203900" y="3717040"/>
            <a:ext cx="1008140" cy="21603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900" b="0" smtClean="0">
                <a:latin typeface="Optima" pitchFamily="2" charset="2"/>
              </a:rPr>
              <a:t>JSP/Servlet</a:t>
            </a:r>
            <a:endParaRPr lang="ko-KR" altLang="en-US" sz="900" b="0" smtClean="0">
              <a:latin typeface="Optima" pitchFamily="2" charset="2"/>
            </a:endParaRPr>
          </a:p>
        </p:txBody>
      </p:sp>
      <p:sp>
        <p:nvSpPr>
          <p:cNvPr id="250" name="직사각형 249"/>
          <p:cNvSpPr/>
          <p:nvPr/>
        </p:nvSpPr>
        <p:spPr bwMode="auto">
          <a:xfrm>
            <a:off x="1203900" y="4005080"/>
            <a:ext cx="1008140" cy="21603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900" b="0" smtClean="0">
                <a:latin typeface="Optima" pitchFamily="2" charset="2"/>
              </a:rPr>
              <a:t>Javascript</a:t>
            </a:r>
            <a:endParaRPr lang="ko-KR" altLang="en-US" sz="900" b="0" smtClean="0">
              <a:latin typeface="Optima" pitchFamily="2" charset="2"/>
            </a:endParaRPr>
          </a:p>
        </p:txBody>
      </p:sp>
      <p:sp>
        <p:nvSpPr>
          <p:cNvPr id="251" name="직사각형 250"/>
          <p:cNvSpPr/>
          <p:nvPr/>
        </p:nvSpPr>
        <p:spPr bwMode="auto">
          <a:xfrm>
            <a:off x="1203900" y="4221110"/>
            <a:ext cx="1008140" cy="21603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900" b="0" smtClean="0">
                <a:latin typeface="Optima" pitchFamily="2" charset="2"/>
              </a:rPr>
              <a:t>RDBMS</a:t>
            </a:r>
            <a:endParaRPr lang="ko-KR" altLang="en-US" sz="900" b="0" smtClean="0">
              <a:latin typeface="Optima" pitchFamily="2" charset="2"/>
            </a:endParaRPr>
          </a:p>
        </p:txBody>
      </p:sp>
      <p:sp>
        <p:nvSpPr>
          <p:cNvPr id="252" name="직사각형 251"/>
          <p:cNvSpPr/>
          <p:nvPr/>
        </p:nvSpPr>
        <p:spPr bwMode="auto">
          <a:xfrm>
            <a:off x="1203900" y="4437140"/>
            <a:ext cx="1008140" cy="21603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900" b="0" smtClean="0">
                <a:latin typeface="Optima" pitchFamily="2" charset="2"/>
              </a:rPr>
              <a:t>SWT</a:t>
            </a:r>
            <a:endParaRPr lang="ko-KR" altLang="en-US" sz="900" b="0" smtClean="0">
              <a:latin typeface="Optima" pitchFamily="2" charset="2"/>
            </a:endParaRPr>
          </a:p>
        </p:txBody>
      </p:sp>
      <p:sp>
        <p:nvSpPr>
          <p:cNvPr id="253" name="직사각형 252"/>
          <p:cNvSpPr/>
          <p:nvPr/>
        </p:nvSpPr>
        <p:spPr bwMode="auto">
          <a:xfrm>
            <a:off x="1203900" y="4653170"/>
            <a:ext cx="1008140" cy="21603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900" b="0" smtClean="0">
                <a:latin typeface="Optima" pitchFamily="2" charset="2"/>
              </a:rPr>
              <a:t>Unit test/</a:t>
            </a:r>
            <a:r>
              <a:rPr lang="ko-KR" altLang="en-US" sz="900" b="0" smtClean="0">
                <a:latin typeface="Optima" pitchFamily="2" charset="2"/>
              </a:rPr>
              <a:t>형상관리</a:t>
            </a:r>
          </a:p>
        </p:txBody>
      </p:sp>
      <p:sp>
        <p:nvSpPr>
          <p:cNvPr id="254" name="직사각형 253"/>
          <p:cNvSpPr/>
          <p:nvPr/>
        </p:nvSpPr>
        <p:spPr bwMode="auto">
          <a:xfrm>
            <a:off x="411790" y="2636890"/>
            <a:ext cx="792110" cy="43206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sz="1000" b="0" smtClean="0">
                <a:latin typeface="Optima" pitchFamily="2" charset="2"/>
              </a:rPr>
              <a:t>주차</a:t>
            </a:r>
          </a:p>
        </p:txBody>
      </p:sp>
      <p:sp>
        <p:nvSpPr>
          <p:cNvPr id="255" name="직사각형 254"/>
          <p:cNvSpPr/>
          <p:nvPr/>
        </p:nvSpPr>
        <p:spPr bwMode="auto">
          <a:xfrm>
            <a:off x="411790" y="4941210"/>
            <a:ext cx="2808390" cy="64809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sz="900" b="0" smtClean="0">
                <a:latin typeface="Optima" pitchFamily="2" charset="2"/>
              </a:rPr>
              <a:t> 기술의 넓이를 추구하는 집합교육은 일일 </a:t>
            </a:r>
            <a:r>
              <a:rPr lang="en-US" altLang="ko-KR" sz="900" b="0" smtClean="0">
                <a:latin typeface="Optima" pitchFamily="2" charset="2"/>
              </a:rPr>
              <a:t>3</a:t>
            </a:r>
            <a:r>
              <a:rPr lang="ko-KR" altLang="en-US" sz="900" b="0" smtClean="0">
                <a:latin typeface="Optima" pitchFamily="2" charset="2"/>
              </a:rPr>
              <a:t>시간</a:t>
            </a:r>
            <a:r>
              <a:rPr lang="en-US" altLang="ko-KR" sz="900" b="0" smtClean="0">
                <a:latin typeface="Optima" pitchFamily="2" charset="2"/>
              </a:rPr>
              <a:t>, </a:t>
            </a:r>
            <a:r>
              <a:rPr lang="ko-KR" altLang="en-US" sz="900" b="0" smtClean="0">
                <a:latin typeface="Optima" pitchFamily="2" charset="2"/>
              </a:rPr>
              <a:t>오전에 수행함 </a:t>
            </a:r>
            <a:endParaRPr lang="en-US" altLang="ko-KR" sz="900" b="0" smtClean="0">
              <a:latin typeface="Optima" pitchFamily="2" charset="2"/>
            </a:endParaRPr>
          </a:p>
          <a:p>
            <a:pPr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900" b="0" smtClean="0">
                <a:latin typeface="Optima" pitchFamily="2" charset="2"/>
              </a:rPr>
              <a:t> </a:t>
            </a:r>
            <a:r>
              <a:rPr lang="ko-KR" altLang="en-US" sz="900" b="0" smtClean="0">
                <a:latin typeface="Optima" pitchFamily="2" charset="2"/>
              </a:rPr>
              <a:t>기술의 깊이를 추구하는 현장학습은 일일 </a:t>
            </a:r>
            <a:r>
              <a:rPr lang="en-US" altLang="ko-KR" sz="900" b="0" smtClean="0">
                <a:latin typeface="Optima" pitchFamily="2" charset="2"/>
              </a:rPr>
              <a:t>5</a:t>
            </a:r>
            <a:r>
              <a:rPr lang="ko-KR" altLang="en-US" sz="900" b="0" smtClean="0">
                <a:latin typeface="Optima" pitchFamily="2" charset="2"/>
              </a:rPr>
              <a:t>시간</a:t>
            </a:r>
            <a:r>
              <a:rPr lang="en-US" altLang="ko-KR" sz="900" b="0" smtClean="0">
                <a:latin typeface="Optima" pitchFamily="2" charset="2"/>
              </a:rPr>
              <a:t>, </a:t>
            </a:r>
            <a:r>
              <a:rPr lang="ko-KR" altLang="en-US" sz="900" b="0" smtClean="0">
                <a:latin typeface="Optima" pitchFamily="2" charset="2"/>
              </a:rPr>
              <a:t>오후에 수행함 </a:t>
            </a:r>
            <a:endParaRPr lang="en-US" altLang="ko-KR" sz="900" b="0" smtClean="0">
              <a:latin typeface="Optima" pitchFamily="2" charset="2"/>
            </a:endParaRPr>
          </a:p>
          <a:p>
            <a:pPr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900" b="0">
                <a:latin typeface="Optima" pitchFamily="2" charset="2"/>
              </a:rPr>
              <a:t> </a:t>
            </a:r>
            <a:r>
              <a:rPr lang="ko-KR" altLang="en-US" sz="900" b="0" smtClean="0">
                <a:latin typeface="Optima" pitchFamily="2" charset="2"/>
              </a:rPr>
              <a:t>집합교육과 현장 학습은 월</a:t>
            </a:r>
            <a:r>
              <a:rPr lang="en-US" altLang="ko-KR" sz="900" b="0" smtClean="0">
                <a:latin typeface="Optima" pitchFamily="2" charset="2"/>
              </a:rPr>
              <a:t>~</a:t>
            </a:r>
            <a:r>
              <a:rPr lang="ko-KR" altLang="en-US" sz="900" b="0" smtClean="0">
                <a:latin typeface="Optima" pitchFamily="2" charset="2"/>
              </a:rPr>
              <a:t>목요일까지 하며</a:t>
            </a:r>
            <a:r>
              <a:rPr lang="en-US" altLang="ko-KR" sz="900" b="0" smtClean="0">
                <a:latin typeface="Optima" pitchFamily="2" charset="2"/>
              </a:rPr>
              <a:t>, </a:t>
            </a:r>
            <a:endParaRPr lang="en-US" altLang="ko-KR" sz="900" b="0">
              <a:latin typeface="Optima" pitchFamily="2" charset="2"/>
            </a:endParaRPr>
          </a:p>
          <a:p>
            <a:pPr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sz="900" b="0" smtClean="0">
                <a:latin typeface="Optima" pitchFamily="2" charset="2"/>
              </a:rPr>
              <a:t> 금요일은 오전은 발표와 글쓰기를 하고</a:t>
            </a:r>
            <a:r>
              <a:rPr lang="en-US" altLang="ko-KR" sz="900" b="0" smtClean="0">
                <a:latin typeface="Optima" pitchFamily="2" charset="2"/>
              </a:rPr>
              <a:t>, </a:t>
            </a:r>
            <a:r>
              <a:rPr lang="ko-KR" altLang="en-US" sz="900" b="0" smtClean="0">
                <a:latin typeface="Optima" pitchFamily="2" charset="2"/>
              </a:rPr>
              <a:t>오후는 아웃도어 활동</a:t>
            </a:r>
            <a:endParaRPr lang="ko-KR" altLang="en-US" sz="900" b="0">
              <a:latin typeface="Optima" pitchFamily="2" charset="2"/>
            </a:endParaRPr>
          </a:p>
        </p:txBody>
      </p:sp>
      <p:sp>
        <p:nvSpPr>
          <p:cNvPr id="256" name="직사각형 255"/>
          <p:cNvSpPr/>
          <p:nvPr/>
        </p:nvSpPr>
        <p:spPr bwMode="auto">
          <a:xfrm>
            <a:off x="4084300" y="3068950"/>
            <a:ext cx="1296180" cy="21603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lIns="36000" rIns="36000" rtlCol="0" anchor="ctr">
            <a:noAutofit/>
          </a:bodyPr>
          <a:lstStyle/>
          <a:p>
            <a:pPr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1000" b="0" smtClean="0">
                <a:latin typeface="Optima" pitchFamily="2" charset="2"/>
              </a:rPr>
              <a:t>Java/UML</a:t>
            </a:r>
            <a:endParaRPr lang="ko-KR" altLang="en-US" sz="1000" b="0" smtClean="0">
              <a:latin typeface="Optima" pitchFamily="2" charset="2"/>
            </a:endParaRPr>
          </a:p>
        </p:txBody>
      </p:sp>
      <p:sp>
        <p:nvSpPr>
          <p:cNvPr id="257" name="직사각형 256"/>
          <p:cNvSpPr/>
          <p:nvPr/>
        </p:nvSpPr>
        <p:spPr bwMode="auto">
          <a:xfrm>
            <a:off x="4084300" y="2636890"/>
            <a:ext cx="1296180" cy="43206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sz="1000" b="0" smtClean="0">
                <a:latin typeface="Optima" pitchFamily="2" charset="2"/>
              </a:rPr>
              <a:t>이론 보완</a:t>
            </a:r>
            <a:r>
              <a:rPr lang="en-US" altLang="ko-KR" sz="1000" b="0" smtClean="0">
                <a:latin typeface="Optima" pitchFamily="2" charset="2"/>
              </a:rPr>
              <a:t>/</a:t>
            </a:r>
            <a:r>
              <a:rPr lang="ko-KR" altLang="en-US" sz="1000" b="0" smtClean="0">
                <a:latin typeface="Optima" pitchFamily="2" charset="2"/>
              </a:rPr>
              <a:t>실무 가이드</a:t>
            </a:r>
            <a:endParaRPr lang="en-US" altLang="ko-KR" sz="1000" b="0" smtClean="0">
              <a:latin typeface="Optima" pitchFamily="2" charset="2"/>
            </a:endParaRPr>
          </a:p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1000" b="0" smtClean="0">
                <a:latin typeface="Optima" pitchFamily="2" charset="2"/>
              </a:rPr>
              <a:t>(</a:t>
            </a:r>
            <a:r>
              <a:rPr lang="ko-KR" altLang="en-US" sz="1000" b="0" smtClean="0">
                <a:latin typeface="Optima" pitchFamily="2" charset="2"/>
              </a:rPr>
              <a:t>집함교육</a:t>
            </a:r>
            <a:r>
              <a:rPr lang="en-US" altLang="ko-KR" sz="1000" b="0" smtClean="0">
                <a:latin typeface="Optima" pitchFamily="2" charset="2"/>
              </a:rPr>
              <a:t>, 3h/</a:t>
            </a:r>
            <a:r>
              <a:rPr lang="ko-KR" altLang="en-US" sz="1000" b="0" smtClean="0">
                <a:latin typeface="Optima" pitchFamily="2" charset="2"/>
              </a:rPr>
              <a:t>일</a:t>
            </a:r>
            <a:r>
              <a:rPr lang="en-US" altLang="ko-KR" sz="1000" b="0" smtClean="0">
                <a:latin typeface="Optima" pitchFamily="2" charset="2"/>
              </a:rPr>
              <a:t>)</a:t>
            </a:r>
            <a:endParaRPr lang="ko-KR" altLang="en-US" sz="1000" b="0" smtClean="0">
              <a:latin typeface="Optima" pitchFamily="2" charset="2"/>
            </a:endParaRPr>
          </a:p>
        </p:txBody>
      </p:sp>
      <p:sp>
        <p:nvSpPr>
          <p:cNvPr id="258" name="직사각형 257"/>
          <p:cNvSpPr/>
          <p:nvPr/>
        </p:nvSpPr>
        <p:spPr bwMode="auto">
          <a:xfrm>
            <a:off x="5380480" y="2636890"/>
            <a:ext cx="2376330" cy="43206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sz="1000" b="0" smtClean="0">
                <a:latin typeface="Optima" pitchFamily="2" charset="2"/>
              </a:rPr>
              <a:t>실습 프로젝트</a:t>
            </a:r>
            <a:endParaRPr lang="en-US" altLang="ko-KR" sz="1000" b="0" smtClean="0">
              <a:latin typeface="Optima" pitchFamily="2" charset="2"/>
            </a:endParaRPr>
          </a:p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1000" b="0" smtClean="0">
                <a:latin typeface="Optima" pitchFamily="2" charset="2"/>
              </a:rPr>
              <a:t>(</a:t>
            </a:r>
            <a:r>
              <a:rPr lang="ko-KR" altLang="en-US" sz="1000" b="0" smtClean="0">
                <a:latin typeface="Optima" pitchFamily="2" charset="2"/>
              </a:rPr>
              <a:t>현장실습</a:t>
            </a:r>
            <a:r>
              <a:rPr lang="en-US" altLang="ko-KR" sz="1000" b="0" smtClean="0">
                <a:latin typeface="Optima" pitchFamily="2" charset="2"/>
              </a:rPr>
              <a:t>, 5h/</a:t>
            </a:r>
            <a:r>
              <a:rPr lang="ko-KR" altLang="en-US" sz="1000" b="0" smtClean="0">
                <a:latin typeface="Optima" pitchFamily="2" charset="2"/>
              </a:rPr>
              <a:t>일</a:t>
            </a:r>
            <a:r>
              <a:rPr lang="en-US" altLang="ko-KR" sz="1000" b="0" smtClean="0">
                <a:latin typeface="Optima" pitchFamily="2" charset="2"/>
              </a:rPr>
              <a:t>)</a:t>
            </a:r>
            <a:endParaRPr lang="ko-KR" altLang="en-US" sz="1000" b="0" smtClean="0">
              <a:latin typeface="Optima" pitchFamily="2" charset="2"/>
            </a:endParaRPr>
          </a:p>
        </p:txBody>
      </p:sp>
      <p:sp>
        <p:nvSpPr>
          <p:cNvPr id="259" name="직사각형 258"/>
          <p:cNvSpPr/>
          <p:nvPr/>
        </p:nvSpPr>
        <p:spPr bwMode="auto">
          <a:xfrm>
            <a:off x="4084300" y="3284980"/>
            <a:ext cx="1296180" cy="21603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lIns="36000" rIns="36000" rtlCol="0" anchor="ctr">
            <a:noAutofit/>
          </a:bodyPr>
          <a:lstStyle/>
          <a:p>
            <a:pPr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sz="1000" b="0" smtClean="0">
                <a:latin typeface="Optima" pitchFamily="2" charset="2"/>
              </a:rPr>
              <a:t>시스템 분석 </a:t>
            </a:r>
          </a:p>
        </p:txBody>
      </p:sp>
      <p:sp>
        <p:nvSpPr>
          <p:cNvPr id="260" name="직사각형 259"/>
          <p:cNvSpPr/>
          <p:nvPr/>
        </p:nvSpPr>
        <p:spPr bwMode="auto">
          <a:xfrm>
            <a:off x="5380480" y="3068950"/>
            <a:ext cx="1656230" cy="21603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lIns="36000" rIns="36000" rtlCol="0" anchor="ctr">
            <a:noAutofit/>
          </a:bodyPr>
          <a:lstStyle/>
          <a:p>
            <a:pPr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sz="1000" b="0" smtClean="0">
                <a:latin typeface="Optima" pitchFamily="2" charset="2"/>
              </a:rPr>
              <a:t>실습 시스템 결정</a:t>
            </a:r>
          </a:p>
        </p:txBody>
      </p:sp>
      <p:sp>
        <p:nvSpPr>
          <p:cNvPr id="261" name="직사각형 260"/>
          <p:cNvSpPr/>
          <p:nvPr/>
        </p:nvSpPr>
        <p:spPr bwMode="auto">
          <a:xfrm>
            <a:off x="5380480" y="3284980"/>
            <a:ext cx="1656230" cy="21603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lIns="36000" rIns="36000" rtlCol="0" anchor="ctr">
            <a:noAutofit/>
          </a:bodyPr>
          <a:lstStyle/>
          <a:p>
            <a:pPr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sz="1000" b="0" smtClean="0">
                <a:latin typeface="Optima" pitchFamily="2" charset="2"/>
              </a:rPr>
              <a:t>요구사항 명세</a:t>
            </a:r>
            <a:r>
              <a:rPr lang="en-US" altLang="ko-KR" sz="1000" b="0" smtClean="0">
                <a:latin typeface="Optima" pitchFamily="2" charset="2"/>
              </a:rPr>
              <a:t>/</a:t>
            </a:r>
            <a:r>
              <a:rPr lang="ko-KR" altLang="en-US" sz="1000" b="0" smtClean="0">
                <a:latin typeface="Optima" pitchFamily="2" charset="2"/>
              </a:rPr>
              <a:t>분석</a:t>
            </a:r>
            <a:r>
              <a:rPr lang="en-US" altLang="ko-KR" sz="1000" b="0" smtClean="0">
                <a:latin typeface="Optima" pitchFamily="2" charset="2"/>
              </a:rPr>
              <a:t>/</a:t>
            </a:r>
            <a:r>
              <a:rPr lang="ko-KR" altLang="en-US" sz="1000" b="0" smtClean="0">
                <a:latin typeface="Optima" pitchFamily="2" charset="2"/>
              </a:rPr>
              <a:t>개발</a:t>
            </a:r>
          </a:p>
        </p:txBody>
      </p:sp>
      <p:sp>
        <p:nvSpPr>
          <p:cNvPr id="262" name="직사각형 261"/>
          <p:cNvSpPr/>
          <p:nvPr/>
        </p:nvSpPr>
        <p:spPr bwMode="auto">
          <a:xfrm>
            <a:off x="4084300" y="3501010"/>
            <a:ext cx="1296180" cy="43206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lIns="36000" rIns="36000" rtlCol="0" anchor="ctr">
            <a:noAutofit/>
          </a:bodyPr>
          <a:lstStyle/>
          <a:p>
            <a:pPr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1000" b="0" smtClean="0">
                <a:latin typeface="Optima" pitchFamily="2" charset="2"/>
              </a:rPr>
              <a:t>Java IO, SWT</a:t>
            </a:r>
            <a:endParaRPr lang="ko-KR" altLang="en-US" sz="1000" b="0" smtClean="0">
              <a:latin typeface="Optima" pitchFamily="2" charset="2"/>
            </a:endParaRPr>
          </a:p>
        </p:txBody>
      </p:sp>
      <p:sp>
        <p:nvSpPr>
          <p:cNvPr id="263" name="직사각형 262"/>
          <p:cNvSpPr/>
          <p:nvPr/>
        </p:nvSpPr>
        <p:spPr bwMode="auto">
          <a:xfrm>
            <a:off x="5380480" y="3501010"/>
            <a:ext cx="1656230" cy="43206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lIns="36000" rIns="36000" rtlCol="0" anchor="ctr">
            <a:noAutofit/>
          </a:bodyPr>
          <a:lstStyle/>
          <a:p>
            <a:pPr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sz="1000" b="0" smtClean="0">
                <a:latin typeface="Optima" pitchFamily="2" charset="2"/>
              </a:rPr>
              <a:t>파일</a:t>
            </a:r>
            <a:r>
              <a:rPr lang="en-US" altLang="ko-KR" sz="1000" b="0" smtClean="0">
                <a:latin typeface="Optima" pitchFamily="2" charset="2"/>
              </a:rPr>
              <a:t>, GUI</a:t>
            </a:r>
            <a:r>
              <a:rPr lang="ko-KR" altLang="en-US" sz="1000" b="0" smtClean="0">
                <a:latin typeface="Optima" pitchFamily="2" charset="2"/>
              </a:rPr>
              <a:t>로 개발 </a:t>
            </a:r>
          </a:p>
        </p:txBody>
      </p:sp>
      <p:sp>
        <p:nvSpPr>
          <p:cNvPr id="264" name="직사각형 263"/>
          <p:cNvSpPr/>
          <p:nvPr/>
        </p:nvSpPr>
        <p:spPr bwMode="auto">
          <a:xfrm>
            <a:off x="7036710" y="3068950"/>
            <a:ext cx="720100" cy="43206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lIns="36000" rIns="36000" rtlCol="0" anchor="ctr">
            <a:noAutofit/>
          </a:bodyPr>
          <a:lstStyle/>
          <a:p>
            <a:pPr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sz="1000" b="0" smtClean="0">
                <a:latin typeface="Optima" pitchFamily="2" charset="2"/>
              </a:rPr>
              <a:t>아키 </a:t>
            </a:r>
            <a:r>
              <a:rPr lang="en-US" altLang="ko-KR" sz="1000" b="0" smtClean="0">
                <a:latin typeface="Optima" pitchFamily="2" charset="2"/>
              </a:rPr>
              <a:t>1.1.1</a:t>
            </a:r>
            <a:endParaRPr lang="ko-KR" altLang="en-US" sz="1000" b="0" smtClean="0">
              <a:latin typeface="Optima" pitchFamily="2" charset="2"/>
            </a:endParaRPr>
          </a:p>
        </p:txBody>
      </p:sp>
      <p:sp>
        <p:nvSpPr>
          <p:cNvPr id="265" name="직사각형 264"/>
          <p:cNvSpPr/>
          <p:nvPr/>
        </p:nvSpPr>
        <p:spPr bwMode="auto">
          <a:xfrm>
            <a:off x="7036710" y="3501010"/>
            <a:ext cx="720100" cy="43206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lIns="36000" rIns="36000" rtlCol="0" anchor="ctr">
            <a:noAutofit/>
          </a:bodyPr>
          <a:lstStyle/>
          <a:p>
            <a:pPr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sz="1000" b="0" smtClean="0">
                <a:latin typeface="Optima" pitchFamily="2" charset="2"/>
              </a:rPr>
              <a:t>아키 </a:t>
            </a:r>
            <a:r>
              <a:rPr lang="en-US" altLang="ko-KR" sz="1000" b="0" smtClean="0">
                <a:latin typeface="Optima" pitchFamily="2" charset="2"/>
              </a:rPr>
              <a:t>2.1.2</a:t>
            </a:r>
            <a:endParaRPr lang="ko-KR" altLang="en-US" sz="1000" b="0" smtClean="0">
              <a:latin typeface="Optima" pitchFamily="2" charset="2"/>
            </a:endParaRPr>
          </a:p>
        </p:txBody>
      </p:sp>
      <p:sp>
        <p:nvSpPr>
          <p:cNvPr id="266" name="직사각형 265"/>
          <p:cNvSpPr/>
          <p:nvPr/>
        </p:nvSpPr>
        <p:spPr bwMode="auto">
          <a:xfrm>
            <a:off x="4084300" y="3933070"/>
            <a:ext cx="1296180" cy="64809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lIns="36000" rIns="36000" rtlCol="0" anchor="ctr">
            <a:noAutofit/>
          </a:bodyPr>
          <a:lstStyle/>
          <a:p>
            <a:pPr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1000" b="0" smtClean="0">
                <a:latin typeface="Optima" pitchFamily="2" charset="2"/>
              </a:rPr>
              <a:t>HTML/CSS</a:t>
            </a:r>
          </a:p>
          <a:p>
            <a:pPr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1000" b="0" smtClean="0">
                <a:latin typeface="Optima" pitchFamily="2" charset="2"/>
              </a:rPr>
              <a:t>JSP/Servlet</a:t>
            </a:r>
          </a:p>
          <a:p>
            <a:pPr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1000" b="0" smtClean="0">
                <a:latin typeface="Optima" pitchFamily="2" charset="2"/>
              </a:rPr>
              <a:t>Javascript</a:t>
            </a:r>
            <a:endParaRPr lang="ko-KR" altLang="en-US" sz="1000" b="0" smtClean="0">
              <a:latin typeface="Optima" pitchFamily="2" charset="2"/>
            </a:endParaRPr>
          </a:p>
        </p:txBody>
      </p:sp>
      <p:sp>
        <p:nvSpPr>
          <p:cNvPr id="267" name="직사각형 266"/>
          <p:cNvSpPr/>
          <p:nvPr/>
        </p:nvSpPr>
        <p:spPr bwMode="auto">
          <a:xfrm>
            <a:off x="5380480" y="3933070"/>
            <a:ext cx="1656230" cy="64809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lIns="36000" rIns="36000" rtlCol="0" anchor="ctr">
            <a:noAutofit/>
          </a:bodyPr>
          <a:lstStyle/>
          <a:p>
            <a:pPr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sz="1000" b="0" smtClean="0">
                <a:latin typeface="Optima" pitchFamily="2" charset="2"/>
              </a:rPr>
              <a:t>웹 </a:t>
            </a:r>
            <a:r>
              <a:rPr lang="en-US" altLang="ko-KR" sz="1000" b="0" smtClean="0">
                <a:latin typeface="Optima" pitchFamily="2" charset="2"/>
              </a:rPr>
              <a:t>UI</a:t>
            </a:r>
            <a:r>
              <a:rPr lang="ko-KR" altLang="en-US" sz="1000" b="0" smtClean="0">
                <a:latin typeface="Optima" pitchFamily="2" charset="2"/>
              </a:rPr>
              <a:t>로 개발</a:t>
            </a:r>
          </a:p>
        </p:txBody>
      </p:sp>
      <p:sp>
        <p:nvSpPr>
          <p:cNvPr id="268" name="직사각형 267"/>
          <p:cNvSpPr/>
          <p:nvPr/>
        </p:nvSpPr>
        <p:spPr bwMode="auto">
          <a:xfrm>
            <a:off x="7036710" y="3933070"/>
            <a:ext cx="720100" cy="64809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lIns="36000" rIns="36000" rtlCol="0" anchor="ctr">
            <a:noAutofit/>
          </a:bodyPr>
          <a:lstStyle/>
          <a:p>
            <a:pPr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sz="1000" b="0" smtClean="0">
                <a:latin typeface="Optima" pitchFamily="2" charset="2"/>
              </a:rPr>
              <a:t>아키 </a:t>
            </a:r>
            <a:r>
              <a:rPr lang="en-US" altLang="ko-KR" sz="1000" b="0">
                <a:latin typeface="Optima" pitchFamily="2" charset="2"/>
              </a:rPr>
              <a:t>3</a:t>
            </a:r>
            <a:r>
              <a:rPr lang="en-US" altLang="ko-KR" sz="1000" b="0" smtClean="0">
                <a:latin typeface="Optima" pitchFamily="2" charset="2"/>
              </a:rPr>
              <a:t>.1.2</a:t>
            </a:r>
            <a:endParaRPr lang="ko-KR" altLang="en-US" sz="1000" b="0" smtClean="0">
              <a:latin typeface="Optima" pitchFamily="2" charset="2"/>
            </a:endParaRPr>
          </a:p>
        </p:txBody>
      </p:sp>
      <p:sp>
        <p:nvSpPr>
          <p:cNvPr id="269" name="직사각형 268"/>
          <p:cNvSpPr/>
          <p:nvPr/>
        </p:nvSpPr>
        <p:spPr bwMode="auto">
          <a:xfrm>
            <a:off x="4084300" y="4581160"/>
            <a:ext cx="1296180" cy="43206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lIns="36000" rIns="36000" rtlCol="0" anchor="ctr">
            <a:noAutofit/>
          </a:bodyPr>
          <a:lstStyle/>
          <a:p>
            <a:pPr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1000" b="0" smtClean="0">
                <a:latin typeface="Optima" pitchFamily="2" charset="2"/>
              </a:rPr>
              <a:t>RDBMS, DB </a:t>
            </a:r>
            <a:r>
              <a:rPr lang="ko-KR" altLang="en-US" sz="1000" b="0" smtClean="0">
                <a:latin typeface="Optima" pitchFamily="2" charset="2"/>
              </a:rPr>
              <a:t>모델링</a:t>
            </a:r>
          </a:p>
        </p:txBody>
      </p:sp>
      <p:sp>
        <p:nvSpPr>
          <p:cNvPr id="270" name="직사각형 269"/>
          <p:cNvSpPr/>
          <p:nvPr/>
        </p:nvSpPr>
        <p:spPr bwMode="auto">
          <a:xfrm>
            <a:off x="5380480" y="4581160"/>
            <a:ext cx="1656230" cy="43206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lIns="36000" rIns="36000" rtlCol="0" anchor="ctr">
            <a:noAutofit/>
          </a:bodyPr>
          <a:lstStyle/>
          <a:p>
            <a:pPr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1000" b="0" smtClean="0">
                <a:latin typeface="Optima" pitchFamily="2" charset="2"/>
              </a:rPr>
              <a:t>RDB</a:t>
            </a:r>
            <a:r>
              <a:rPr lang="ko-KR" altLang="en-US" sz="1000" b="0" smtClean="0">
                <a:latin typeface="Optima" pitchFamily="2" charset="2"/>
              </a:rPr>
              <a:t>로 데이터 저장 개발</a:t>
            </a:r>
          </a:p>
        </p:txBody>
      </p:sp>
      <p:sp>
        <p:nvSpPr>
          <p:cNvPr id="271" name="직사각형 270"/>
          <p:cNvSpPr/>
          <p:nvPr/>
        </p:nvSpPr>
        <p:spPr bwMode="auto">
          <a:xfrm>
            <a:off x="7036710" y="4581160"/>
            <a:ext cx="720100" cy="43206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lIns="36000" rIns="36000" rtlCol="0" anchor="ctr">
            <a:noAutofit/>
          </a:bodyPr>
          <a:lstStyle/>
          <a:p>
            <a:pPr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sz="1000" b="0" smtClean="0">
                <a:latin typeface="Optima" pitchFamily="2" charset="2"/>
              </a:rPr>
              <a:t>아키 </a:t>
            </a:r>
            <a:r>
              <a:rPr lang="en-US" altLang="ko-KR" sz="1000" b="0" smtClean="0">
                <a:latin typeface="Optima" pitchFamily="2" charset="2"/>
              </a:rPr>
              <a:t>3.1.3</a:t>
            </a:r>
            <a:endParaRPr lang="ko-KR" altLang="en-US" sz="1000" b="0" smtClean="0">
              <a:latin typeface="Optima" pitchFamily="2" charset="2"/>
            </a:endParaRPr>
          </a:p>
        </p:txBody>
      </p:sp>
      <p:sp>
        <p:nvSpPr>
          <p:cNvPr id="272" name="직사각형 271"/>
          <p:cNvSpPr/>
          <p:nvPr/>
        </p:nvSpPr>
        <p:spPr bwMode="auto">
          <a:xfrm>
            <a:off x="4084300" y="5013220"/>
            <a:ext cx="1296180" cy="43206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lIns="36000" rIns="36000" rtlCol="0" anchor="ctr">
            <a:noAutofit/>
          </a:bodyPr>
          <a:lstStyle/>
          <a:p>
            <a:pPr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1000" b="0" smtClean="0">
                <a:latin typeface="Optima" pitchFamily="2" charset="2"/>
              </a:rPr>
              <a:t>Spring DI/MVC</a:t>
            </a:r>
            <a:endParaRPr lang="ko-KR" altLang="en-US" sz="1000" b="0" smtClean="0">
              <a:latin typeface="Optima" pitchFamily="2" charset="2"/>
            </a:endParaRPr>
          </a:p>
        </p:txBody>
      </p:sp>
      <p:sp>
        <p:nvSpPr>
          <p:cNvPr id="273" name="직사각형 272"/>
          <p:cNvSpPr/>
          <p:nvPr/>
        </p:nvSpPr>
        <p:spPr bwMode="auto">
          <a:xfrm>
            <a:off x="5380480" y="5013220"/>
            <a:ext cx="1656230" cy="43206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lIns="36000" rIns="36000" rtlCol="0" anchor="ctr">
            <a:noAutofit/>
          </a:bodyPr>
          <a:lstStyle/>
          <a:p>
            <a:pPr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sz="1000" b="0" smtClean="0">
                <a:latin typeface="Optima" pitchFamily="2" charset="2"/>
              </a:rPr>
              <a:t>웹앱 프레임워크 적용 개발</a:t>
            </a:r>
          </a:p>
        </p:txBody>
      </p:sp>
      <p:sp>
        <p:nvSpPr>
          <p:cNvPr id="274" name="직사각형 273"/>
          <p:cNvSpPr/>
          <p:nvPr/>
        </p:nvSpPr>
        <p:spPr bwMode="auto">
          <a:xfrm>
            <a:off x="7036710" y="5013220"/>
            <a:ext cx="720100" cy="43206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lIns="36000" rIns="36000" rtlCol="0" anchor="ctr">
            <a:noAutofit/>
          </a:bodyPr>
          <a:lstStyle/>
          <a:p>
            <a:pPr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sz="1000" b="0" smtClean="0">
                <a:latin typeface="Optima" pitchFamily="2" charset="2"/>
              </a:rPr>
              <a:t>아키 </a:t>
            </a:r>
            <a:r>
              <a:rPr lang="en-US" altLang="ko-KR" sz="1000" b="0">
                <a:latin typeface="Optima" pitchFamily="2" charset="2"/>
              </a:rPr>
              <a:t>4</a:t>
            </a:r>
            <a:r>
              <a:rPr lang="en-US" altLang="ko-KR" sz="1000" b="0" smtClean="0">
                <a:latin typeface="Optima" pitchFamily="2" charset="2"/>
              </a:rPr>
              <a:t>.1.3</a:t>
            </a:r>
            <a:endParaRPr lang="ko-KR" altLang="en-US" sz="1000" b="0" smtClean="0">
              <a:latin typeface="Optima" pitchFamily="2" charset="2"/>
            </a:endParaRPr>
          </a:p>
        </p:txBody>
      </p:sp>
      <p:sp>
        <p:nvSpPr>
          <p:cNvPr id="275" name="직사각형 274"/>
          <p:cNvSpPr/>
          <p:nvPr/>
        </p:nvSpPr>
        <p:spPr bwMode="auto">
          <a:xfrm>
            <a:off x="4084300" y="5445280"/>
            <a:ext cx="1296180" cy="21603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lIns="36000" rIns="36000" rtlCol="0" anchor="ctr">
            <a:noAutofit/>
          </a:bodyPr>
          <a:lstStyle/>
          <a:p>
            <a:pPr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1000" b="0" smtClean="0">
                <a:latin typeface="Optima" pitchFamily="2" charset="2"/>
              </a:rPr>
              <a:t>myBATIS</a:t>
            </a:r>
            <a:endParaRPr lang="ko-KR" altLang="en-US" sz="1000" b="0" smtClean="0">
              <a:latin typeface="Optima" pitchFamily="2" charset="2"/>
            </a:endParaRPr>
          </a:p>
        </p:txBody>
      </p:sp>
      <p:sp>
        <p:nvSpPr>
          <p:cNvPr id="276" name="직사각형 275"/>
          <p:cNvSpPr/>
          <p:nvPr/>
        </p:nvSpPr>
        <p:spPr bwMode="auto">
          <a:xfrm>
            <a:off x="5380480" y="5445280"/>
            <a:ext cx="1656230" cy="21603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lIns="36000" rIns="36000" rtlCol="0" anchor="ctr">
            <a:noAutofit/>
          </a:bodyPr>
          <a:lstStyle/>
          <a:p>
            <a:pPr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sz="1000" b="0" smtClean="0">
                <a:latin typeface="Optima" pitchFamily="2" charset="2"/>
              </a:rPr>
              <a:t>데이터 프레임워크 적용 개발</a:t>
            </a:r>
          </a:p>
        </p:txBody>
      </p:sp>
      <p:sp>
        <p:nvSpPr>
          <p:cNvPr id="277" name="직사각형 276"/>
          <p:cNvSpPr/>
          <p:nvPr/>
        </p:nvSpPr>
        <p:spPr bwMode="auto">
          <a:xfrm>
            <a:off x="7036710" y="5445280"/>
            <a:ext cx="720100" cy="21603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lIns="36000" rIns="36000" rtlCol="0" anchor="ctr">
            <a:noAutofit/>
          </a:bodyPr>
          <a:lstStyle/>
          <a:p>
            <a:pPr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sz="1000" b="0" smtClean="0">
                <a:latin typeface="Optima" pitchFamily="2" charset="2"/>
              </a:rPr>
              <a:t>아키 </a:t>
            </a:r>
            <a:r>
              <a:rPr lang="en-US" altLang="ko-KR" sz="1000" b="0" smtClean="0">
                <a:latin typeface="Optima" pitchFamily="2" charset="2"/>
              </a:rPr>
              <a:t>4.1.4</a:t>
            </a:r>
            <a:endParaRPr lang="ko-KR" altLang="en-US" sz="1000" b="0" smtClean="0">
              <a:latin typeface="Optima" pitchFamily="2" charset="2"/>
            </a:endParaRPr>
          </a:p>
        </p:txBody>
      </p:sp>
      <p:sp>
        <p:nvSpPr>
          <p:cNvPr id="278" name="직사각형 277"/>
          <p:cNvSpPr/>
          <p:nvPr/>
        </p:nvSpPr>
        <p:spPr bwMode="auto">
          <a:xfrm>
            <a:off x="4084300" y="5661310"/>
            <a:ext cx="1296180" cy="21603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lIns="36000" rIns="36000" rtlCol="0" anchor="ctr">
            <a:noAutofit/>
          </a:bodyPr>
          <a:lstStyle/>
          <a:p>
            <a:pPr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1000" b="0" smtClean="0">
                <a:latin typeface="Optima" pitchFamily="2" charset="2"/>
              </a:rPr>
              <a:t>JPA</a:t>
            </a:r>
            <a:endParaRPr lang="ko-KR" altLang="en-US" sz="1000" b="0" smtClean="0">
              <a:latin typeface="Optima" pitchFamily="2" charset="2"/>
            </a:endParaRPr>
          </a:p>
        </p:txBody>
      </p:sp>
      <p:sp>
        <p:nvSpPr>
          <p:cNvPr id="279" name="직사각형 278"/>
          <p:cNvSpPr/>
          <p:nvPr/>
        </p:nvSpPr>
        <p:spPr bwMode="auto">
          <a:xfrm>
            <a:off x="5380480" y="5661310"/>
            <a:ext cx="1656230" cy="21603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lIns="36000" rIns="36000" rtlCol="0" anchor="ctr">
            <a:noAutofit/>
          </a:bodyPr>
          <a:lstStyle/>
          <a:p>
            <a:pPr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1000" b="0" smtClean="0">
                <a:latin typeface="Optima" pitchFamily="2" charset="2"/>
              </a:rPr>
              <a:t>JPA </a:t>
            </a:r>
            <a:r>
              <a:rPr lang="ko-KR" altLang="en-US" sz="1000" b="0" smtClean="0">
                <a:latin typeface="Optima" pitchFamily="2" charset="2"/>
              </a:rPr>
              <a:t>적용 개발</a:t>
            </a:r>
          </a:p>
        </p:txBody>
      </p:sp>
      <p:sp>
        <p:nvSpPr>
          <p:cNvPr id="280" name="직사각형 279"/>
          <p:cNvSpPr/>
          <p:nvPr/>
        </p:nvSpPr>
        <p:spPr bwMode="auto">
          <a:xfrm>
            <a:off x="7036710" y="5661310"/>
            <a:ext cx="720100" cy="21603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lIns="36000" rIns="36000" rtlCol="0" anchor="ctr">
            <a:noAutofit/>
          </a:bodyPr>
          <a:lstStyle/>
          <a:p>
            <a:pPr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sz="1000" b="0" smtClean="0">
                <a:latin typeface="Optima" pitchFamily="2" charset="2"/>
              </a:rPr>
              <a:t>아키 </a:t>
            </a:r>
            <a:r>
              <a:rPr lang="en-US" altLang="ko-KR" sz="1000" b="0" smtClean="0">
                <a:latin typeface="Optima" pitchFamily="2" charset="2"/>
              </a:rPr>
              <a:t>4.1.5</a:t>
            </a:r>
            <a:endParaRPr lang="ko-KR" altLang="en-US" sz="1000" b="0" smtClean="0">
              <a:latin typeface="Optima" pitchFamily="2" charset="2"/>
            </a:endParaRPr>
          </a:p>
        </p:txBody>
      </p:sp>
      <p:sp>
        <p:nvSpPr>
          <p:cNvPr id="281" name="직사각형 280"/>
          <p:cNvSpPr/>
          <p:nvPr/>
        </p:nvSpPr>
        <p:spPr bwMode="auto">
          <a:xfrm>
            <a:off x="4084300" y="5877340"/>
            <a:ext cx="1296180" cy="21603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lIns="36000" rIns="36000" rtlCol="0" anchor="ctr">
            <a:noAutofit/>
          </a:bodyPr>
          <a:lstStyle/>
          <a:p>
            <a:pPr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sz="1000" b="0" smtClean="0">
                <a:latin typeface="Optima" pitchFamily="2" charset="2"/>
              </a:rPr>
              <a:t>비즈니스 컴포넌트</a:t>
            </a:r>
          </a:p>
        </p:txBody>
      </p:sp>
      <p:sp>
        <p:nvSpPr>
          <p:cNvPr id="282" name="직사각형 281"/>
          <p:cNvSpPr/>
          <p:nvPr/>
        </p:nvSpPr>
        <p:spPr bwMode="auto">
          <a:xfrm>
            <a:off x="5380480" y="5877340"/>
            <a:ext cx="1656230" cy="21603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lIns="36000" rIns="36000" rtlCol="0" anchor="ctr">
            <a:noAutofit/>
          </a:bodyPr>
          <a:lstStyle/>
          <a:p>
            <a:pPr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sz="1000" b="0" smtClean="0">
                <a:latin typeface="Optima" pitchFamily="2" charset="2"/>
              </a:rPr>
              <a:t>비즈니스 컴포넌트</a:t>
            </a:r>
            <a:r>
              <a:rPr lang="en-US" altLang="ko-KR" sz="1000" b="0" smtClean="0">
                <a:latin typeface="Optima" pitchFamily="2" charset="2"/>
              </a:rPr>
              <a:t> </a:t>
            </a:r>
            <a:r>
              <a:rPr lang="ko-KR" altLang="en-US" sz="1000" b="0" smtClean="0">
                <a:latin typeface="Optima" pitchFamily="2" charset="2"/>
              </a:rPr>
              <a:t>적용 개발</a:t>
            </a:r>
          </a:p>
        </p:txBody>
      </p:sp>
      <p:sp>
        <p:nvSpPr>
          <p:cNvPr id="283" name="직사각형 282"/>
          <p:cNvSpPr/>
          <p:nvPr/>
        </p:nvSpPr>
        <p:spPr bwMode="auto">
          <a:xfrm>
            <a:off x="7036710" y="5877340"/>
            <a:ext cx="720100" cy="21603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lIns="36000" rIns="36000" rtlCol="0" anchor="ctr">
            <a:noAutofit/>
          </a:bodyPr>
          <a:lstStyle/>
          <a:p>
            <a:pPr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sz="1000" b="0" smtClean="0">
                <a:latin typeface="Optima" pitchFamily="2" charset="2"/>
              </a:rPr>
              <a:t>아키 </a:t>
            </a:r>
            <a:r>
              <a:rPr lang="en-US" altLang="ko-KR" sz="1000" b="0" smtClean="0">
                <a:latin typeface="Optima" pitchFamily="2" charset="2"/>
              </a:rPr>
              <a:t>4.2.5</a:t>
            </a:r>
            <a:endParaRPr lang="ko-KR" altLang="en-US" sz="1000" b="0" smtClean="0">
              <a:latin typeface="Optima" pitchFamily="2" charset="2"/>
            </a:endParaRPr>
          </a:p>
        </p:txBody>
      </p:sp>
      <p:sp>
        <p:nvSpPr>
          <p:cNvPr id="284" name="직사각형 283"/>
          <p:cNvSpPr/>
          <p:nvPr/>
        </p:nvSpPr>
        <p:spPr bwMode="auto">
          <a:xfrm>
            <a:off x="4084300" y="6093370"/>
            <a:ext cx="1296180" cy="21603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lIns="36000" rIns="36000" rtlCol="0" anchor="ctr">
            <a:noAutofit/>
          </a:bodyPr>
          <a:lstStyle/>
          <a:p>
            <a:pPr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sz="1000" b="0" smtClean="0">
                <a:latin typeface="Optima" pitchFamily="2" charset="2"/>
              </a:rPr>
              <a:t>도메인 모델 업데이트</a:t>
            </a:r>
          </a:p>
        </p:txBody>
      </p:sp>
      <p:sp>
        <p:nvSpPr>
          <p:cNvPr id="285" name="직사각형 284"/>
          <p:cNvSpPr/>
          <p:nvPr/>
        </p:nvSpPr>
        <p:spPr bwMode="auto">
          <a:xfrm>
            <a:off x="5380480" y="6093370"/>
            <a:ext cx="1656230" cy="21603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lIns="36000" rIns="36000" rtlCol="0" anchor="ctr">
            <a:noAutofit/>
          </a:bodyPr>
          <a:lstStyle/>
          <a:p>
            <a:pPr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sz="1000" b="0" smtClean="0">
                <a:latin typeface="Optima" pitchFamily="2" charset="2"/>
              </a:rPr>
              <a:t>업무 이해 및 기능 추가</a:t>
            </a:r>
          </a:p>
        </p:txBody>
      </p:sp>
      <p:sp>
        <p:nvSpPr>
          <p:cNvPr id="286" name="직사각형 285"/>
          <p:cNvSpPr/>
          <p:nvPr/>
        </p:nvSpPr>
        <p:spPr bwMode="auto">
          <a:xfrm>
            <a:off x="7036710" y="6093370"/>
            <a:ext cx="720100" cy="21603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lIns="36000" rIns="36000" rtlCol="0" anchor="ctr">
            <a:noAutofit/>
          </a:bodyPr>
          <a:lstStyle/>
          <a:p>
            <a:pPr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sz="1000" b="0" smtClean="0">
                <a:latin typeface="Optima" pitchFamily="2" charset="2"/>
              </a:rPr>
              <a:t>아키 </a:t>
            </a:r>
            <a:r>
              <a:rPr lang="en-US" altLang="ko-KR" sz="1000" b="0" smtClean="0">
                <a:latin typeface="Optima" pitchFamily="2" charset="2"/>
              </a:rPr>
              <a:t>4.2.5</a:t>
            </a:r>
            <a:endParaRPr lang="ko-KR" altLang="en-US" sz="1000" b="0" smtClean="0">
              <a:latin typeface="Optima" pitchFamily="2" charset="2"/>
            </a:endParaRPr>
          </a:p>
        </p:txBody>
      </p:sp>
      <p:sp>
        <p:nvSpPr>
          <p:cNvPr id="287" name="직사각형 286"/>
          <p:cNvSpPr/>
          <p:nvPr/>
        </p:nvSpPr>
        <p:spPr bwMode="auto">
          <a:xfrm>
            <a:off x="4084300" y="6309400"/>
            <a:ext cx="3672510" cy="21603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lIns="36000" rIns="36000" rtlCol="0" anchor="ctr">
            <a:noAutofit/>
          </a:bodyPr>
          <a:lstStyle/>
          <a:p>
            <a:pPr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sz="1000" b="0" smtClean="0">
                <a:latin typeface="Optima" pitchFamily="2" charset="2"/>
              </a:rPr>
              <a:t>프로젝트 마무리</a:t>
            </a:r>
            <a:r>
              <a:rPr lang="en-US" altLang="ko-KR" sz="1000" b="0" smtClean="0">
                <a:latin typeface="Optima" pitchFamily="2" charset="2"/>
              </a:rPr>
              <a:t>, </a:t>
            </a:r>
            <a:r>
              <a:rPr lang="ko-KR" altLang="en-US" sz="1000" b="0" smtClean="0">
                <a:latin typeface="Optima" pitchFamily="2" charset="2"/>
              </a:rPr>
              <a:t>문서작업</a:t>
            </a:r>
            <a:r>
              <a:rPr lang="en-US" altLang="ko-KR" sz="1000" b="0" smtClean="0">
                <a:latin typeface="Optima" pitchFamily="2" charset="2"/>
              </a:rPr>
              <a:t>, </a:t>
            </a:r>
            <a:r>
              <a:rPr lang="ko-KR" altLang="en-US" sz="1000" b="0" smtClean="0">
                <a:latin typeface="Optima" pitchFamily="2" charset="2"/>
              </a:rPr>
              <a:t>프로젝트 완료 보고</a:t>
            </a:r>
          </a:p>
        </p:txBody>
      </p:sp>
      <p:sp>
        <p:nvSpPr>
          <p:cNvPr id="288" name="직사각형 287"/>
          <p:cNvSpPr/>
          <p:nvPr/>
        </p:nvSpPr>
        <p:spPr bwMode="auto">
          <a:xfrm>
            <a:off x="3292190" y="2636890"/>
            <a:ext cx="792110" cy="43206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sz="1000" b="0" smtClean="0">
                <a:latin typeface="Optima" pitchFamily="2" charset="2"/>
              </a:rPr>
              <a:t>주차</a:t>
            </a:r>
          </a:p>
        </p:txBody>
      </p:sp>
      <p:sp>
        <p:nvSpPr>
          <p:cNvPr id="289" name="직사각형 288"/>
          <p:cNvSpPr/>
          <p:nvPr/>
        </p:nvSpPr>
        <p:spPr bwMode="auto">
          <a:xfrm>
            <a:off x="3292190" y="2348850"/>
            <a:ext cx="4464620" cy="28804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1100" smtClean="0">
                <a:latin typeface="Optima" pitchFamily="2" charset="2"/>
              </a:rPr>
              <a:t>SW </a:t>
            </a:r>
            <a:r>
              <a:rPr lang="ko-KR" altLang="en-US" sz="1100" smtClean="0">
                <a:latin typeface="Optima" pitchFamily="2" charset="2"/>
              </a:rPr>
              <a:t>엔지니어링 실무역</a:t>
            </a:r>
            <a:r>
              <a:rPr lang="ko-KR" altLang="en-US" sz="1100">
                <a:latin typeface="Optima" pitchFamily="2" charset="2"/>
              </a:rPr>
              <a:t>량</a:t>
            </a:r>
            <a:r>
              <a:rPr lang="ko-KR" altLang="en-US" sz="1100" smtClean="0">
                <a:latin typeface="Optima" pitchFamily="2" charset="2"/>
              </a:rPr>
              <a:t> 갖추기 </a:t>
            </a:r>
            <a:r>
              <a:rPr lang="en-US" altLang="ko-KR" sz="1100" smtClean="0">
                <a:latin typeface="Optima" pitchFamily="2" charset="2"/>
              </a:rPr>
              <a:t>(16</a:t>
            </a:r>
            <a:r>
              <a:rPr lang="ko-KR" altLang="en-US" sz="1100" smtClean="0">
                <a:latin typeface="Optima" pitchFamily="2" charset="2"/>
              </a:rPr>
              <a:t>주</a:t>
            </a:r>
            <a:r>
              <a:rPr lang="en-US" altLang="ko-KR" sz="1100" smtClean="0">
                <a:latin typeface="Optima" pitchFamily="2" charset="2"/>
              </a:rPr>
              <a:t>)</a:t>
            </a:r>
            <a:endParaRPr lang="ko-KR" altLang="en-US" sz="1100" smtClean="0">
              <a:latin typeface="Optima" pitchFamily="2" charset="2"/>
            </a:endParaRPr>
          </a:p>
        </p:txBody>
      </p:sp>
      <p:sp>
        <p:nvSpPr>
          <p:cNvPr id="290" name="직사각형 289"/>
          <p:cNvSpPr/>
          <p:nvPr/>
        </p:nvSpPr>
        <p:spPr bwMode="auto">
          <a:xfrm>
            <a:off x="8044850" y="3068950"/>
            <a:ext cx="57608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1000" b="0" smtClean="0">
                <a:latin typeface="Optima" pitchFamily="2" charset="2"/>
              </a:rPr>
              <a:t>25</a:t>
            </a:r>
            <a:r>
              <a:rPr lang="ko-KR" altLang="en-US" sz="1000" b="0" smtClean="0">
                <a:latin typeface="Optima" pitchFamily="2" charset="2"/>
              </a:rPr>
              <a:t>주차</a:t>
            </a:r>
          </a:p>
        </p:txBody>
      </p:sp>
      <p:sp>
        <p:nvSpPr>
          <p:cNvPr id="291" name="직사각형 290"/>
          <p:cNvSpPr/>
          <p:nvPr/>
        </p:nvSpPr>
        <p:spPr bwMode="auto">
          <a:xfrm>
            <a:off x="8044850" y="3284980"/>
            <a:ext cx="57608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1000" b="0" smtClean="0">
                <a:latin typeface="Optima" pitchFamily="2" charset="2"/>
              </a:rPr>
              <a:t>26</a:t>
            </a:r>
            <a:r>
              <a:rPr lang="ko-KR" altLang="en-US" sz="1000" b="0" smtClean="0">
                <a:latin typeface="Optima" pitchFamily="2" charset="2"/>
              </a:rPr>
              <a:t>주차</a:t>
            </a:r>
          </a:p>
        </p:txBody>
      </p:sp>
      <p:sp>
        <p:nvSpPr>
          <p:cNvPr id="292" name="직사각형 291"/>
          <p:cNvSpPr/>
          <p:nvPr/>
        </p:nvSpPr>
        <p:spPr bwMode="auto">
          <a:xfrm>
            <a:off x="7828820" y="3069600"/>
            <a:ext cx="21603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900" b="0">
                <a:latin typeface="Optima" pitchFamily="2" charset="2"/>
              </a:rPr>
              <a:t>1</a:t>
            </a:r>
            <a:endParaRPr lang="ko-KR" altLang="en-US" sz="900" b="0" smtClean="0">
              <a:latin typeface="Optima" pitchFamily="2" charset="2"/>
            </a:endParaRPr>
          </a:p>
        </p:txBody>
      </p:sp>
      <p:sp>
        <p:nvSpPr>
          <p:cNvPr id="293" name="직사각형 292"/>
          <p:cNvSpPr/>
          <p:nvPr/>
        </p:nvSpPr>
        <p:spPr bwMode="auto">
          <a:xfrm>
            <a:off x="7828820" y="3284980"/>
            <a:ext cx="21603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900" b="0" smtClean="0">
                <a:latin typeface="Optima" pitchFamily="2" charset="2"/>
              </a:rPr>
              <a:t>2</a:t>
            </a:r>
            <a:endParaRPr lang="ko-KR" altLang="en-US" sz="900" b="0" smtClean="0">
              <a:latin typeface="Optima" pitchFamily="2" charset="2"/>
            </a:endParaRPr>
          </a:p>
        </p:txBody>
      </p:sp>
      <p:sp>
        <p:nvSpPr>
          <p:cNvPr id="294" name="직사각형 293"/>
          <p:cNvSpPr/>
          <p:nvPr/>
        </p:nvSpPr>
        <p:spPr bwMode="auto">
          <a:xfrm>
            <a:off x="7828820" y="2349500"/>
            <a:ext cx="2808390" cy="28804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sz="1100" smtClean="0">
                <a:latin typeface="Optima" pitchFamily="2" charset="2"/>
              </a:rPr>
              <a:t>소통 역량 다지기 </a:t>
            </a:r>
            <a:r>
              <a:rPr lang="en-US" altLang="ko-KR" sz="1100" smtClean="0">
                <a:latin typeface="Optima" pitchFamily="2" charset="2"/>
              </a:rPr>
              <a:t>(3</a:t>
            </a:r>
            <a:r>
              <a:rPr lang="ko-KR" altLang="en-US" sz="1100" smtClean="0">
                <a:latin typeface="Optima" pitchFamily="2" charset="2"/>
              </a:rPr>
              <a:t>주</a:t>
            </a:r>
            <a:r>
              <a:rPr lang="en-US" altLang="ko-KR" sz="1100" smtClean="0">
                <a:latin typeface="Optima" pitchFamily="2" charset="2"/>
              </a:rPr>
              <a:t>)</a:t>
            </a:r>
            <a:endParaRPr lang="ko-KR" altLang="en-US" sz="1100" smtClean="0">
              <a:latin typeface="Optima" pitchFamily="2" charset="2"/>
            </a:endParaRPr>
          </a:p>
        </p:txBody>
      </p:sp>
      <p:sp>
        <p:nvSpPr>
          <p:cNvPr id="295" name="직사각형 294"/>
          <p:cNvSpPr/>
          <p:nvPr/>
        </p:nvSpPr>
        <p:spPr bwMode="auto">
          <a:xfrm>
            <a:off x="9629070" y="2636890"/>
            <a:ext cx="1008140" cy="43206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sz="1000" b="0" smtClean="0">
                <a:latin typeface="Optima" pitchFamily="2" charset="2"/>
              </a:rPr>
              <a:t>깊이 기술</a:t>
            </a:r>
            <a:endParaRPr lang="en-US" altLang="ko-KR" sz="1000" b="0" smtClean="0">
              <a:latin typeface="Optima" pitchFamily="2" charset="2"/>
            </a:endParaRPr>
          </a:p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1000" b="0" smtClean="0">
                <a:latin typeface="Optima" pitchFamily="2" charset="2"/>
              </a:rPr>
              <a:t>(</a:t>
            </a:r>
            <a:r>
              <a:rPr lang="ko-KR" altLang="en-US" sz="1000" b="0" smtClean="0">
                <a:latin typeface="Optima" pitchFamily="2" charset="2"/>
              </a:rPr>
              <a:t>현장교육</a:t>
            </a:r>
            <a:r>
              <a:rPr lang="en-US" altLang="ko-KR" sz="1000" b="0" smtClean="0">
                <a:latin typeface="Optima" pitchFamily="2" charset="2"/>
              </a:rPr>
              <a:t>, 5h/</a:t>
            </a:r>
            <a:r>
              <a:rPr lang="ko-KR" altLang="en-US" sz="1000" b="0" smtClean="0">
                <a:latin typeface="Optima" pitchFamily="2" charset="2"/>
              </a:rPr>
              <a:t>일</a:t>
            </a:r>
            <a:r>
              <a:rPr lang="en-US" altLang="ko-KR" sz="1000" b="0" smtClean="0">
                <a:latin typeface="Optima" pitchFamily="2" charset="2"/>
              </a:rPr>
              <a:t>)</a:t>
            </a:r>
            <a:endParaRPr lang="ko-KR" altLang="en-US" sz="1000" b="0" smtClean="0">
              <a:latin typeface="Optima" pitchFamily="2" charset="2"/>
            </a:endParaRPr>
          </a:p>
        </p:txBody>
      </p:sp>
      <p:sp>
        <p:nvSpPr>
          <p:cNvPr id="296" name="직사각형 295"/>
          <p:cNvSpPr/>
          <p:nvPr/>
        </p:nvSpPr>
        <p:spPr bwMode="auto">
          <a:xfrm>
            <a:off x="8620930" y="2636890"/>
            <a:ext cx="1008140" cy="43206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sz="1000" b="0">
                <a:latin typeface="Optima" pitchFamily="2" charset="2"/>
              </a:rPr>
              <a:t>넓</a:t>
            </a:r>
            <a:r>
              <a:rPr lang="ko-KR" altLang="en-US" sz="1000" b="0" smtClean="0">
                <a:latin typeface="Optima" pitchFamily="2" charset="2"/>
              </a:rPr>
              <a:t>이 기술</a:t>
            </a:r>
            <a:endParaRPr lang="en-US" altLang="ko-KR" sz="1000" b="0" smtClean="0">
              <a:latin typeface="Optima" pitchFamily="2" charset="2"/>
            </a:endParaRPr>
          </a:p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1000" b="0" smtClean="0">
                <a:latin typeface="Optima" pitchFamily="2" charset="2"/>
              </a:rPr>
              <a:t>(</a:t>
            </a:r>
            <a:r>
              <a:rPr lang="ko-KR" altLang="en-US" sz="1000" b="0" smtClean="0">
                <a:latin typeface="Optima" pitchFamily="2" charset="2"/>
              </a:rPr>
              <a:t>집합교육</a:t>
            </a:r>
            <a:r>
              <a:rPr lang="en-US" altLang="ko-KR" sz="1000" b="0" smtClean="0">
                <a:latin typeface="Optima" pitchFamily="2" charset="2"/>
              </a:rPr>
              <a:t>, 3h/</a:t>
            </a:r>
            <a:r>
              <a:rPr lang="ko-KR" altLang="en-US" sz="1000" b="0" smtClean="0">
                <a:latin typeface="Optima" pitchFamily="2" charset="2"/>
              </a:rPr>
              <a:t>일</a:t>
            </a:r>
            <a:r>
              <a:rPr lang="en-US" altLang="ko-KR" sz="1000" b="0" smtClean="0">
                <a:latin typeface="Optima" pitchFamily="2" charset="2"/>
              </a:rPr>
              <a:t>)</a:t>
            </a:r>
            <a:endParaRPr lang="ko-KR" altLang="en-US" sz="1000" b="0" smtClean="0">
              <a:latin typeface="Optima" pitchFamily="2" charset="2"/>
            </a:endParaRPr>
          </a:p>
        </p:txBody>
      </p:sp>
      <p:sp>
        <p:nvSpPr>
          <p:cNvPr id="297" name="직사각형 296"/>
          <p:cNvSpPr/>
          <p:nvPr/>
        </p:nvSpPr>
        <p:spPr bwMode="auto">
          <a:xfrm>
            <a:off x="8620930" y="3068950"/>
            <a:ext cx="1008140" cy="21603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sz="900" b="0" smtClean="0">
                <a:latin typeface="Optima" pitchFamily="2" charset="2"/>
              </a:rPr>
              <a:t>프리젠테이션 교육</a:t>
            </a:r>
          </a:p>
        </p:txBody>
      </p:sp>
      <p:sp>
        <p:nvSpPr>
          <p:cNvPr id="298" name="직사각형 297"/>
          <p:cNvSpPr/>
          <p:nvPr/>
        </p:nvSpPr>
        <p:spPr bwMode="auto">
          <a:xfrm>
            <a:off x="8620930" y="3284980"/>
            <a:ext cx="1008140" cy="21603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sz="900" b="0" smtClean="0">
                <a:latin typeface="Optima" pitchFamily="2" charset="2"/>
              </a:rPr>
              <a:t>글쓰기 교육</a:t>
            </a:r>
          </a:p>
        </p:txBody>
      </p:sp>
      <p:sp>
        <p:nvSpPr>
          <p:cNvPr id="299" name="직사각형 298"/>
          <p:cNvSpPr/>
          <p:nvPr/>
        </p:nvSpPr>
        <p:spPr bwMode="auto">
          <a:xfrm>
            <a:off x="7828820" y="2636890"/>
            <a:ext cx="792110" cy="43206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sz="1000" b="0" smtClean="0">
                <a:latin typeface="Optima" pitchFamily="2" charset="2"/>
              </a:rPr>
              <a:t>주차</a:t>
            </a:r>
          </a:p>
        </p:txBody>
      </p:sp>
      <p:sp>
        <p:nvSpPr>
          <p:cNvPr id="300" name="직사각형 299"/>
          <p:cNvSpPr/>
          <p:nvPr/>
        </p:nvSpPr>
        <p:spPr bwMode="auto">
          <a:xfrm>
            <a:off x="7828820" y="3861060"/>
            <a:ext cx="2808390" cy="64809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sz="900" b="0" smtClean="0">
                <a:latin typeface="Optima" pitchFamily="2" charset="2"/>
              </a:rPr>
              <a:t> 오전 </a:t>
            </a:r>
            <a:r>
              <a:rPr lang="en-US" altLang="ko-KR" sz="900" b="0" smtClean="0">
                <a:latin typeface="Optima" pitchFamily="2" charset="2"/>
              </a:rPr>
              <a:t>3</a:t>
            </a:r>
            <a:r>
              <a:rPr lang="ko-KR" altLang="en-US" sz="900" b="0" smtClean="0">
                <a:latin typeface="Optima" pitchFamily="2" charset="2"/>
              </a:rPr>
              <a:t>시간은 프리젠테이션과 글쓰기 교육을 수행함</a:t>
            </a:r>
            <a:endParaRPr lang="en-US" altLang="ko-KR" sz="900" b="0" smtClean="0">
              <a:latin typeface="Optima" pitchFamily="2" charset="2"/>
            </a:endParaRPr>
          </a:p>
          <a:p>
            <a:pPr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900" b="0">
                <a:latin typeface="Optima" pitchFamily="2" charset="2"/>
              </a:rPr>
              <a:t> </a:t>
            </a:r>
            <a:r>
              <a:rPr lang="ko-KR" altLang="en-US" sz="900" b="0" smtClean="0">
                <a:latin typeface="Optima" pitchFamily="2" charset="2"/>
              </a:rPr>
              <a:t>오후 </a:t>
            </a:r>
            <a:r>
              <a:rPr lang="en-US" altLang="ko-KR" sz="900" b="0" smtClean="0">
                <a:latin typeface="Optima" pitchFamily="2" charset="2"/>
              </a:rPr>
              <a:t>5</a:t>
            </a:r>
            <a:r>
              <a:rPr lang="ko-KR" altLang="en-US" sz="900" b="0" smtClean="0">
                <a:latin typeface="Optima" pitchFamily="2" charset="2"/>
              </a:rPr>
              <a:t>시간은 프리젠테이션 준비와 글쓰기를 함 </a:t>
            </a:r>
            <a:endParaRPr lang="en-US" altLang="ko-KR" sz="900" b="0" smtClean="0">
              <a:latin typeface="Optima" pitchFamily="2" charset="2"/>
            </a:endParaRPr>
          </a:p>
          <a:p>
            <a:pPr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900" b="0">
                <a:latin typeface="Optima" pitchFamily="2" charset="2"/>
              </a:rPr>
              <a:t> </a:t>
            </a:r>
            <a:r>
              <a:rPr lang="en-US" altLang="ko-KR" sz="900" b="0" smtClean="0">
                <a:latin typeface="Optima" pitchFamily="2" charset="2"/>
              </a:rPr>
              <a:t>1,2</a:t>
            </a:r>
            <a:r>
              <a:rPr lang="ko-KR" altLang="en-US" sz="900" b="0" smtClean="0">
                <a:latin typeface="Optima" pitchFamily="2" charset="2"/>
              </a:rPr>
              <a:t>주차 금요일 오전은 발표를 하고</a:t>
            </a:r>
            <a:r>
              <a:rPr lang="en-US" altLang="ko-KR" sz="900" b="0" smtClean="0">
                <a:latin typeface="Optima" pitchFamily="2" charset="2"/>
              </a:rPr>
              <a:t>, </a:t>
            </a:r>
            <a:r>
              <a:rPr lang="ko-KR" altLang="en-US" sz="900" b="0" smtClean="0">
                <a:latin typeface="Optima" pitchFamily="2" charset="2"/>
              </a:rPr>
              <a:t>오후는 아웃도어 활동</a:t>
            </a:r>
            <a:endParaRPr lang="en-US" altLang="ko-KR" sz="900" b="0" smtClean="0">
              <a:latin typeface="Optima" pitchFamily="2" charset="2"/>
            </a:endParaRPr>
          </a:p>
          <a:p>
            <a:pPr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900" b="0">
                <a:latin typeface="Optima" pitchFamily="2" charset="2"/>
              </a:rPr>
              <a:t> </a:t>
            </a:r>
            <a:r>
              <a:rPr lang="ko-KR" altLang="en-US" sz="900" b="0" smtClean="0">
                <a:latin typeface="Optima" pitchFamily="2" charset="2"/>
              </a:rPr>
              <a:t>인큐베이션 수료 프리젠테이션은 모든 수료생이 수행함 </a:t>
            </a:r>
            <a:endParaRPr lang="ko-KR" altLang="en-US" sz="900" b="0">
              <a:latin typeface="Optima" pitchFamily="2" charset="2"/>
            </a:endParaRPr>
          </a:p>
        </p:txBody>
      </p:sp>
      <p:sp>
        <p:nvSpPr>
          <p:cNvPr id="301" name="직사각형 300"/>
          <p:cNvSpPr/>
          <p:nvPr/>
        </p:nvSpPr>
        <p:spPr bwMode="auto">
          <a:xfrm>
            <a:off x="9629070" y="3068950"/>
            <a:ext cx="1008140" cy="21603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sz="900" b="0" smtClean="0">
                <a:latin typeface="Optima" pitchFamily="2" charset="2"/>
              </a:rPr>
              <a:t>발표 자료 준비</a:t>
            </a:r>
          </a:p>
        </p:txBody>
      </p:sp>
      <p:sp>
        <p:nvSpPr>
          <p:cNvPr id="302" name="직사각형 301"/>
          <p:cNvSpPr/>
          <p:nvPr/>
        </p:nvSpPr>
        <p:spPr bwMode="auto">
          <a:xfrm>
            <a:off x="9629070" y="3284980"/>
            <a:ext cx="1008140" cy="21603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sz="900" b="0" smtClean="0">
                <a:latin typeface="Optima" pitchFamily="2" charset="2"/>
              </a:rPr>
              <a:t>글쓰기</a:t>
            </a:r>
          </a:p>
        </p:txBody>
      </p:sp>
      <p:sp>
        <p:nvSpPr>
          <p:cNvPr id="303" name="직사각형 302"/>
          <p:cNvSpPr/>
          <p:nvPr/>
        </p:nvSpPr>
        <p:spPr bwMode="auto">
          <a:xfrm>
            <a:off x="8044850" y="3573020"/>
            <a:ext cx="57608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1000" b="0" smtClean="0">
                <a:latin typeface="Optima" pitchFamily="2" charset="2"/>
              </a:rPr>
              <a:t>27</a:t>
            </a:r>
            <a:r>
              <a:rPr lang="ko-KR" altLang="en-US" sz="1000" b="0" smtClean="0">
                <a:latin typeface="Optima" pitchFamily="2" charset="2"/>
              </a:rPr>
              <a:t>주차</a:t>
            </a:r>
          </a:p>
        </p:txBody>
      </p:sp>
      <p:sp>
        <p:nvSpPr>
          <p:cNvPr id="304" name="직사각형 303"/>
          <p:cNvSpPr/>
          <p:nvPr/>
        </p:nvSpPr>
        <p:spPr bwMode="auto">
          <a:xfrm>
            <a:off x="7828820" y="3573020"/>
            <a:ext cx="21603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900" b="0">
                <a:latin typeface="Optima" pitchFamily="2" charset="2"/>
              </a:rPr>
              <a:t>3</a:t>
            </a:r>
            <a:endParaRPr lang="ko-KR" altLang="en-US" sz="900" b="0" smtClean="0">
              <a:latin typeface="Optima" pitchFamily="2" charset="2"/>
            </a:endParaRPr>
          </a:p>
        </p:txBody>
      </p:sp>
      <p:sp>
        <p:nvSpPr>
          <p:cNvPr id="305" name="직사각형 304"/>
          <p:cNvSpPr/>
          <p:nvPr/>
        </p:nvSpPr>
        <p:spPr bwMode="auto">
          <a:xfrm>
            <a:off x="8620930" y="3573020"/>
            <a:ext cx="2016280" cy="21603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sz="900" b="0" smtClean="0">
                <a:latin typeface="Optima" pitchFamily="2" charset="2"/>
              </a:rPr>
              <a:t>인큐베이션 수료 프리젠테이션 </a:t>
            </a:r>
          </a:p>
        </p:txBody>
      </p:sp>
      <p:sp>
        <p:nvSpPr>
          <p:cNvPr id="306" name="직사각형 305"/>
          <p:cNvSpPr/>
          <p:nvPr/>
        </p:nvSpPr>
        <p:spPr bwMode="auto">
          <a:xfrm>
            <a:off x="411790" y="2349500"/>
            <a:ext cx="2808390" cy="28804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1100" smtClean="0">
                <a:latin typeface="Optima" pitchFamily="2" charset="2"/>
              </a:rPr>
              <a:t>SW </a:t>
            </a:r>
            <a:r>
              <a:rPr lang="ko-KR" altLang="en-US" sz="1100" smtClean="0">
                <a:latin typeface="Optima" pitchFamily="2" charset="2"/>
              </a:rPr>
              <a:t>엔지니어링 지</a:t>
            </a:r>
            <a:r>
              <a:rPr lang="ko-KR" altLang="en-US" sz="1100">
                <a:latin typeface="Optima" pitchFamily="2" charset="2"/>
              </a:rPr>
              <a:t>식</a:t>
            </a:r>
            <a:r>
              <a:rPr lang="ko-KR" altLang="en-US" sz="1100" smtClean="0">
                <a:latin typeface="Optima" pitchFamily="2" charset="2"/>
              </a:rPr>
              <a:t> 다지기 </a:t>
            </a:r>
            <a:r>
              <a:rPr lang="en-US" altLang="ko-KR" sz="1100" smtClean="0">
                <a:latin typeface="Optima" pitchFamily="2" charset="2"/>
              </a:rPr>
              <a:t>(8</a:t>
            </a:r>
            <a:r>
              <a:rPr lang="ko-KR" altLang="en-US" sz="1100" smtClean="0">
                <a:latin typeface="Optima" pitchFamily="2" charset="2"/>
              </a:rPr>
              <a:t>주</a:t>
            </a:r>
            <a:r>
              <a:rPr lang="en-US" altLang="ko-KR" sz="1100" smtClean="0">
                <a:latin typeface="Optima" pitchFamily="2" charset="2"/>
              </a:rPr>
              <a:t>)</a:t>
            </a:r>
            <a:endParaRPr lang="ko-KR" altLang="en-US" sz="1100" smtClean="0">
              <a:latin typeface="Optima" pitchFamily="2" charset="2"/>
            </a:endParaRPr>
          </a:p>
        </p:txBody>
      </p:sp>
      <p:sp>
        <p:nvSpPr>
          <p:cNvPr id="307" name="모서리가 둥근 직사각형 306"/>
          <p:cNvSpPr/>
          <p:nvPr/>
        </p:nvSpPr>
        <p:spPr bwMode="auto">
          <a:xfrm>
            <a:off x="7828820" y="4581160"/>
            <a:ext cx="2808390" cy="1656230"/>
          </a:xfrm>
          <a:prstGeom prst="roundRect">
            <a:avLst>
              <a:gd name="adj" fmla="val 3218"/>
            </a:avLst>
          </a:prstGeom>
          <a:solidFill>
            <a:schemeClr val="tx1">
              <a:lumMod val="65000"/>
              <a:lumOff val="3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  <a:round/>
            <a:headEnd/>
            <a:tailEnd/>
          </a:ln>
          <a:effectLst/>
        </p:spPr>
        <p:txBody>
          <a:bodyPr wrap="square" rtlCol="0" anchor="t">
            <a:noAutofit/>
          </a:bodyPr>
          <a:lstStyle/>
          <a:p>
            <a:pPr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sz="1100" smtClean="0">
                <a:solidFill>
                  <a:schemeClr val="bg1"/>
                </a:solidFill>
                <a:latin typeface="Optima" pitchFamily="2" charset="2"/>
              </a:rPr>
              <a:t>본 과정은 웹기반 비즈니스 시스템 개발을 주로 하는 엔지니어에 맞추었습니다</a:t>
            </a:r>
            <a:r>
              <a:rPr lang="en-US" altLang="ko-KR" sz="1100" smtClean="0">
                <a:solidFill>
                  <a:schemeClr val="bg1"/>
                </a:solidFill>
                <a:latin typeface="Optima" pitchFamily="2" charset="2"/>
              </a:rPr>
              <a:t>. </a:t>
            </a:r>
            <a:r>
              <a:rPr lang="ko-KR" altLang="en-US" sz="1100" smtClean="0">
                <a:solidFill>
                  <a:schemeClr val="bg1"/>
                </a:solidFill>
                <a:latin typeface="Optima" pitchFamily="2" charset="2"/>
              </a:rPr>
              <a:t>수료 후 주니어 웹 프론트 엔지니어 자격증이나 주니어 서버 엔지니어 자격증을 힉득할 수 있습니다</a:t>
            </a:r>
            <a:r>
              <a:rPr lang="en-US" altLang="ko-KR" sz="1100" smtClean="0">
                <a:solidFill>
                  <a:schemeClr val="bg1"/>
                </a:solidFill>
                <a:latin typeface="Optima" pitchFamily="2" charset="2"/>
              </a:rPr>
              <a:t>. </a:t>
            </a:r>
          </a:p>
          <a:p>
            <a:pPr eaLnBrk="0" latinLnBrk="0" hangingPunct="0">
              <a:spcBef>
                <a:spcPts val="0"/>
              </a:spcBef>
              <a:buClr>
                <a:schemeClr val="tx1"/>
              </a:buClr>
            </a:pPr>
            <a:endParaRPr lang="en-US" altLang="ko-KR" sz="1100">
              <a:solidFill>
                <a:schemeClr val="bg1"/>
              </a:solidFill>
              <a:latin typeface="Optima" pitchFamily="2" charset="2"/>
            </a:endParaRPr>
          </a:p>
          <a:p>
            <a:pPr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1100" smtClean="0">
                <a:solidFill>
                  <a:schemeClr val="bg1"/>
                </a:solidFill>
                <a:latin typeface="Optima" pitchFamily="2" charset="2"/>
              </a:rPr>
              <a:t>Java </a:t>
            </a:r>
            <a:r>
              <a:rPr lang="ko-KR" altLang="en-US" sz="1100" smtClean="0">
                <a:solidFill>
                  <a:schemeClr val="bg1"/>
                </a:solidFill>
                <a:latin typeface="Optima" pitchFamily="2" charset="2"/>
              </a:rPr>
              <a:t>기반의 범용 시스템 개발을 목표를 할 경우</a:t>
            </a:r>
            <a:r>
              <a:rPr lang="en-US" altLang="ko-KR" sz="1100" smtClean="0">
                <a:solidFill>
                  <a:schemeClr val="bg1"/>
                </a:solidFill>
                <a:latin typeface="Optima" pitchFamily="2" charset="2"/>
              </a:rPr>
              <a:t>, </a:t>
            </a:r>
            <a:r>
              <a:rPr lang="ko-KR" altLang="en-US" sz="1100" smtClean="0">
                <a:solidFill>
                  <a:schemeClr val="bg1"/>
                </a:solidFill>
                <a:latin typeface="Optima" pitchFamily="2" charset="2"/>
              </a:rPr>
              <a:t>프로그</a:t>
            </a:r>
            <a:r>
              <a:rPr lang="ko-KR" altLang="en-US" sz="1100">
                <a:solidFill>
                  <a:schemeClr val="bg1"/>
                </a:solidFill>
                <a:latin typeface="Optima" pitchFamily="2" charset="2"/>
              </a:rPr>
              <a:t>램</a:t>
            </a:r>
            <a:r>
              <a:rPr lang="ko-KR" altLang="en-US" sz="1100" smtClean="0">
                <a:solidFill>
                  <a:schemeClr val="bg1"/>
                </a:solidFill>
                <a:latin typeface="Optima" pitchFamily="2" charset="2"/>
              </a:rPr>
              <a:t> 기간과 내용을 조정할 수 있습니다</a:t>
            </a:r>
            <a:r>
              <a:rPr lang="en-US" altLang="ko-KR" sz="1100" smtClean="0">
                <a:solidFill>
                  <a:schemeClr val="bg1"/>
                </a:solidFill>
                <a:latin typeface="Optima" pitchFamily="2" charset="2"/>
              </a:rPr>
              <a:t>. </a:t>
            </a:r>
            <a:r>
              <a:rPr lang="ko-KR" altLang="en-US" sz="1100" smtClean="0">
                <a:solidFill>
                  <a:schemeClr val="bg1"/>
                </a:solidFill>
                <a:latin typeface="Optima" pitchFamily="2" charset="2"/>
              </a:rPr>
              <a:t>이 과정의 경우 주니어 </a:t>
            </a:r>
            <a:r>
              <a:rPr lang="en-US" altLang="ko-KR" sz="1100" smtClean="0">
                <a:solidFill>
                  <a:schemeClr val="bg1"/>
                </a:solidFill>
                <a:latin typeface="Optima" pitchFamily="2" charset="2"/>
              </a:rPr>
              <a:t>SW </a:t>
            </a:r>
            <a:r>
              <a:rPr lang="ko-KR" altLang="en-US" sz="1100" smtClean="0">
                <a:solidFill>
                  <a:schemeClr val="bg1"/>
                </a:solidFill>
                <a:latin typeface="Optima" pitchFamily="2" charset="2"/>
              </a:rPr>
              <a:t>엔지니어 자격증을 획득할 수 있습니다</a:t>
            </a:r>
            <a:r>
              <a:rPr lang="en-US" altLang="ko-KR" sz="1100" smtClean="0">
                <a:solidFill>
                  <a:schemeClr val="bg1"/>
                </a:solidFill>
                <a:latin typeface="Optima" pitchFamily="2" charset="2"/>
              </a:rPr>
              <a:t>. </a:t>
            </a:r>
            <a:r>
              <a:rPr lang="ko-KR" altLang="en-US" sz="1100" smtClean="0">
                <a:solidFill>
                  <a:schemeClr val="bg1"/>
                </a:solidFill>
                <a:latin typeface="Optima" pitchFamily="2" charset="2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51355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6.7 </a:t>
            </a:r>
            <a:r>
              <a:rPr lang="ko-KR" altLang="en-US" dirty="0" smtClean="0"/>
              <a:t>요약 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표를 그릴 때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프리젠테이션 도구가 제공하는 기본 기능을 이용하면 세밀한 조정이 어렵습니다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마찬가지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엑셀로 부터 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“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개체 삽입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”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을 통해서 추가해도 표현 측면에서 세밀한 조정이 안됩니다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이럴 경우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사각형을 쌓아서 원하는 모양의 표를 그리는 것이 가장 효과적입니다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r>
              <a:rPr lang="ko-KR" altLang="en-US" dirty="0" smtClean="0">
                <a:solidFill>
                  <a:srgbClr val="C00000"/>
                </a:solidFill>
              </a:rPr>
              <a:t>기본 세트만 잘 만든다면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나머지는 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“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복사하여 </a:t>
            </a:r>
            <a:r>
              <a:rPr lang="ko-KR" alt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붙여넣기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”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이므로 생각보다 쉽게 복잡한 표를 그릴 수 있습니다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9831" y="2349500"/>
            <a:ext cx="6809338" cy="3109860"/>
          </a:xfrm>
          <a:prstGeom prst="round2DiagRect">
            <a:avLst>
              <a:gd name="adj1" fmla="val 37422"/>
              <a:gd name="adj2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87366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lvl="0" indent="0" latinLnBrk="0">
              <a:spcBef>
                <a:spcPts val="0"/>
              </a:spcBef>
              <a:buNone/>
            </a:pPr>
            <a:r>
              <a:rPr lang="en-US" altLang="ko-KR" dirty="0" smtClean="0">
                <a:solidFill>
                  <a:srgbClr val="000000">
                    <a:lumMod val="65000"/>
                    <a:lumOff val="35000"/>
                  </a:srgbClr>
                </a:solidFill>
              </a:rPr>
              <a:t>7.1  </a:t>
            </a:r>
            <a:r>
              <a:rPr lang="ko-KR" altLang="en-US" dirty="0" smtClean="0">
                <a:solidFill>
                  <a:srgbClr val="000000">
                    <a:lumMod val="65000"/>
                    <a:lumOff val="35000"/>
                  </a:srgbClr>
                </a:solidFill>
              </a:rPr>
              <a:t>텍스트 </a:t>
            </a:r>
            <a:r>
              <a:rPr lang="ko-KR" altLang="en-US" dirty="0">
                <a:solidFill>
                  <a:srgbClr val="000000">
                    <a:lumMod val="65000"/>
                    <a:lumOff val="35000"/>
                  </a:srgbClr>
                </a:solidFill>
              </a:rPr>
              <a:t>표현 </a:t>
            </a:r>
            <a:endParaRPr lang="en-US" altLang="ko-KR" dirty="0">
              <a:solidFill>
                <a:srgbClr val="000000">
                  <a:lumMod val="65000"/>
                  <a:lumOff val="35000"/>
                </a:srgbClr>
              </a:solidFill>
            </a:endParaRPr>
          </a:p>
          <a:p>
            <a:pPr marL="0" lvl="0" indent="0" latinLnBrk="0">
              <a:spcBef>
                <a:spcPts val="0"/>
              </a:spcBef>
              <a:buNone/>
            </a:pPr>
            <a:r>
              <a:rPr lang="en-US" altLang="ko-KR" dirty="0" smtClean="0">
                <a:solidFill>
                  <a:srgbClr val="000000">
                    <a:lumMod val="65000"/>
                    <a:lumOff val="35000"/>
                  </a:srgbClr>
                </a:solidFill>
              </a:rPr>
              <a:t>7.2  </a:t>
            </a:r>
            <a:r>
              <a:rPr lang="ko-KR" altLang="en-US" dirty="0" smtClean="0">
                <a:solidFill>
                  <a:srgbClr val="000000">
                    <a:lumMod val="65000"/>
                    <a:lumOff val="35000"/>
                  </a:srgbClr>
                </a:solidFill>
              </a:rPr>
              <a:t>예제</a:t>
            </a:r>
            <a:r>
              <a:rPr lang="en-US" altLang="ko-KR" dirty="0">
                <a:solidFill>
                  <a:srgbClr val="000000">
                    <a:lumMod val="65000"/>
                    <a:lumOff val="35000"/>
                  </a:srgbClr>
                </a:solidFill>
              </a:rPr>
              <a:t>: </a:t>
            </a:r>
            <a:r>
              <a:rPr lang="ko-KR" altLang="en-US" dirty="0">
                <a:solidFill>
                  <a:srgbClr val="000000">
                    <a:lumMod val="65000"/>
                    <a:lumOff val="35000"/>
                  </a:srgbClr>
                </a:solidFill>
              </a:rPr>
              <a:t>경과 보고</a:t>
            </a:r>
            <a:endParaRPr lang="en-US" altLang="ko-KR" dirty="0">
              <a:solidFill>
                <a:srgbClr val="000000">
                  <a:lumMod val="65000"/>
                  <a:lumOff val="35000"/>
                </a:srgbClr>
              </a:solidFill>
            </a:endParaRPr>
          </a:p>
          <a:p>
            <a:pPr marL="0" lvl="0" indent="0" latinLnBrk="0">
              <a:spcBef>
                <a:spcPts val="0"/>
              </a:spcBef>
              <a:buNone/>
            </a:pPr>
            <a:r>
              <a:rPr lang="en-US" altLang="ko-KR" dirty="0" smtClean="0">
                <a:solidFill>
                  <a:srgbClr val="000000">
                    <a:lumMod val="65000"/>
                    <a:lumOff val="35000"/>
                  </a:srgbClr>
                </a:solidFill>
              </a:rPr>
              <a:t>7.3  </a:t>
            </a:r>
            <a:r>
              <a:rPr lang="ko-KR" altLang="en-US" dirty="0" smtClean="0">
                <a:solidFill>
                  <a:srgbClr val="000000">
                    <a:lumMod val="65000"/>
                    <a:lumOff val="35000"/>
                  </a:srgbClr>
                </a:solidFill>
              </a:rPr>
              <a:t>예제</a:t>
            </a:r>
            <a:r>
              <a:rPr lang="en-US" altLang="ko-KR" dirty="0">
                <a:solidFill>
                  <a:srgbClr val="000000">
                    <a:lumMod val="65000"/>
                    <a:lumOff val="35000"/>
                  </a:srgbClr>
                </a:solidFill>
              </a:rPr>
              <a:t>: </a:t>
            </a:r>
            <a:r>
              <a:rPr lang="ko-KR" altLang="en-US" dirty="0">
                <a:solidFill>
                  <a:srgbClr val="000000">
                    <a:lumMod val="65000"/>
                    <a:lumOff val="35000"/>
                  </a:srgbClr>
                </a:solidFill>
              </a:rPr>
              <a:t>강의 일정</a:t>
            </a:r>
            <a:endParaRPr lang="en-US" altLang="ko-KR" dirty="0">
              <a:solidFill>
                <a:srgbClr val="000000">
                  <a:lumMod val="65000"/>
                  <a:lumOff val="35000"/>
                </a:srgbClr>
              </a:solidFill>
            </a:endParaRPr>
          </a:p>
          <a:p>
            <a:pPr marL="0" lvl="0" indent="0" latinLnBrk="0">
              <a:spcBef>
                <a:spcPts val="0"/>
              </a:spcBef>
              <a:buNone/>
            </a:pPr>
            <a:r>
              <a:rPr lang="en-US" altLang="ko-KR" dirty="0" smtClean="0">
                <a:solidFill>
                  <a:srgbClr val="000000">
                    <a:lumMod val="65000"/>
                    <a:lumOff val="35000"/>
                  </a:srgbClr>
                </a:solidFill>
              </a:rPr>
              <a:t>7.4  </a:t>
            </a:r>
            <a:r>
              <a:rPr lang="ko-KR" altLang="en-US" dirty="0" smtClean="0">
                <a:solidFill>
                  <a:srgbClr val="000000">
                    <a:lumMod val="65000"/>
                    <a:lumOff val="35000"/>
                  </a:srgbClr>
                </a:solidFill>
              </a:rPr>
              <a:t>요약 </a:t>
            </a:r>
            <a:endParaRPr lang="en-US" altLang="ko-KR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7. </a:t>
            </a:r>
            <a:r>
              <a:rPr lang="ko-KR" altLang="en-US" dirty="0"/>
              <a:t>실습 </a:t>
            </a:r>
            <a:r>
              <a:rPr lang="en-US" altLang="ko-KR" dirty="0"/>
              <a:t>#4 – </a:t>
            </a:r>
            <a:r>
              <a:rPr lang="ko-KR" altLang="en-US" dirty="0"/>
              <a:t>텍스트 표현 </a:t>
            </a:r>
          </a:p>
        </p:txBody>
      </p:sp>
    </p:spTree>
    <p:extLst>
      <p:ext uri="{BB962C8B-B14F-4D97-AF65-F5344CB8AC3E}">
        <p14:creationId xmlns:p14="http://schemas.microsoft.com/office/powerpoint/2010/main" val="4084670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7.1 </a:t>
            </a:r>
            <a:r>
              <a:rPr lang="ko-KR" altLang="en-US" dirty="0" smtClean="0"/>
              <a:t>텍스트 표현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절차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일정 등을 표현하는 텍스트를  텍스트 그대로 사용하는 것 보다는 약간의 그리기를 통해 전달 효과를 높일 수 있습니다</a:t>
            </a:r>
            <a:r>
              <a:rPr lang="en-US" altLang="ko-KR" dirty="0" smtClean="0"/>
              <a:t>. </a:t>
            </a:r>
          </a:p>
          <a:p>
            <a:r>
              <a:rPr lang="ko-KR" altLang="en-US" b="1" dirty="0" smtClean="0"/>
              <a:t>그리기는 </a:t>
            </a:r>
            <a:r>
              <a:rPr lang="ko-KR" altLang="en-US" dirty="0" smtClean="0"/>
              <a:t>사각형 박스에 텍스트를 담는 단순한 형태입니다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약간의 포인트를 주기 위해 작은 도형을 사용합니다</a:t>
            </a:r>
            <a:r>
              <a:rPr lang="en-US" altLang="ko-KR" dirty="0" smtClean="0"/>
              <a:t>. </a:t>
            </a:r>
          </a:p>
          <a:p>
            <a:r>
              <a:rPr lang="ko-KR" altLang="en-US" b="1" dirty="0" smtClean="0"/>
              <a:t>하나의 정보를 어떻게 표현하느냐에 따라 전달 효과</a:t>
            </a:r>
            <a:r>
              <a:rPr lang="ko-KR" altLang="en-US" dirty="0" smtClean="0"/>
              <a:t>의 차이는 아주 클 </a:t>
            </a:r>
            <a:r>
              <a:rPr lang="ko-KR" altLang="en-US" b="1" dirty="0" smtClean="0"/>
              <a:t>수 있습니다</a:t>
            </a:r>
            <a:r>
              <a:rPr lang="en-US" altLang="ko-KR" b="1" dirty="0" smtClean="0"/>
              <a:t>. </a:t>
            </a:r>
          </a:p>
          <a:p>
            <a:r>
              <a:rPr lang="ko-KR" altLang="en-US" dirty="0" smtClean="0"/>
              <a:t>이 장에서 실습하려는 텍스트 표현이 극명한 차이를 보여 주는 대표적인 예입니다</a:t>
            </a:r>
            <a:r>
              <a:rPr lang="en-US" altLang="ko-KR" dirty="0" smtClean="0"/>
              <a:t>. </a:t>
            </a:r>
            <a:r>
              <a:rPr lang="en-US" altLang="ko-KR" dirty="0" smtClean="0">
                <a:sym typeface="Wingdings" panose="05000000000000000000" pitchFamily="2" charset="2"/>
              </a:rPr>
              <a:t> </a:t>
            </a:r>
            <a:r>
              <a:rPr lang="ko-KR" altLang="en-US" dirty="0" smtClean="0">
                <a:sym typeface="Wingdings" panose="05000000000000000000" pitchFamily="2" charset="2"/>
              </a:rPr>
              <a:t>텍스트에 도형을 입혀 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endParaRPr lang="en-US" altLang="ko-KR" b="1" dirty="0" smtClean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320" y="2348850"/>
            <a:ext cx="4733170" cy="2898512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순서도: 처리 2"/>
          <p:cNvSpPr/>
          <p:nvPr/>
        </p:nvSpPr>
        <p:spPr bwMode="auto">
          <a:xfrm>
            <a:off x="5596510" y="2349500"/>
            <a:ext cx="4756166" cy="2897862"/>
          </a:xfrm>
          <a:prstGeom prst="flowChartProcess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marL="171450" indent="-171450">
              <a:spcBef>
                <a:spcPts val="300"/>
              </a:spcBef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1010.09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월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–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추석 당일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000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서비스 장애 발생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171450" indent="-171450">
              <a:spcBef>
                <a:spcPts val="300"/>
              </a:spcBef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10-12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월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000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서비스 </a:t>
            </a:r>
            <a:r>
              <a:rPr lang="en-US" altLang="ko-KR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QOS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W/G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발족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진단 및 개선안 도출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(w/ 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Infra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조직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). </a:t>
            </a:r>
            <a:r>
              <a:rPr lang="ko-KR" alt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미들웨어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교체 권고</a:t>
            </a:r>
          </a:p>
          <a:p>
            <a:pPr marL="171450" indent="-171450">
              <a:spcBef>
                <a:spcPts val="300"/>
              </a:spcBef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2011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년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월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- 000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서비스 </a:t>
            </a:r>
            <a:r>
              <a:rPr lang="en-US" altLang="ko-KR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QOS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개선 방안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CEO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보고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(( 000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시스템 재개발 필요성 합의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.. 2011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년은 </a:t>
            </a:r>
            <a:r>
              <a:rPr lang="en-US" altLang="ko-KR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QOS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집중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</a:p>
          <a:p>
            <a:pPr marL="171450" indent="-171450">
              <a:spcBef>
                <a:spcPts val="300"/>
              </a:spcBef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08-10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월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- 000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서비스 재개발을 위한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Working Group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진행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171450" indent="-171450">
              <a:spcBef>
                <a:spcPts val="300"/>
              </a:spcBef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11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월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itchFamily="2" charset="2"/>
              </a:rPr>
              <a:t>차세대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itchFamily="2" charset="2"/>
              </a:rPr>
              <a:t>T 000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itchFamily="2" charset="2"/>
              </a:rPr>
              <a:t>서비스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itchFamily="2" charset="2"/>
              </a:rPr>
              <a:t>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itchFamily="2" charset="2"/>
              </a:rPr>
              <a:t>재개발 구축 보고서 완성 및 보고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171450" indent="-171450">
              <a:spcBef>
                <a:spcPts val="300"/>
              </a:spcBef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12.12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일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–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차세대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000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서비스 아키텍처 컨설팅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RFP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발송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(3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개 업체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 </a:t>
            </a:r>
          </a:p>
          <a:p>
            <a:pPr marL="171450" indent="-171450">
              <a:spcBef>
                <a:spcPts val="300"/>
              </a:spcBef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12.19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일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–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차세대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000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서비스 아키텍처 컨설팅 수행 시작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171450" indent="-171450">
              <a:spcBef>
                <a:spcPts val="300"/>
              </a:spcBef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2012.2.24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일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–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컨설팅 완료 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171450" indent="-171450">
              <a:spcBef>
                <a:spcPts val="300"/>
              </a:spcBef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3.1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일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–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itchFamily="2" charset="2"/>
              </a:rPr>
              <a:t>차세대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itchFamily="2" charset="2"/>
              </a:rPr>
              <a:t>000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itchFamily="2" charset="2"/>
              </a:rPr>
              <a:t>서비스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itchFamily="2" charset="2"/>
              </a:rPr>
              <a:t>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itchFamily="2" charset="2"/>
              </a:rPr>
              <a:t>시스템 개발 착수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itchFamily="2" charset="2"/>
              </a:rPr>
              <a:t>,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itchFamily="2" charset="2"/>
              </a:rPr>
              <a:t>본 프로젝트 수행 목표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2992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7.2 </a:t>
            </a:r>
            <a:r>
              <a:rPr lang="ko-KR" altLang="en-US" dirty="0" smtClean="0"/>
              <a:t>예제</a:t>
            </a:r>
            <a:r>
              <a:rPr lang="en-US" altLang="ko-KR" dirty="0" smtClean="0"/>
              <a:t>: </a:t>
            </a:r>
            <a:r>
              <a:rPr lang="ko-KR" altLang="en-US" dirty="0" smtClean="0"/>
              <a:t>경과 보고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텍스트 원본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 smtClean="0"/>
              <a:t>1010.09</a:t>
            </a:r>
            <a:r>
              <a:rPr lang="ko-KR" altLang="en-US" b="1" dirty="0" smtClean="0"/>
              <a:t>월 </a:t>
            </a:r>
            <a:r>
              <a:rPr lang="en-US" altLang="ko-KR" b="1" dirty="0" smtClean="0"/>
              <a:t>– </a:t>
            </a:r>
            <a:r>
              <a:rPr lang="ko-KR" altLang="en-US" b="1" dirty="0" smtClean="0"/>
              <a:t>추석 당일 </a:t>
            </a:r>
            <a:r>
              <a:rPr lang="en-US" altLang="ko-KR" b="1" dirty="0" smtClean="0"/>
              <a:t>000 </a:t>
            </a:r>
            <a:r>
              <a:rPr lang="ko-KR" altLang="en-US" dirty="0" smtClean="0"/>
              <a:t>서비스 장애 발생</a:t>
            </a:r>
            <a:endParaRPr lang="en-US" altLang="ko-KR" dirty="0" smtClean="0"/>
          </a:p>
          <a:p>
            <a:r>
              <a:rPr lang="en-US" altLang="ko-KR" b="1" dirty="0" smtClean="0"/>
              <a:t>10-12</a:t>
            </a:r>
            <a:r>
              <a:rPr lang="ko-KR" altLang="en-US" b="1" dirty="0" smtClean="0"/>
              <a:t>월 </a:t>
            </a:r>
            <a:r>
              <a:rPr lang="en-US" altLang="ko-KR" b="1" dirty="0" smtClean="0"/>
              <a:t>- </a:t>
            </a:r>
            <a:r>
              <a:rPr lang="ko-KR" altLang="en-US" b="1" dirty="0" smtClean="0"/>
              <a:t> </a:t>
            </a:r>
            <a:r>
              <a:rPr lang="en-US" altLang="ko-KR" dirty="0"/>
              <a:t>000 </a:t>
            </a:r>
            <a:r>
              <a:rPr lang="ko-KR" altLang="en-US" dirty="0"/>
              <a:t>서비스 </a:t>
            </a:r>
            <a:r>
              <a:rPr lang="en-US" altLang="ko-KR" dirty="0" err="1"/>
              <a:t>QOS</a:t>
            </a:r>
            <a:r>
              <a:rPr lang="en-US" altLang="ko-KR" dirty="0"/>
              <a:t> W/G</a:t>
            </a:r>
            <a:r>
              <a:rPr lang="ko-KR" altLang="en-US" dirty="0"/>
              <a:t>발족</a:t>
            </a:r>
            <a:r>
              <a:rPr lang="en-US" altLang="ko-KR" dirty="0"/>
              <a:t>, </a:t>
            </a:r>
            <a:r>
              <a:rPr lang="ko-KR" altLang="en-US" dirty="0"/>
              <a:t>진단 및 개선안 도출 </a:t>
            </a:r>
            <a:r>
              <a:rPr lang="en-US" altLang="ko-KR" dirty="0"/>
              <a:t>(w/ </a:t>
            </a:r>
            <a:r>
              <a:rPr lang="en-US" altLang="ko-KR" dirty="0" smtClean="0"/>
              <a:t>Infra</a:t>
            </a:r>
            <a:r>
              <a:rPr lang="ko-KR" altLang="en-US" dirty="0"/>
              <a:t>조직</a:t>
            </a:r>
            <a:r>
              <a:rPr lang="en-US" altLang="ko-KR" dirty="0"/>
              <a:t>). </a:t>
            </a:r>
            <a:r>
              <a:rPr lang="ko-KR" altLang="en-US" dirty="0" err="1"/>
              <a:t>미들웨어</a:t>
            </a:r>
            <a:r>
              <a:rPr lang="ko-KR" altLang="en-US" dirty="0"/>
              <a:t> 교체 권고</a:t>
            </a:r>
          </a:p>
          <a:p>
            <a:r>
              <a:rPr lang="en-US" altLang="ko-KR" dirty="0" smtClean="0"/>
              <a:t>2011</a:t>
            </a:r>
            <a:r>
              <a:rPr lang="ko-KR" altLang="en-US" dirty="0" smtClean="0"/>
              <a:t>년 </a:t>
            </a:r>
            <a:r>
              <a:rPr lang="en-US" altLang="ko-KR" dirty="0" smtClean="0"/>
              <a:t>1</a:t>
            </a:r>
            <a:r>
              <a:rPr lang="ko-KR" altLang="en-US" dirty="0" smtClean="0"/>
              <a:t>월 </a:t>
            </a:r>
            <a:r>
              <a:rPr lang="en-US" altLang="ko-KR" dirty="0"/>
              <a:t>- 000 </a:t>
            </a:r>
            <a:r>
              <a:rPr lang="ko-KR" altLang="en-US" dirty="0"/>
              <a:t>서비스 </a:t>
            </a:r>
            <a:r>
              <a:rPr lang="en-US" altLang="ko-KR" dirty="0" err="1"/>
              <a:t>QOS</a:t>
            </a:r>
            <a:r>
              <a:rPr lang="ko-KR" altLang="en-US" dirty="0"/>
              <a:t>개선 방안 </a:t>
            </a:r>
            <a:r>
              <a:rPr lang="en-US" altLang="ko-KR" dirty="0"/>
              <a:t>CEO</a:t>
            </a:r>
            <a:r>
              <a:rPr lang="ko-KR" altLang="en-US" dirty="0"/>
              <a:t>보고 </a:t>
            </a:r>
            <a:r>
              <a:rPr lang="en-US" altLang="ko-KR" dirty="0"/>
              <a:t>(( 000 </a:t>
            </a:r>
            <a:r>
              <a:rPr lang="ko-KR" altLang="en-US" dirty="0"/>
              <a:t>시스템 재개발 필요성 합의 </a:t>
            </a:r>
            <a:r>
              <a:rPr lang="en-US" altLang="ko-KR" dirty="0"/>
              <a:t>.. 2011</a:t>
            </a:r>
            <a:r>
              <a:rPr lang="ko-KR" altLang="en-US" dirty="0"/>
              <a:t>년은 </a:t>
            </a:r>
            <a:r>
              <a:rPr lang="en-US" altLang="ko-KR" dirty="0" err="1"/>
              <a:t>QOS</a:t>
            </a:r>
            <a:r>
              <a:rPr lang="ko-KR" altLang="en-US" dirty="0"/>
              <a:t>집중</a:t>
            </a:r>
            <a:r>
              <a:rPr lang="en-US" altLang="ko-KR" dirty="0"/>
              <a:t>)</a:t>
            </a:r>
          </a:p>
          <a:p>
            <a:r>
              <a:rPr lang="en-US" altLang="ko-KR" b="1" dirty="0" smtClean="0"/>
              <a:t>08-10</a:t>
            </a:r>
            <a:r>
              <a:rPr lang="ko-KR" altLang="en-US" b="1" dirty="0" smtClean="0"/>
              <a:t>월 </a:t>
            </a:r>
            <a:r>
              <a:rPr lang="en-US" altLang="ko-KR" b="1" dirty="0" smtClean="0"/>
              <a:t>-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000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서비스 재개발을 위한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Working Group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진행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altLang="ko-KR" b="1" dirty="0" smtClean="0"/>
              <a:t>11</a:t>
            </a:r>
            <a:r>
              <a:rPr lang="ko-KR" altLang="en-US" b="1" dirty="0" smtClean="0"/>
              <a:t>월 </a:t>
            </a:r>
            <a:r>
              <a:rPr lang="en-US" altLang="ko-KR" b="1" dirty="0" smtClean="0"/>
              <a:t>- </a:t>
            </a:r>
            <a:r>
              <a:rPr lang="ko-KR" altLang="en-US" dirty="0">
                <a:sym typeface="Wingdings" pitchFamily="2" charset="2"/>
              </a:rPr>
              <a:t>차세대 </a:t>
            </a:r>
            <a:r>
              <a:rPr lang="en-US" altLang="ko-KR" dirty="0">
                <a:sym typeface="Wingdings" pitchFamily="2" charset="2"/>
              </a:rPr>
              <a:t>T 000 </a:t>
            </a:r>
            <a:r>
              <a:rPr lang="ko-KR" altLang="en-US" dirty="0">
                <a:sym typeface="Wingdings" pitchFamily="2" charset="2"/>
              </a:rPr>
              <a:t>서비스</a:t>
            </a:r>
            <a:r>
              <a:rPr lang="en-US" altLang="ko-KR" dirty="0">
                <a:sym typeface="Wingdings" pitchFamily="2" charset="2"/>
              </a:rPr>
              <a:t> </a:t>
            </a:r>
            <a:r>
              <a:rPr lang="ko-KR" altLang="en-US" dirty="0">
                <a:sym typeface="Wingdings" pitchFamily="2" charset="2"/>
              </a:rPr>
              <a:t>재개발 구축 보고서 완성 및 보고</a:t>
            </a:r>
            <a:endParaRPr lang="en-US" altLang="ko-KR" dirty="0">
              <a:solidFill>
                <a:schemeClr val="accent2">
                  <a:lumMod val="10000"/>
                </a:schemeClr>
              </a:solidFill>
            </a:endParaRPr>
          </a:p>
          <a:p>
            <a:r>
              <a:rPr lang="en-US" altLang="ko-KR" b="1" dirty="0" smtClean="0"/>
              <a:t>12.12</a:t>
            </a:r>
            <a:r>
              <a:rPr lang="ko-KR" altLang="en-US" b="1" dirty="0" smtClean="0"/>
              <a:t>일 </a:t>
            </a:r>
            <a:r>
              <a:rPr lang="en-US" altLang="ko-KR" b="1" dirty="0" smtClean="0"/>
              <a:t>– </a:t>
            </a:r>
            <a:r>
              <a:rPr lang="ko-KR" altLang="en-US" b="1" dirty="0" smtClean="0"/>
              <a:t>차세대 </a:t>
            </a:r>
            <a:r>
              <a:rPr lang="en-US" altLang="ko-KR" b="1" dirty="0" smtClean="0"/>
              <a:t>000 </a:t>
            </a:r>
            <a:r>
              <a:rPr lang="ko-KR" altLang="en-US" b="1" dirty="0" smtClean="0"/>
              <a:t>서비스 아키텍처 컨설팅 </a:t>
            </a:r>
            <a:r>
              <a:rPr lang="en-US" altLang="ko-KR" b="1" dirty="0" smtClean="0"/>
              <a:t>RFP </a:t>
            </a:r>
            <a:r>
              <a:rPr lang="ko-KR" altLang="en-US" b="1" dirty="0" smtClean="0"/>
              <a:t>발송 </a:t>
            </a:r>
            <a:r>
              <a:rPr lang="en-US" altLang="ko-KR" b="1" dirty="0" smtClean="0"/>
              <a:t>(3 </a:t>
            </a:r>
            <a:r>
              <a:rPr lang="ko-KR" altLang="en-US" b="1" dirty="0" smtClean="0"/>
              <a:t>개 업체</a:t>
            </a:r>
            <a:r>
              <a:rPr lang="en-US" altLang="ko-KR" b="1" dirty="0" smtClean="0"/>
              <a:t>) </a:t>
            </a:r>
          </a:p>
          <a:p>
            <a:r>
              <a:rPr lang="en-US" altLang="ko-KR" dirty="0" smtClean="0"/>
              <a:t>12.19</a:t>
            </a:r>
            <a:r>
              <a:rPr lang="ko-KR" altLang="en-US" dirty="0" smtClean="0"/>
              <a:t>일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차세대 </a:t>
            </a:r>
            <a:r>
              <a:rPr lang="en-US" altLang="ko-KR" dirty="0" smtClean="0"/>
              <a:t>000 </a:t>
            </a:r>
            <a:r>
              <a:rPr lang="ko-KR" altLang="en-US" dirty="0" smtClean="0"/>
              <a:t>서비스 아키텍처 컨설팅 수행 시작</a:t>
            </a:r>
            <a:endParaRPr lang="en-US" altLang="ko-KR" dirty="0" smtClean="0"/>
          </a:p>
          <a:p>
            <a:r>
              <a:rPr lang="en-US" altLang="ko-KR" b="1" dirty="0" smtClean="0"/>
              <a:t>2012.2.24</a:t>
            </a:r>
            <a:r>
              <a:rPr lang="ko-KR" altLang="en-US" b="1" dirty="0" smtClean="0"/>
              <a:t>일 </a:t>
            </a:r>
            <a:r>
              <a:rPr lang="en-US" altLang="ko-KR" b="1" dirty="0" smtClean="0"/>
              <a:t>– </a:t>
            </a:r>
            <a:r>
              <a:rPr lang="ko-KR" altLang="en-US" b="1" dirty="0" smtClean="0"/>
              <a:t>컨설팅 완료 </a:t>
            </a:r>
            <a:endParaRPr lang="en-US" altLang="ko-KR" b="1" dirty="0" smtClean="0"/>
          </a:p>
          <a:p>
            <a:r>
              <a:rPr lang="en-US" altLang="ko-KR" dirty="0" smtClean="0"/>
              <a:t>3.1</a:t>
            </a:r>
            <a:r>
              <a:rPr lang="ko-KR" altLang="en-US" dirty="0" smtClean="0"/>
              <a:t>일 </a:t>
            </a:r>
            <a:r>
              <a:rPr lang="en-US" altLang="ko-KR" dirty="0" smtClean="0"/>
              <a:t>– </a:t>
            </a:r>
            <a:r>
              <a:rPr lang="ko-KR" altLang="en-US" dirty="0">
                <a:sym typeface="Wingdings" pitchFamily="2" charset="2"/>
              </a:rPr>
              <a:t>차세대 </a:t>
            </a:r>
            <a:r>
              <a:rPr lang="en-US" altLang="ko-KR" dirty="0">
                <a:sym typeface="Wingdings" pitchFamily="2" charset="2"/>
              </a:rPr>
              <a:t>000 </a:t>
            </a:r>
            <a:r>
              <a:rPr lang="ko-KR" altLang="en-US" dirty="0">
                <a:sym typeface="Wingdings" pitchFamily="2" charset="2"/>
              </a:rPr>
              <a:t>서비스</a:t>
            </a:r>
            <a:r>
              <a:rPr lang="en-US" altLang="ko-KR" dirty="0">
                <a:sym typeface="Wingdings" pitchFamily="2" charset="2"/>
              </a:rPr>
              <a:t> </a:t>
            </a:r>
            <a:r>
              <a:rPr lang="ko-KR" altLang="en-US" dirty="0">
                <a:sym typeface="Wingdings" pitchFamily="2" charset="2"/>
              </a:rPr>
              <a:t>시스템 개발 착수</a:t>
            </a:r>
            <a:r>
              <a:rPr lang="en-US" altLang="ko-KR" dirty="0">
                <a:sym typeface="Wingdings" pitchFamily="2" charset="2"/>
              </a:rPr>
              <a:t>, </a:t>
            </a:r>
            <a:r>
              <a:rPr lang="ko-KR" altLang="en-US" dirty="0">
                <a:sym typeface="Wingdings" pitchFamily="2" charset="2"/>
              </a:rPr>
              <a:t>본 프로젝트 수행 </a:t>
            </a:r>
            <a:r>
              <a:rPr lang="ko-KR" altLang="en-US" dirty="0" smtClean="0">
                <a:sym typeface="Wingdings" pitchFamily="2" charset="2"/>
              </a:rPr>
              <a:t>목표</a:t>
            </a:r>
            <a:r>
              <a:rPr lang="ko-KR" altLang="en-US" dirty="0" smtClean="0"/>
              <a:t> </a:t>
            </a:r>
            <a:endParaRPr lang="en-US" altLang="ko-KR" b="1" dirty="0" smtClean="0"/>
          </a:p>
        </p:txBody>
      </p:sp>
    </p:spTree>
    <p:extLst>
      <p:ext uri="{BB962C8B-B14F-4D97-AF65-F5344CB8AC3E}">
        <p14:creationId xmlns:p14="http://schemas.microsoft.com/office/powerpoint/2010/main" val="3777494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7.2 </a:t>
            </a:r>
            <a:r>
              <a:rPr lang="ko-KR" altLang="en-US" dirty="0" smtClean="0"/>
              <a:t>예제</a:t>
            </a:r>
            <a:r>
              <a:rPr lang="en-US" altLang="ko-KR" dirty="0" smtClean="0"/>
              <a:t>: </a:t>
            </a:r>
            <a:r>
              <a:rPr lang="ko-KR" altLang="en-US" dirty="0" smtClean="0"/>
              <a:t>경과 보고 </a:t>
            </a:r>
            <a:r>
              <a:rPr lang="en-US" altLang="ko-KR" dirty="0" smtClean="0"/>
              <a:t>- </a:t>
            </a:r>
            <a:r>
              <a:rPr lang="ko-KR" altLang="en-US" dirty="0" smtClean="0"/>
              <a:t>텍스트 표현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1" name="직사각형 30"/>
          <p:cNvSpPr/>
          <p:nvPr/>
        </p:nvSpPr>
        <p:spPr bwMode="auto">
          <a:xfrm>
            <a:off x="1347920" y="1340710"/>
            <a:ext cx="8353160" cy="4896680"/>
          </a:xfrm>
          <a:prstGeom prst="rect">
            <a:avLst/>
          </a:prstGeom>
          <a:solidFill>
            <a:srgbClr val="F2F8FC"/>
          </a:solidFill>
          <a:ln w="6350">
            <a:solidFill>
              <a:schemeClr val="bg1">
                <a:lumMod val="75000"/>
              </a:schemeClr>
            </a:solidFill>
            <a:prstDash val="sysDot"/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smtClean="0">
              <a:latin typeface="Optima" pitchFamily="2" charset="2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1635960" y="1968828"/>
            <a:ext cx="7777080" cy="307777"/>
            <a:chOff x="1635960" y="1968828"/>
            <a:chExt cx="7777080" cy="307777"/>
          </a:xfrm>
        </p:grpSpPr>
        <p:sp>
          <p:nvSpPr>
            <p:cNvPr id="32" name="직사각형 31"/>
            <p:cNvSpPr/>
            <p:nvPr/>
          </p:nvSpPr>
          <p:spPr bwMode="auto">
            <a:xfrm>
              <a:off x="2932140" y="1988565"/>
              <a:ext cx="6480900" cy="288040"/>
            </a:xfrm>
            <a:prstGeom prst="rect">
              <a:avLst/>
            </a:prstGeom>
            <a:noFill/>
            <a:ln w="12700">
              <a:noFill/>
              <a:round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000 </a:t>
              </a: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서비스 </a:t>
              </a:r>
              <a:r>
                <a:rPr lang="en-US" altLang="ko-KR" sz="14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QOS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W/G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발족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, 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진단 및 개선안 도출 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(w/ 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Infra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조직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). </a:t>
              </a:r>
              <a:r>
                <a:rPr lang="ko-KR" altLang="en-US" sz="14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미들웨어</a:t>
              </a: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교체 권고</a:t>
              </a:r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35" name="직선 연결선 34"/>
            <p:cNvCxnSpPr/>
            <p:nvPr/>
          </p:nvCxnSpPr>
          <p:spPr bwMode="auto">
            <a:xfrm>
              <a:off x="1635960" y="2276605"/>
              <a:ext cx="1224170" cy="0"/>
            </a:xfrm>
            <a:prstGeom prst="line">
              <a:avLst/>
            </a:prstGeom>
            <a:noFill/>
            <a:ln w="127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ysDot"/>
              <a:round/>
              <a:headEnd type="none" w="med" len="med"/>
              <a:tailEnd type="none"/>
            </a:ln>
            <a:effectLst/>
          </p:spPr>
        </p:cxnSp>
        <p:sp>
          <p:nvSpPr>
            <p:cNvPr id="37" name="TextBox 36"/>
            <p:cNvSpPr txBox="1"/>
            <p:nvPr/>
          </p:nvSpPr>
          <p:spPr bwMode="auto">
            <a:xfrm>
              <a:off x="1635960" y="1968828"/>
              <a:ext cx="1224170" cy="307777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/>
              <a:tailEnd/>
            </a:ln>
            <a:effectLst/>
          </p:spPr>
          <p:txBody>
            <a:bodyPr wrap="square" rtlCol="0">
              <a:spAutoFit/>
            </a:bodyPr>
            <a:lstStyle/>
            <a:p>
              <a:pPr algn="r" defTabSz="708025" eaLnBrk="0" latinLnBrk="0" hangingPunct="0">
                <a:spcBef>
                  <a:spcPts val="0"/>
                </a:spcBef>
                <a:buClr>
                  <a:schemeClr val="folHlink"/>
                </a:buClr>
              </a:pPr>
              <a:r>
                <a:rPr lang="en-US" altLang="ko-KR" sz="1400" smtClean="0">
                  <a:latin typeface="+mj-lt"/>
                  <a:ea typeface="+mj-ea"/>
                </a:rPr>
                <a:t>10-12</a:t>
              </a:r>
              <a:r>
                <a:rPr lang="ko-KR" altLang="en-US" sz="1400" smtClean="0">
                  <a:latin typeface="+mj-lt"/>
                  <a:ea typeface="+mj-ea"/>
                </a:rPr>
                <a:t>월</a:t>
              </a:r>
              <a:endParaRPr lang="ko-KR" altLang="en-US" sz="1400" dirty="0">
                <a:latin typeface="+mj-lt"/>
                <a:ea typeface="+mj-ea"/>
              </a:endParaRPr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1635960" y="2833183"/>
            <a:ext cx="7777080" cy="307777"/>
            <a:chOff x="1635960" y="2833183"/>
            <a:chExt cx="7777080" cy="307777"/>
          </a:xfrm>
        </p:grpSpPr>
        <p:sp>
          <p:nvSpPr>
            <p:cNvPr id="43" name="직사각형 42"/>
            <p:cNvSpPr/>
            <p:nvPr/>
          </p:nvSpPr>
          <p:spPr bwMode="auto">
            <a:xfrm>
              <a:off x="2932140" y="2852920"/>
              <a:ext cx="6480900" cy="288040"/>
            </a:xfrm>
            <a:prstGeom prst="rect">
              <a:avLst/>
            </a:prstGeom>
            <a:noFill/>
            <a:ln w="12700">
              <a:noFill/>
              <a:round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000 </a:t>
              </a: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서비스 재개발을 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위한 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Working Group 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진행</a:t>
              </a:r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44" name="직선 연결선 43"/>
            <p:cNvCxnSpPr/>
            <p:nvPr/>
          </p:nvCxnSpPr>
          <p:spPr bwMode="auto">
            <a:xfrm>
              <a:off x="1635960" y="3140960"/>
              <a:ext cx="1224170" cy="0"/>
            </a:xfrm>
            <a:prstGeom prst="line">
              <a:avLst/>
            </a:prstGeom>
            <a:noFill/>
            <a:ln w="127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ysDot"/>
              <a:round/>
              <a:headEnd type="none" w="med" len="med"/>
              <a:tailEnd type="none"/>
            </a:ln>
            <a:effectLst/>
          </p:spPr>
        </p:cxnSp>
        <p:sp>
          <p:nvSpPr>
            <p:cNvPr id="45" name="TextBox 44"/>
            <p:cNvSpPr txBox="1"/>
            <p:nvPr/>
          </p:nvSpPr>
          <p:spPr bwMode="auto">
            <a:xfrm>
              <a:off x="1635960" y="2833183"/>
              <a:ext cx="1224170" cy="307777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/>
              <a:tailEnd/>
            </a:ln>
            <a:effectLst/>
          </p:spPr>
          <p:txBody>
            <a:bodyPr wrap="square" rtlCol="0">
              <a:spAutoFit/>
            </a:bodyPr>
            <a:lstStyle/>
            <a:p>
              <a:pPr algn="r" defTabSz="708025" eaLnBrk="0" latinLnBrk="0" hangingPunct="0">
                <a:spcBef>
                  <a:spcPts val="0"/>
                </a:spcBef>
                <a:buClr>
                  <a:schemeClr val="folHlink"/>
                </a:buClr>
              </a:pPr>
              <a:r>
                <a:rPr lang="en-US" altLang="ko-KR" sz="1400" smtClean="0">
                  <a:latin typeface="+mj-lt"/>
                  <a:ea typeface="+mj-ea"/>
                </a:rPr>
                <a:t>08-10</a:t>
              </a:r>
              <a:r>
                <a:rPr lang="ko-KR" altLang="en-US" sz="1400" smtClean="0">
                  <a:latin typeface="+mj-lt"/>
                  <a:ea typeface="+mj-ea"/>
                </a:rPr>
                <a:t>월</a:t>
              </a:r>
              <a:endParaRPr lang="ko-KR" altLang="en-US" sz="1400" dirty="0">
                <a:latin typeface="+mj-lt"/>
                <a:ea typeface="+mj-ea"/>
              </a:endParaRPr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1635960" y="3985343"/>
            <a:ext cx="7777080" cy="307777"/>
            <a:chOff x="1635960" y="3985343"/>
            <a:chExt cx="7777080" cy="307777"/>
          </a:xfrm>
        </p:grpSpPr>
        <p:sp>
          <p:nvSpPr>
            <p:cNvPr id="55" name="직사각형 54"/>
            <p:cNvSpPr/>
            <p:nvPr/>
          </p:nvSpPr>
          <p:spPr bwMode="auto">
            <a:xfrm>
              <a:off x="2932140" y="4005080"/>
              <a:ext cx="6480900" cy="288040"/>
            </a:xfrm>
            <a:prstGeom prst="rect">
              <a:avLst/>
            </a:prstGeom>
            <a:noFill/>
            <a:ln w="12700">
              <a:noFill/>
              <a:round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차세대 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000 </a:t>
              </a: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서비스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아키텍처 컨설팅 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RFP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발송 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(3</a:t>
              </a:r>
              <a:r>
                <a:rPr lang="ko-KR" alt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개업체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)</a:t>
              </a:r>
            </a:p>
          </p:txBody>
        </p:sp>
        <p:cxnSp>
          <p:nvCxnSpPr>
            <p:cNvPr id="56" name="직선 연결선 55"/>
            <p:cNvCxnSpPr/>
            <p:nvPr/>
          </p:nvCxnSpPr>
          <p:spPr bwMode="auto">
            <a:xfrm>
              <a:off x="1635960" y="4293120"/>
              <a:ext cx="1224170" cy="0"/>
            </a:xfrm>
            <a:prstGeom prst="line">
              <a:avLst/>
            </a:prstGeom>
            <a:noFill/>
            <a:ln w="127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ysDot"/>
              <a:round/>
              <a:headEnd type="none" w="med" len="med"/>
              <a:tailEnd type="none"/>
            </a:ln>
            <a:effectLst/>
          </p:spPr>
        </p:cxnSp>
        <p:sp>
          <p:nvSpPr>
            <p:cNvPr id="61" name="TextBox 60"/>
            <p:cNvSpPr txBox="1"/>
            <p:nvPr/>
          </p:nvSpPr>
          <p:spPr bwMode="auto">
            <a:xfrm>
              <a:off x="1635960" y="3985343"/>
              <a:ext cx="1224170" cy="307777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/>
              <a:tailEnd/>
            </a:ln>
            <a:effectLst/>
          </p:spPr>
          <p:txBody>
            <a:bodyPr wrap="square" rtlCol="0">
              <a:spAutoFit/>
            </a:bodyPr>
            <a:lstStyle/>
            <a:p>
              <a:pPr algn="r" defTabSz="708025" eaLnBrk="0" latinLnBrk="0" hangingPunct="0">
                <a:spcBef>
                  <a:spcPts val="0"/>
                </a:spcBef>
                <a:buClr>
                  <a:schemeClr val="folHlink"/>
                </a:buClr>
              </a:pPr>
              <a:r>
                <a:rPr lang="en-US" altLang="ko-KR" sz="1400" smtClean="0">
                  <a:latin typeface="+mj-lt"/>
                  <a:ea typeface="+mj-ea"/>
                </a:rPr>
                <a:t>12.12</a:t>
              </a:r>
              <a:r>
                <a:rPr lang="ko-KR" altLang="en-US" sz="1400" smtClean="0">
                  <a:latin typeface="+mj-lt"/>
                  <a:ea typeface="+mj-ea"/>
                </a:rPr>
                <a:t>일</a:t>
              </a:r>
              <a:endParaRPr lang="ko-KR" altLang="en-US" sz="1400" dirty="0">
                <a:latin typeface="+mj-lt"/>
                <a:ea typeface="+mj-ea"/>
              </a:endParaRPr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1635960" y="4417403"/>
            <a:ext cx="7777080" cy="307777"/>
            <a:chOff x="1635960" y="4417403"/>
            <a:chExt cx="7777080" cy="307777"/>
          </a:xfrm>
        </p:grpSpPr>
        <p:sp>
          <p:nvSpPr>
            <p:cNvPr id="62" name="직사각형 61"/>
            <p:cNvSpPr/>
            <p:nvPr/>
          </p:nvSpPr>
          <p:spPr bwMode="auto">
            <a:xfrm>
              <a:off x="2932140" y="4437140"/>
              <a:ext cx="6480900" cy="288040"/>
            </a:xfrm>
            <a:prstGeom prst="rect">
              <a:avLst/>
            </a:prstGeom>
            <a:noFill/>
            <a:ln w="12700">
              <a:noFill/>
              <a:round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r>
                <a:rPr lang="ko-KR" altLang="en-US" sz="14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제안 발표 및 업체 선정 </a:t>
              </a:r>
              <a:r>
                <a:rPr lang="en-US" altLang="ko-KR" sz="14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(</a:t>
              </a:r>
              <a:r>
                <a:rPr lang="ko-KR" altLang="en-US" sz="14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넥스트리</a:t>
              </a:r>
              <a:r>
                <a:rPr lang="en-US" altLang="ko-KR" sz="140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)</a:t>
              </a:r>
              <a:endPara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63" name="직선 연결선 62"/>
            <p:cNvCxnSpPr/>
            <p:nvPr/>
          </p:nvCxnSpPr>
          <p:spPr bwMode="auto">
            <a:xfrm>
              <a:off x="1635960" y="4725180"/>
              <a:ext cx="1224170" cy="0"/>
            </a:xfrm>
            <a:prstGeom prst="line">
              <a:avLst/>
            </a:prstGeom>
            <a:noFill/>
            <a:ln w="127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ysDot"/>
              <a:round/>
              <a:headEnd type="none" w="med" len="med"/>
              <a:tailEnd type="none"/>
            </a:ln>
            <a:effectLst/>
          </p:spPr>
        </p:cxnSp>
        <p:sp>
          <p:nvSpPr>
            <p:cNvPr id="64" name="TextBox 63"/>
            <p:cNvSpPr txBox="1"/>
            <p:nvPr/>
          </p:nvSpPr>
          <p:spPr bwMode="auto">
            <a:xfrm>
              <a:off x="1635960" y="4417403"/>
              <a:ext cx="1224170" cy="307777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/>
              <a:tailEnd/>
            </a:ln>
            <a:effectLst/>
          </p:spPr>
          <p:txBody>
            <a:bodyPr wrap="square" rtlCol="0">
              <a:spAutoFit/>
            </a:bodyPr>
            <a:lstStyle/>
            <a:p>
              <a:pPr algn="r" defTabSz="708025" eaLnBrk="0" latinLnBrk="0" hangingPunct="0">
                <a:spcBef>
                  <a:spcPts val="0"/>
                </a:spcBef>
                <a:buClr>
                  <a:schemeClr val="folHlink"/>
                </a:buClr>
              </a:pPr>
              <a:r>
                <a:rPr lang="en-US" altLang="ko-KR" sz="1400" smtClean="0">
                  <a:latin typeface="+mj-lt"/>
                  <a:ea typeface="+mj-ea"/>
                </a:rPr>
                <a:t>12.19</a:t>
              </a:r>
              <a:r>
                <a:rPr lang="ko-KR" altLang="en-US" sz="1400" smtClean="0">
                  <a:latin typeface="+mj-lt"/>
                  <a:ea typeface="+mj-ea"/>
                </a:rPr>
                <a:t>일</a:t>
              </a:r>
              <a:endParaRPr lang="ko-KR" altLang="en-US" sz="1400" dirty="0">
                <a:latin typeface="+mj-lt"/>
                <a:ea typeface="+mj-ea"/>
              </a:endParaRP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1635960" y="5281523"/>
            <a:ext cx="7777080" cy="307777"/>
            <a:chOff x="1635960" y="5281523"/>
            <a:chExt cx="7777080" cy="307777"/>
          </a:xfrm>
        </p:grpSpPr>
        <p:sp>
          <p:nvSpPr>
            <p:cNvPr id="68" name="직사각형 67"/>
            <p:cNvSpPr/>
            <p:nvPr/>
          </p:nvSpPr>
          <p:spPr bwMode="auto">
            <a:xfrm>
              <a:off x="2932140" y="5301260"/>
              <a:ext cx="6480900" cy="288040"/>
            </a:xfrm>
            <a:prstGeom prst="rect">
              <a:avLst/>
            </a:prstGeom>
            <a:noFill/>
            <a:ln w="12700">
              <a:noFill/>
              <a:round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r>
                <a:rPr lang="ko-KR" altLang="en-US" sz="14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컨설팅 </a:t>
              </a:r>
              <a:r>
                <a:rPr lang="ko-KR" altLang="en-US" sz="140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완료 </a:t>
              </a:r>
              <a:endPara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69" name="직선 연결선 68"/>
            <p:cNvCxnSpPr/>
            <p:nvPr/>
          </p:nvCxnSpPr>
          <p:spPr bwMode="auto">
            <a:xfrm>
              <a:off x="1635960" y="5589300"/>
              <a:ext cx="1224170" cy="0"/>
            </a:xfrm>
            <a:prstGeom prst="line">
              <a:avLst/>
            </a:prstGeom>
            <a:noFill/>
            <a:ln w="127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ysDot"/>
              <a:round/>
              <a:headEnd type="none" w="med" len="med"/>
              <a:tailEnd type="none"/>
            </a:ln>
            <a:effectLst/>
          </p:spPr>
        </p:cxnSp>
        <p:sp>
          <p:nvSpPr>
            <p:cNvPr id="70" name="TextBox 69"/>
            <p:cNvSpPr txBox="1"/>
            <p:nvPr/>
          </p:nvSpPr>
          <p:spPr bwMode="auto">
            <a:xfrm>
              <a:off x="1635960" y="5281523"/>
              <a:ext cx="1224170" cy="307777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/>
              <a:tailEnd/>
            </a:ln>
            <a:effectLst/>
          </p:spPr>
          <p:txBody>
            <a:bodyPr wrap="square" rtlCol="0">
              <a:spAutoFit/>
            </a:bodyPr>
            <a:lstStyle/>
            <a:p>
              <a:pPr algn="r" defTabSz="708025" eaLnBrk="0" latinLnBrk="0" hangingPunct="0">
                <a:spcBef>
                  <a:spcPts val="0"/>
                </a:spcBef>
                <a:buClr>
                  <a:schemeClr val="folHlink"/>
                </a:buClr>
              </a:pPr>
              <a:r>
                <a:rPr lang="en-US" altLang="ko-KR" sz="1400" dirty="0" smtClean="0">
                  <a:latin typeface="+mj-lt"/>
                  <a:ea typeface="+mj-ea"/>
                </a:rPr>
                <a:t>2012.02.24</a:t>
              </a:r>
              <a:r>
                <a:rPr lang="ko-KR" altLang="en-US" sz="1400" dirty="0" smtClean="0">
                  <a:latin typeface="+mj-lt"/>
                  <a:ea typeface="+mj-ea"/>
                </a:rPr>
                <a:t>일</a:t>
              </a:r>
              <a:endParaRPr lang="ko-KR" altLang="en-US" sz="1400" dirty="0">
                <a:latin typeface="+mj-lt"/>
                <a:ea typeface="+mj-ea"/>
              </a:endParaRP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1635960" y="2348850"/>
            <a:ext cx="7777080" cy="360050"/>
            <a:chOff x="1635960" y="2348850"/>
            <a:chExt cx="7777080" cy="360050"/>
          </a:xfrm>
        </p:grpSpPr>
        <p:sp>
          <p:nvSpPr>
            <p:cNvPr id="39" name="직사각형 38"/>
            <p:cNvSpPr/>
            <p:nvPr/>
          </p:nvSpPr>
          <p:spPr bwMode="auto">
            <a:xfrm>
              <a:off x="2932140" y="2420860"/>
              <a:ext cx="6480900" cy="288040"/>
            </a:xfrm>
            <a:prstGeom prst="rect">
              <a:avLst/>
            </a:prstGeom>
            <a:solidFill>
              <a:schemeClr val="bg1"/>
            </a:solidFill>
            <a:ln w="12700">
              <a:noFill/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 anchor="ctr">
              <a:noAutofit/>
            </a:bodyPr>
            <a:lstStyle/>
            <a:p>
              <a:r>
                <a:rPr lang="en-US" altLang="ko-KR" sz="1400" dirty="0" smtClean="0">
                  <a:sym typeface="Wingdings" pitchFamily="2" charset="2"/>
                </a:rPr>
                <a:t>000 </a:t>
              </a:r>
              <a:r>
                <a:rPr lang="ko-KR" altLang="en-US" sz="1400" dirty="0" smtClean="0">
                  <a:sym typeface="Wingdings" pitchFamily="2" charset="2"/>
                </a:rPr>
                <a:t>서비스 </a:t>
              </a:r>
              <a:r>
                <a:rPr lang="en-US" altLang="ko-KR" sz="1400" dirty="0" err="1" smtClean="0">
                  <a:sym typeface="Wingdings" pitchFamily="2" charset="2"/>
                </a:rPr>
                <a:t>QOS</a:t>
              </a:r>
              <a:r>
                <a:rPr lang="ko-KR" altLang="en-US" sz="1400" dirty="0">
                  <a:sym typeface="Wingdings" pitchFamily="2" charset="2"/>
                </a:rPr>
                <a:t>개선 방안 </a:t>
              </a:r>
              <a:r>
                <a:rPr lang="en-US" altLang="ko-KR" sz="1400" dirty="0">
                  <a:sym typeface="Wingdings" pitchFamily="2" charset="2"/>
                </a:rPr>
                <a:t>CEO</a:t>
              </a:r>
              <a:r>
                <a:rPr lang="ko-KR" altLang="en-US" sz="1400" dirty="0" smtClean="0">
                  <a:sym typeface="Wingdings" pitchFamily="2" charset="2"/>
                </a:rPr>
                <a:t>보고 </a:t>
              </a:r>
              <a:r>
                <a:rPr lang="en-US" altLang="ko-KR" sz="1400" dirty="0" smtClean="0">
                  <a:sym typeface="Wingdings" pitchFamily="2" charset="2"/>
                </a:rPr>
                <a:t>(</a:t>
              </a:r>
              <a:r>
                <a:rPr lang="en-US" altLang="ko-KR" sz="1400" dirty="0">
                  <a:sym typeface="Wingdings" pitchFamily="2" charset="2"/>
                </a:rPr>
                <a:t>( </a:t>
              </a:r>
              <a:r>
                <a:rPr lang="en-US" altLang="ko-KR" sz="1400" dirty="0" smtClean="0">
                  <a:sym typeface="Wingdings" pitchFamily="2" charset="2"/>
                </a:rPr>
                <a:t>000 </a:t>
              </a:r>
              <a:r>
                <a:rPr lang="ko-KR" altLang="en-US" sz="1400" dirty="0" smtClean="0">
                  <a:sym typeface="Wingdings" pitchFamily="2" charset="2"/>
                </a:rPr>
                <a:t>시스템</a:t>
              </a:r>
              <a:r>
                <a:rPr lang="en-US" altLang="ko-KR" sz="1400" dirty="0" smtClean="0">
                  <a:sym typeface="Wingdings" pitchFamily="2" charset="2"/>
                </a:rPr>
                <a:t> </a:t>
              </a:r>
              <a:r>
                <a:rPr lang="ko-KR" altLang="en-US" sz="1400" dirty="0">
                  <a:sym typeface="Wingdings" pitchFamily="2" charset="2"/>
                </a:rPr>
                <a:t>재개발 필요성 합의 </a:t>
              </a:r>
              <a:r>
                <a:rPr lang="en-US" altLang="ko-KR" sz="1400" dirty="0">
                  <a:sym typeface="Wingdings" pitchFamily="2" charset="2"/>
                </a:rPr>
                <a:t>.. 2011</a:t>
              </a:r>
              <a:r>
                <a:rPr lang="ko-KR" altLang="en-US" sz="1400" dirty="0">
                  <a:sym typeface="Wingdings" pitchFamily="2" charset="2"/>
                </a:rPr>
                <a:t>년은 </a:t>
              </a:r>
              <a:r>
                <a:rPr lang="en-US" altLang="ko-KR" sz="1400" dirty="0" err="1">
                  <a:sym typeface="Wingdings" pitchFamily="2" charset="2"/>
                </a:rPr>
                <a:t>QOS</a:t>
              </a:r>
              <a:r>
                <a:rPr lang="ko-KR" altLang="en-US" sz="1400" dirty="0" smtClean="0">
                  <a:sym typeface="Wingdings" pitchFamily="2" charset="2"/>
                </a:rPr>
                <a:t>집중</a:t>
              </a:r>
              <a:r>
                <a:rPr lang="en-US" altLang="ko-KR" sz="1400" dirty="0" smtClean="0">
                  <a:sym typeface="Wingdings" pitchFamily="2" charset="2"/>
                </a:rPr>
                <a:t>)</a:t>
              </a:r>
              <a:endParaRPr lang="en-US" altLang="ko-KR" sz="1400" dirty="0">
                <a:solidFill>
                  <a:schemeClr val="accent2">
                    <a:lumMod val="10000"/>
                  </a:schemeClr>
                </a:solidFill>
              </a:endParaRPr>
            </a:p>
          </p:txBody>
        </p:sp>
        <p:cxnSp>
          <p:nvCxnSpPr>
            <p:cNvPr id="40" name="직선 연결선 39"/>
            <p:cNvCxnSpPr/>
            <p:nvPr/>
          </p:nvCxnSpPr>
          <p:spPr bwMode="auto">
            <a:xfrm>
              <a:off x="1635960" y="2708900"/>
              <a:ext cx="1224170" cy="0"/>
            </a:xfrm>
            <a:prstGeom prst="line">
              <a:avLst/>
            </a:prstGeom>
            <a:noFill/>
            <a:ln w="127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ysDot"/>
              <a:round/>
              <a:headEnd type="none" w="med" len="med"/>
              <a:tailEnd type="none"/>
            </a:ln>
            <a:effectLst/>
          </p:spPr>
        </p:cxnSp>
        <p:sp>
          <p:nvSpPr>
            <p:cNvPr id="42" name="TextBox 41"/>
            <p:cNvSpPr txBox="1"/>
            <p:nvPr/>
          </p:nvSpPr>
          <p:spPr bwMode="auto">
            <a:xfrm>
              <a:off x="1635960" y="2401123"/>
              <a:ext cx="1224170" cy="307777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/>
              <a:tailEnd/>
            </a:ln>
            <a:effectLst/>
          </p:spPr>
          <p:txBody>
            <a:bodyPr wrap="square" rtlCol="0">
              <a:spAutoFit/>
            </a:bodyPr>
            <a:lstStyle/>
            <a:p>
              <a:pPr algn="r" defTabSz="708025" eaLnBrk="0" latinLnBrk="0" hangingPunct="0">
                <a:spcBef>
                  <a:spcPts val="0"/>
                </a:spcBef>
                <a:buClr>
                  <a:schemeClr val="folHlink"/>
                </a:buClr>
              </a:pPr>
              <a:r>
                <a:rPr lang="en-US" altLang="ko-KR" sz="1400" smtClean="0">
                  <a:latin typeface="+mj-lt"/>
                  <a:ea typeface="+mj-ea"/>
                </a:rPr>
                <a:t>2011.01</a:t>
              </a:r>
              <a:r>
                <a:rPr lang="ko-KR" altLang="en-US" sz="1400" smtClean="0">
                  <a:latin typeface="+mj-lt"/>
                  <a:ea typeface="+mj-ea"/>
                </a:rPr>
                <a:t>월</a:t>
              </a:r>
              <a:endParaRPr lang="ko-KR" altLang="en-US" sz="1400" dirty="0">
                <a:latin typeface="+mj-lt"/>
                <a:ea typeface="+mj-ea"/>
              </a:endParaRPr>
            </a:p>
          </p:txBody>
        </p:sp>
        <p:sp>
          <p:nvSpPr>
            <p:cNvPr id="78" name="이등변 삼각형 77"/>
            <p:cNvSpPr/>
            <p:nvPr/>
          </p:nvSpPr>
          <p:spPr bwMode="auto">
            <a:xfrm flipV="1">
              <a:off x="2860130" y="2348850"/>
              <a:ext cx="149190" cy="144020"/>
            </a:xfrm>
            <a:prstGeom prst="triangle">
              <a:avLst/>
            </a:prstGeom>
            <a:solidFill>
              <a:schemeClr val="accent2">
                <a:lumMod val="25000"/>
              </a:schemeClr>
            </a:solidFill>
            <a:ln w="12700">
              <a:noFill/>
              <a:round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eaLnBrk="0" latinLnBrk="0" hangingPunct="0">
                <a:spcBef>
                  <a:spcPct val="50000"/>
                </a:spcBef>
                <a:buClr>
                  <a:schemeClr val="folHlink"/>
                </a:buClr>
              </a:pPr>
              <a:endParaRPr lang="ko-KR" altLang="en-US" smtClean="0">
                <a:latin typeface="Optima" pitchFamily="2" charset="2"/>
              </a:endParaRPr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1635960" y="1484730"/>
            <a:ext cx="7777080" cy="360050"/>
            <a:chOff x="1635960" y="1484730"/>
            <a:chExt cx="7777080" cy="360050"/>
          </a:xfrm>
        </p:grpSpPr>
        <p:sp>
          <p:nvSpPr>
            <p:cNvPr id="74" name="직사각형 73"/>
            <p:cNvSpPr/>
            <p:nvPr/>
          </p:nvSpPr>
          <p:spPr bwMode="auto">
            <a:xfrm>
              <a:off x="2932140" y="1556740"/>
              <a:ext cx="6480900" cy="288040"/>
            </a:xfrm>
            <a:prstGeom prst="rect">
              <a:avLst/>
            </a:prstGeom>
            <a:solidFill>
              <a:schemeClr val="bg1"/>
            </a:solidFill>
            <a:ln w="12700">
              <a:noFill/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 anchor="ctr">
              <a:noAutofit/>
            </a:bodyPr>
            <a:lstStyle/>
            <a:p>
              <a:r>
                <a:rPr lang="ko-KR" altLang="en-US" sz="1400" dirty="0">
                  <a:solidFill>
                    <a:schemeClr val="accent2">
                      <a:lumMod val="10000"/>
                    </a:schemeClr>
                  </a:solidFill>
                </a:rPr>
                <a:t>추석 당일 </a:t>
              </a:r>
              <a:r>
                <a:rPr lang="en-US" altLang="ko-KR" sz="1400" dirty="0" smtClean="0">
                  <a:solidFill>
                    <a:schemeClr val="accent2">
                      <a:lumMod val="10000"/>
                    </a:schemeClr>
                  </a:solidFill>
                </a:rPr>
                <a:t>000 </a:t>
              </a:r>
              <a:r>
                <a:rPr lang="ko-KR" altLang="en-US" sz="1400" dirty="0" smtClean="0">
                  <a:solidFill>
                    <a:schemeClr val="accent2">
                      <a:lumMod val="10000"/>
                    </a:schemeClr>
                  </a:solidFill>
                </a:rPr>
                <a:t>서비스</a:t>
              </a:r>
              <a:r>
                <a:rPr lang="en-US" altLang="ko-KR" sz="1400" dirty="0" smtClean="0">
                  <a:solidFill>
                    <a:schemeClr val="accent2">
                      <a:lumMod val="10000"/>
                    </a:schemeClr>
                  </a:solidFill>
                </a:rPr>
                <a:t> </a:t>
              </a:r>
              <a:r>
                <a:rPr lang="ko-KR" altLang="en-US" sz="1400" dirty="0" smtClean="0">
                  <a:solidFill>
                    <a:schemeClr val="accent2">
                      <a:lumMod val="10000"/>
                    </a:schemeClr>
                  </a:solidFill>
                </a:rPr>
                <a:t>장애 발생</a:t>
              </a:r>
              <a:r>
                <a:rPr lang="en-US" altLang="ko-KR" sz="1400" dirty="0">
                  <a:solidFill>
                    <a:schemeClr val="accent2">
                      <a:lumMod val="10000"/>
                    </a:schemeClr>
                  </a:solidFill>
                </a:rPr>
                <a:t>. </a:t>
              </a:r>
              <a:r>
                <a:rPr lang="en-US" altLang="ko-KR" sz="1400" dirty="0" smtClean="0">
                  <a:solidFill>
                    <a:schemeClr val="accent2">
                      <a:lumMod val="10000"/>
                    </a:schemeClr>
                  </a:solidFill>
                </a:rPr>
                <a:t>(</a:t>
              </a:r>
              <a:r>
                <a:rPr lang="ko-KR" altLang="en-US" sz="1400" dirty="0" err="1" smtClean="0">
                  <a:solidFill>
                    <a:schemeClr val="accent2">
                      <a:lumMod val="10000"/>
                    </a:schemeClr>
                  </a:solidFill>
                </a:rPr>
                <a:t>미들웨어</a:t>
              </a:r>
              <a:r>
                <a:rPr lang="ko-KR" altLang="en-US" sz="1400" dirty="0" smtClean="0">
                  <a:solidFill>
                    <a:schemeClr val="accent2">
                      <a:lumMod val="10000"/>
                    </a:schemeClr>
                  </a:solidFill>
                </a:rPr>
                <a:t> 장애 발생</a:t>
              </a:r>
              <a:r>
                <a:rPr lang="en-US" altLang="ko-KR" sz="1400" dirty="0">
                  <a:solidFill>
                    <a:schemeClr val="accent2">
                      <a:lumMod val="10000"/>
                    </a:schemeClr>
                  </a:solidFill>
                </a:rPr>
                <a:t>)</a:t>
              </a:r>
            </a:p>
          </p:txBody>
        </p:sp>
        <p:cxnSp>
          <p:nvCxnSpPr>
            <p:cNvPr id="75" name="직선 연결선 74"/>
            <p:cNvCxnSpPr/>
            <p:nvPr/>
          </p:nvCxnSpPr>
          <p:spPr bwMode="auto">
            <a:xfrm>
              <a:off x="1635960" y="1844780"/>
              <a:ext cx="1224170" cy="0"/>
            </a:xfrm>
            <a:prstGeom prst="line">
              <a:avLst/>
            </a:prstGeom>
            <a:noFill/>
            <a:ln w="127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ysDot"/>
              <a:round/>
              <a:headEnd type="none" w="med" len="med"/>
              <a:tailEnd type="none"/>
            </a:ln>
            <a:effectLst/>
          </p:spPr>
        </p:cxnSp>
        <p:sp>
          <p:nvSpPr>
            <p:cNvPr id="76" name="TextBox 75"/>
            <p:cNvSpPr txBox="1"/>
            <p:nvPr/>
          </p:nvSpPr>
          <p:spPr bwMode="auto">
            <a:xfrm>
              <a:off x="1635960" y="1537003"/>
              <a:ext cx="1224170" cy="307777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/>
              <a:tailEnd/>
            </a:ln>
            <a:effectLst/>
          </p:spPr>
          <p:txBody>
            <a:bodyPr wrap="square" rtlCol="0">
              <a:spAutoFit/>
            </a:bodyPr>
            <a:lstStyle/>
            <a:p>
              <a:pPr algn="r" defTabSz="708025" eaLnBrk="0" latinLnBrk="0" hangingPunct="0">
                <a:spcBef>
                  <a:spcPts val="0"/>
                </a:spcBef>
                <a:buClr>
                  <a:schemeClr val="folHlink"/>
                </a:buClr>
              </a:pPr>
              <a:r>
                <a:rPr lang="en-US" altLang="ko-KR" sz="1400" smtClean="0">
                  <a:latin typeface="+mj-lt"/>
                  <a:ea typeface="+mj-ea"/>
                </a:rPr>
                <a:t>2010.09</a:t>
              </a:r>
              <a:r>
                <a:rPr lang="ko-KR" altLang="en-US" sz="1400" smtClean="0">
                  <a:latin typeface="+mj-lt"/>
                  <a:ea typeface="+mj-ea"/>
                </a:rPr>
                <a:t>월</a:t>
              </a:r>
              <a:endParaRPr lang="ko-KR" altLang="en-US" sz="1400" dirty="0">
                <a:latin typeface="+mj-lt"/>
                <a:ea typeface="+mj-ea"/>
              </a:endParaRPr>
            </a:p>
          </p:txBody>
        </p:sp>
        <p:sp>
          <p:nvSpPr>
            <p:cNvPr id="79" name="이등변 삼각형 78"/>
            <p:cNvSpPr/>
            <p:nvPr/>
          </p:nvSpPr>
          <p:spPr bwMode="auto">
            <a:xfrm flipV="1">
              <a:off x="2860130" y="1484730"/>
              <a:ext cx="149190" cy="144020"/>
            </a:xfrm>
            <a:prstGeom prst="triangle">
              <a:avLst/>
            </a:prstGeom>
            <a:solidFill>
              <a:srgbClr val="C00000"/>
            </a:solidFill>
            <a:ln w="12700">
              <a:noFill/>
              <a:round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eaLnBrk="0" latinLnBrk="0" hangingPunct="0">
                <a:spcBef>
                  <a:spcPct val="50000"/>
                </a:spcBef>
                <a:buClr>
                  <a:schemeClr val="folHlink"/>
                </a:buClr>
              </a:pPr>
              <a:endParaRPr lang="ko-KR" altLang="en-US" smtClean="0">
                <a:latin typeface="Optima" pitchFamily="2" charset="2"/>
              </a:endParaRPr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1635960" y="4797190"/>
            <a:ext cx="7777080" cy="360050"/>
            <a:chOff x="1635960" y="4797190"/>
            <a:chExt cx="7777080" cy="360050"/>
          </a:xfrm>
        </p:grpSpPr>
        <p:sp>
          <p:nvSpPr>
            <p:cNvPr id="65" name="직사각형 64"/>
            <p:cNvSpPr/>
            <p:nvPr/>
          </p:nvSpPr>
          <p:spPr bwMode="auto">
            <a:xfrm>
              <a:off x="2932140" y="4869200"/>
              <a:ext cx="6480900" cy="288040"/>
            </a:xfrm>
            <a:prstGeom prst="rect">
              <a:avLst/>
            </a:prstGeom>
            <a:solidFill>
              <a:schemeClr val="bg1"/>
            </a:solidFill>
            <a:ln w="12700">
              <a:noFill/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 anchor="ctr">
              <a:noAutofit/>
            </a:bodyPr>
            <a:lstStyle/>
            <a:p>
              <a:r>
                <a:rPr lang="ko-KR" altLang="en-US" sz="1400" dirty="0">
                  <a:sym typeface="Wingdings" pitchFamily="2" charset="2"/>
                </a:rPr>
                <a:t>차세대 </a:t>
              </a:r>
              <a:r>
                <a:rPr lang="en-US" altLang="ko-KR" sz="1400" dirty="0" smtClean="0">
                  <a:sym typeface="Wingdings" pitchFamily="2" charset="2"/>
                </a:rPr>
                <a:t>000 </a:t>
              </a:r>
              <a:r>
                <a:rPr lang="ko-KR" altLang="en-US" sz="1400" dirty="0" smtClean="0">
                  <a:sym typeface="Wingdings" pitchFamily="2" charset="2"/>
                </a:rPr>
                <a:t>서비</a:t>
              </a:r>
              <a:r>
                <a:rPr lang="ko-KR" altLang="en-US" sz="1400" dirty="0">
                  <a:sym typeface="Wingdings" pitchFamily="2" charset="2"/>
                </a:rPr>
                <a:t>스</a:t>
              </a:r>
              <a:r>
                <a:rPr lang="en-US" altLang="ko-KR" sz="1400" dirty="0" smtClean="0">
                  <a:sym typeface="Wingdings" pitchFamily="2" charset="2"/>
                </a:rPr>
                <a:t> </a:t>
              </a:r>
              <a:r>
                <a:rPr lang="ko-KR" altLang="en-US" sz="1400" dirty="0">
                  <a:sym typeface="Wingdings" pitchFamily="2" charset="2"/>
                </a:rPr>
                <a:t>아키텍처 컨설팅 수행 시작</a:t>
              </a:r>
              <a:endParaRPr lang="en-US" altLang="ko-KR" sz="1400" dirty="0">
                <a:solidFill>
                  <a:schemeClr val="accent2">
                    <a:lumMod val="10000"/>
                  </a:schemeClr>
                </a:solidFill>
              </a:endParaRPr>
            </a:p>
          </p:txBody>
        </p:sp>
        <p:cxnSp>
          <p:nvCxnSpPr>
            <p:cNvPr id="66" name="직선 연결선 65"/>
            <p:cNvCxnSpPr/>
            <p:nvPr/>
          </p:nvCxnSpPr>
          <p:spPr bwMode="auto">
            <a:xfrm>
              <a:off x="1635960" y="5157240"/>
              <a:ext cx="1224170" cy="0"/>
            </a:xfrm>
            <a:prstGeom prst="line">
              <a:avLst/>
            </a:prstGeom>
            <a:noFill/>
            <a:ln w="127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ysDot"/>
              <a:round/>
              <a:headEnd type="none" w="med" len="med"/>
              <a:tailEnd type="none"/>
            </a:ln>
            <a:effectLst/>
          </p:spPr>
        </p:cxnSp>
        <p:sp>
          <p:nvSpPr>
            <p:cNvPr id="67" name="TextBox 66"/>
            <p:cNvSpPr txBox="1"/>
            <p:nvPr/>
          </p:nvSpPr>
          <p:spPr bwMode="auto">
            <a:xfrm>
              <a:off x="1635960" y="4849463"/>
              <a:ext cx="1224170" cy="307777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/>
              <a:tailEnd/>
            </a:ln>
            <a:effectLst/>
          </p:spPr>
          <p:txBody>
            <a:bodyPr wrap="square" rtlCol="0">
              <a:spAutoFit/>
            </a:bodyPr>
            <a:lstStyle/>
            <a:p>
              <a:pPr algn="r" defTabSz="708025" eaLnBrk="0" latinLnBrk="0" hangingPunct="0">
                <a:spcBef>
                  <a:spcPts val="0"/>
                </a:spcBef>
                <a:buClr>
                  <a:schemeClr val="folHlink"/>
                </a:buClr>
              </a:pPr>
              <a:r>
                <a:rPr lang="en-US" altLang="ko-KR" sz="1400" smtClean="0">
                  <a:latin typeface="+mj-lt"/>
                  <a:ea typeface="+mj-ea"/>
                </a:rPr>
                <a:t>12.26</a:t>
              </a:r>
              <a:r>
                <a:rPr lang="ko-KR" altLang="en-US" sz="1400" smtClean="0">
                  <a:latin typeface="+mj-lt"/>
                  <a:ea typeface="+mj-ea"/>
                </a:rPr>
                <a:t>일</a:t>
              </a:r>
              <a:endParaRPr lang="ko-KR" altLang="en-US" sz="1400" dirty="0">
                <a:latin typeface="+mj-lt"/>
                <a:ea typeface="+mj-ea"/>
              </a:endParaRPr>
            </a:p>
          </p:txBody>
        </p:sp>
        <p:sp>
          <p:nvSpPr>
            <p:cNvPr id="80" name="이등변 삼각형 79"/>
            <p:cNvSpPr/>
            <p:nvPr/>
          </p:nvSpPr>
          <p:spPr bwMode="auto">
            <a:xfrm flipV="1">
              <a:off x="2860130" y="4797190"/>
              <a:ext cx="149190" cy="144020"/>
            </a:xfrm>
            <a:prstGeom prst="triangle">
              <a:avLst/>
            </a:prstGeom>
            <a:solidFill>
              <a:schemeClr val="accent2">
                <a:lumMod val="25000"/>
              </a:schemeClr>
            </a:solidFill>
            <a:ln w="12700">
              <a:noFill/>
              <a:round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eaLnBrk="0" latinLnBrk="0" hangingPunct="0">
                <a:spcBef>
                  <a:spcPct val="50000"/>
                </a:spcBef>
                <a:buClr>
                  <a:schemeClr val="folHlink"/>
                </a:buClr>
              </a:pPr>
              <a:endParaRPr lang="ko-KR" altLang="en-US" smtClean="0">
                <a:latin typeface="Optima" pitchFamily="2" charset="2"/>
              </a:endParaRPr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1635960" y="5661310"/>
            <a:ext cx="7777080" cy="360050"/>
            <a:chOff x="1635960" y="5661310"/>
            <a:chExt cx="7777080" cy="360050"/>
          </a:xfrm>
        </p:grpSpPr>
        <p:sp>
          <p:nvSpPr>
            <p:cNvPr id="71" name="직사각형 70"/>
            <p:cNvSpPr/>
            <p:nvPr/>
          </p:nvSpPr>
          <p:spPr bwMode="auto">
            <a:xfrm>
              <a:off x="2932140" y="5733320"/>
              <a:ext cx="6480900" cy="288040"/>
            </a:xfrm>
            <a:prstGeom prst="rect">
              <a:avLst/>
            </a:prstGeom>
            <a:solidFill>
              <a:schemeClr val="bg1"/>
            </a:solidFill>
            <a:ln w="12700">
              <a:noFill/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 anchor="ctr">
              <a:noAutofit/>
            </a:bodyPr>
            <a:lstStyle/>
            <a:p>
              <a:r>
                <a:rPr lang="ko-KR" altLang="en-US" sz="1400" dirty="0" smtClean="0">
                  <a:sym typeface="Wingdings" pitchFamily="2" charset="2"/>
                </a:rPr>
                <a:t>차세대 </a:t>
              </a:r>
              <a:r>
                <a:rPr lang="en-US" altLang="ko-KR" sz="1400" dirty="0" smtClean="0">
                  <a:sym typeface="Wingdings" pitchFamily="2" charset="2"/>
                </a:rPr>
                <a:t>000 </a:t>
              </a:r>
              <a:r>
                <a:rPr lang="ko-KR" altLang="en-US" sz="1400" dirty="0" smtClean="0">
                  <a:sym typeface="Wingdings" pitchFamily="2" charset="2"/>
                </a:rPr>
                <a:t>서비스</a:t>
              </a:r>
              <a:r>
                <a:rPr lang="en-US" altLang="ko-KR" sz="1400" dirty="0" smtClean="0">
                  <a:sym typeface="Wingdings" pitchFamily="2" charset="2"/>
                </a:rPr>
                <a:t> </a:t>
              </a:r>
              <a:r>
                <a:rPr lang="ko-KR" altLang="en-US" sz="1400" dirty="0" smtClean="0">
                  <a:sym typeface="Wingdings" pitchFamily="2" charset="2"/>
                </a:rPr>
                <a:t>시스템 개발 착수</a:t>
              </a:r>
              <a:r>
                <a:rPr lang="en-US" altLang="ko-KR" sz="1400" dirty="0" smtClean="0">
                  <a:sym typeface="Wingdings" pitchFamily="2" charset="2"/>
                </a:rPr>
                <a:t>, </a:t>
              </a:r>
              <a:r>
                <a:rPr lang="ko-KR" altLang="en-US" sz="1400" dirty="0" smtClean="0">
                  <a:sym typeface="Wingdings" pitchFamily="2" charset="2"/>
                </a:rPr>
                <a:t>본 </a:t>
              </a:r>
              <a:r>
                <a:rPr lang="ko-KR" altLang="en-US" sz="1400" dirty="0">
                  <a:sym typeface="Wingdings" pitchFamily="2" charset="2"/>
                </a:rPr>
                <a:t>프로젝트 수행 목표</a:t>
              </a:r>
              <a:endParaRPr lang="en-US" altLang="ko-KR" sz="1400" dirty="0">
                <a:solidFill>
                  <a:schemeClr val="accent2">
                    <a:lumMod val="10000"/>
                  </a:schemeClr>
                </a:solidFill>
              </a:endParaRPr>
            </a:p>
          </p:txBody>
        </p:sp>
        <p:cxnSp>
          <p:nvCxnSpPr>
            <p:cNvPr id="72" name="직선 연결선 71"/>
            <p:cNvCxnSpPr/>
            <p:nvPr/>
          </p:nvCxnSpPr>
          <p:spPr bwMode="auto">
            <a:xfrm>
              <a:off x="1635960" y="6021360"/>
              <a:ext cx="1224170" cy="0"/>
            </a:xfrm>
            <a:prstGeom prst="line">
              <a:avLst/>
            </a:prstGeom>
            <a:noFill/>
            <a:ln w="127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ysDot"/>
              <a:round/>
              <a:headEnd type="none" w="med" len="med"/>
              <a:tailEnd type="none"/>
            </a:ln>
            <a:effectLst/>
          </p:spPr>
        </p:cxnSp>
        <p:sp>
          <p:nvSpPr>
            <p:cNvPr id="73" name="TextBox 72"/>
            <p:cNvSpPr txBox="1"/>
            <p:nvPr/>
          </p:nvSpPr>
          <p:spPr bwMode="auto">
            <a:xfrm>
              <a:off x="1635960" y="5713583"/>
              <a:ext cx="1224170" cy="307777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/>
              <a:tailEnd/>
            </a:ln>
            <a:effectLst/>
          </p:spPr>
          <p:txBody>
            <a:bodyPr wrap="square" rtlCol="0">
              <a:spAutoFit/>
            </a:bodyPr>
            <a:lstStyle/>
            <a:p>
              <a:pPr algn="r" defTabSz="708025" eaLnBrk="0" latinLnBrk="0" hangingPunct="0">
                <a:spcBef>
                  <a:spcPts val="0"/>
                </a:spcBef>
                <a:buClr>
                  <a:schemeClr val="folHlink"/>
                </a:buClr>
              </a:pPr>
              <a:r>
                <a:rPr lang="en-US" altLang="ko-KR" sz="1400" smtClean="0">
                  <a:latin typeface="+mj-lt"/>
                  <a:ea typeface="+mj-ea"/>
                </a:rPr>
                <a:t>03</a:t>
              </a:r>
              <a:r>
                <a:rPr lang="ko-KR" altLang="en-US" sz="1400" smtClean="0">
                  <a:latin typeface="+mj-lt"/>
                  <a:ea typeface="+mj-ea"/>
                </a:rPr>
                <a:t>월</a:t>
              </a:r>
              <a:endParaRPr lang="ko-KR" altLang="en-US" sz="1400" dirty="0">
                <a:latin typeface="+mj-lt"/>
                <a:ea typeface="+mj-ea"/>
              </a:endParaRPr>
            </a:p>
          </p:txBody>
        </p:sp>
        <p:sp>
          <p:nvSpPr>
            <p:cNvPr id="81" name="이등변 삼각형 80"/>
            <p:cNvSpPr/>
            <p:nvPr/>
          </p:nvSpPr>
          <p:spPr bwMode="auto">
            <a:xfrm flipV="1">
              <a:off x="2860130" y="5661310"/>
              <a:ext cx="149190" cy="144020"/>
            </a:xfrm>
            <a:prstGeom prst="triangle">
              <a:avLst/>
            </a:prstGeom>
            <a:solidFill>
              <a:schemeClr val="accent2">
                <a:lumMod val="25000"/>
              </a:schemeClr>
            </a:solidFill>
            <a:ln w="12700">
              <a:noFill/>
              <a:round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eaLnBrk="0" latinLnBrk="0" hangingPunct="0">
                <a:spcBef>
                  <a:spcPct val="50000"/>
                </a:spcBef>
                <a:buClr>
                  <a:schemeClr val="folHlink"/>
                </a:buClr>
              </a:pPr>
              <a:endParaRPr lang="ko-KR" altLang="en-US" smtClean="0">
                <a:latin typeface="Optima" pitchFamily="2" charset="2"/>
              </a:endParaRPr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1635960" y="3212970"/>
            <a:ext cx="7777080" cy="648090"/>
            <a:chOff x="1635960" y="3212970"/>
            <a:chExt cx="7777080" cy="648090"/>
          </a:xfrm>
        </p:grpSpPr>
        <p:cxnSp>
          <p:nvCxnSpPr>
            <p:cNvPr id="46" name="직선 연결선 45"/>
            <p:cNvCxnSpPr/>
            <p:nvPr/>
          </p:nvCxnSpPr>
          <p:spPr bwMode="auto">
            <a:xfrm>
              <a:off x="1635960" y="3573020"/>
              <a:ext cx="1224170" cy="0"/>
            </a:xfrm>
            <a:prstGeom prst="line">
              <a:avLst/>
            </a:prstGeom>
            <a:noFill/>
            <a:ln w="127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ysDot"/>
              <a:round/>
              <a:headEnd type="none" w="med" len="med"/>
              <a:tailEnd type="none"/>
            </a:ln>
            <a:effectLst/>
          </p:spPr>
        </p:cxnSp>
        <p:sp>
          <p:nvSpPr>
            <p:cNvPr id="51" name="TextBox 50"/>
            <p:cNvSpPr txBox="1"/>
            <p:nvPr/>
          </p:nvSpPr>
          <p:spPr bwMode="auto">
            <a:xfrm>
              <a:off x="1635960" y="3265243"/>
              <a:ext cx="1224170" cy="307777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/>
              <a:tailEnd/>
            </a:ln>
            <a:effectLst/>
          </p:spPr>
          <p:txBody>
            <a:bodyPr wrap="square" rtlCol="0">
              <a:spAutoFit/>
            </a:bodyPr>
            <a:lstStyle/>
            <a:p>
              <a:pPr algn="r" defTabSz="708025" eaLnBrk="0" latinLnBrk="0" hangingPunct="0">
                <a:spcBef>
                  <a:spcPts val="0"/>
                </a:spcBef>
                <a:buClr>
                  <a:schemeClr val="folHlink"/>
                </a:buClr>
              </a:pPr>
              <a:r>
                <a:rPr lang="en-US" altLang="ko-KR" sz="1400" smtClean="0">
                  <a:latin typeface="+mj-lt"/>
                  <a:ea typeface="+mj-ea"/>
                </a:rPr>
                <a:t>11</a:t>
              </a:r>
              <a:r>
                <a:rPr lang="ko-KR" altLang="en-US" sz="1400" smtClean="0">
                  <a:latin typeface="+mj-lt"/>
                  <a:ea typeface="+mj-ea"/>
                </a:rPr>
                <a:t>월</a:t>
              </a:r>
              <a:endParaRPr lang="ko-KR" altLang="en-US" sz="1400" dirty="0">
                <a:latin typeface="+mj-lt"/>
                <a:ea typeface="+mj-ea"/>
              </a:endParaRPr>
            </a:p>
          </p:txBody>
        </p:sp>
        <p:sp>
          <p:nvSpPr>
            <p:cNvPr id="77" name="직사각형 76"/>
            <p:cNvSpPr/>
            <p:nvPr/>
          </p:nvSpPr>
          <p:spPr bwMode="auto">
            <a:xfrm>
              <a:off x="2932140" y="3573020"/>
              <a:ext cx="6480900" cy="2880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r>
                <a:rPr lang="en-US" altLang="ko-KR" b="0" dirty="0" smtClean="0">
                  <a:solidFill>
                    <a:schemeClr val="accent2">
                      <a:lumMod val="25000"/>
                    </a:schemeClr>
                  </a:solidFill>
                  <a:sym typeface="Wingdings" pitchFamily="2" charset="2"/>
                </a:rPr>
                <a:t>000</a:t>
              </a:r>
              <a:r>
                <a:rPr lang="ko-KR" altLang="en-US" b="0" dirty="0" smtClean="0">
                  <a:solidFill>
                    <a:schemeClr val="accent2">
                      <a:lumMod val="25000"/>
                    </a:schemeClr>
                  </a:solidFill>
                  <a:sym typeface="Wingdings" pitchFamily="2" charset="2"/>
                </a:rPr>
                <a:t>사업부에서 </a:t>
              </a:r>
              <a:r>
                <a:rPr lang="ko-KR" altLang="en-US" b="0" dirty="0">
                  <a:solidFill>
                    <a:schemeClr val="accent2">
                      <a:lumMod val="25000"/>
                    </a:schemeClr>
                  </a:solidFill>
                  <a:sym typeface="Wingdings" pitchFamily="2" charset="2"/>
                </a:rPr>
                <a:t>정확한 개발 규모 파악 및 </a:t>
              </a:r>
              <a:r>
                <a:rPr lang="ko-KR" altLang="en-US" b="0" dirty="0" smtClean="0">
                  <a:solidFill>
                    <a:schemeClr val="accent2">
                      <a:lumMod val="25000"/>
                    </a:schemeClr>
                  </a:solidFill>
                  <a:sym typeface="Wingdings" pitchFamily="2" charset="2"/>
                </a:rPr>
                <a:t>기초 설계를 </a:t>
              </a:r>
              <a:r>
                <a:rPr lang="ko-KR" altLang="en-US" b="0" dirty="0">
                  <a:solidFill>
                    <a:schemeClr val="accent2">
                      <a:lumMod val="25000"/>
                    </a:schemeClr>
                  </a:solidFill>
                  <a:sym typeface="Wingdings" pitchFamily="2" charset="2"/>
                </a:rPr>
                <a:t>위한 아키텍처 컨설팅  선 </a:t>
              </a:r>
              <a:r>
                <a:rPr lang="ko-KR" altLang="en-US" b="0" dirty="0" smtClean="0">
                  <a:solidFill>
                    <a:schemeClr val="accent2">
                      <a:lumMod val="25000"/>
                    </a:schemeClr>
                  </a:solidFill>
                  <a:sym typeface="Wingdings" pitchFamily="2" charset="2"/>
                </a:rPr>
                <a:t>진행 요청</a:t>
              </a:r>
              <a:endParaRPr lang="en-US" altLang="ko-KR" b="0" dirty="0">
                <a:solidFill>
                  <a:schemeClr val="accent2">
                    <a:lumMod val="25000"/>
                  </a:schemeClr>
                </a:solidFill>
              </a:endParaRPr>
            </a:p>
          </p:txBody>
        </p:sp>
        <p:sp>
          <p:nvSpPr>
            <p:cNvPr id="82" name="직사각형 81"/>
            <p:cNvSpPr/>
            <p:nvPr/>
          </p:nvSpPr>
          <p:spPr bwMode="auto">
            <a:xfrm>
              <a:off x="2932140" y="3284980"/>
              <a:ext cx="6480900" cy="288040"/>
            </a:xfrm>
            <a:prstGeom prst="rect">
              <a:avLst/>
            </a:prstGeom>
            <a:solidFill>
              <a:schemeClr val="bg1"/>
            </a:solidFill>
            <a:ln w="12700">
              <a:noFill/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 anchor="ctr">
              <a:noAutofit/>
            </a:bodyPr>
            <a:lstStyle/>
            <a:p>
              <a:r>
                <a:rPr lang="ko-KR" altLang="en-US" sz="1400" dirty="0">
                  <a:sym typeface="Wingdings" pitchFamily="2" charset="2"/>
                </a:rPr>
                <a:t>차세대 </a:t>
              </a:r>
              <a:r>
                <a:rPr lang="en-US" altLang="ko-KR" sz="1400" dirty="0">
                  <a:sym typeface="Wingdings" pitchFamily="2" charset="2"/>
                </a:rPr>
                <a:t>T </a:t>
              </a:r>
              <a:r>
                <a:rPr lang="en-US" altLang="ko-KR" sz="1400" dirty="0" smtClean="0">
                  <a:sym typeface="Wingdings" pitchFamily="2" charset="2"/>
                </a:rPr>
                <a:t>000 </a:t>
              </a:r>
              <a:r>
                <a:rPr lang="ko-KR" altLang="en-US" sz="1400" dirty="0" smtClean="0">
                  <a:sym typeface="Wingdings" pitchFamily="2" charset="2"/>
                </a:rPr>
                <a:t>서비스</a:t>
              </a:r>
              <a:r>
                <a:rPr lang="en-US" altLang="ko-KR" sz="1400" dirty="0" smtClean="0">
                  <a:sym typeface="Wingdings" pitchFamily="2" charset="2"/>
                </a:rPr>
                <a:t> </a:t>
              </a:r>
              <a:r>
                <a:rPr lang="ko-KR" altLang="en-US" sz="1400" dirty="0">
                  <a:sym typeface="Wingdings" pitchFamily="2" charset="2"/>
                </a:rPr>
                <a:t>재개발 구축 보고서 완성 및 보고</a:t>
              </a:r>
              <a:endParaRPr lang="en-US" altLang="ko-KR" sz="1400" dirty="0">
                <a:solidFill>
                  <a:schemeClr val="accent2">
                    <a:lumMod val="10000"/>
                  </a:schemeClr>
                </a:solidFill>
              </a:endParaRPr>
            </a:p>
          </p:txBody>
        </p:sp>
        <p:sp>
          <p:nvSpPr>
            <p:cNvPr id="83" name="이등변 삼각형 82"/>
            <p:cNvSpPr/>
            <p:nvPr/>
          </p:nvSpPr>
          <p:spPr bwMode="auto">
            <a:xfrm flipV="1">
              <a:off x="2860130" y="3212970"/>
              <a:ext cx="149190" cy="144020"/>
            </a:xfrm>
            <a:prstGeom prst="triangle">
              <a:avLst/>
            </a:prstGeom>
            <a:solidFill>
              <a:schemeClr val="accent2">
                <a:lumMod val="25000"/>
              </a:schemeClr>
            </a:solidFill>
            <a:ln w="12700">
              <a:noFill/>
              <a:round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eaLnBrk="0" latinLnBrk="0" hangingPunct="0">
                <a:spcBef>
                  <a:spcPct val="50000"/>
                </a:spcBef>
                <a:buClr>
                  <a:schemeClr val="folHlink"/>
                </a:buClr>
              </a:pPr>
              <a:endParaRPr lang="ko-KR" altLang="en-US" smtClean="0">
                <a:latin typeface="Optima" pitchFamily="2" charset="2"/>
              </a:endParaRPr>
            </a:p>
          </p:txBody>
        </p:sp>
      </p:grpSp>
      <p:sp>
        <p:nvSpPr>
          <p:cNvPr id="84" name="TextBox 83"/>
          <p:cNvSpPr txBox="1"/>
          <p:nvPr/>
        </p:nvSpPr>
        <p:spPr bwMode="auto">
          <a:xfrm>
            <a:off x="8044850" y="1151110"/>
            <a:ext cx="1656230" cy="26161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pPr algn="r" defTabSz="708025" eaLnBrk="0" latinLnBrk="0" hangingPunct="0">
              <a:spcBef>
                <a:spcPts val="0"/>
              </a:spcBef>
              <a:buClr>
                <a:schemeClr val="folHlink"/>
              </a:buClr>
            </a:pPr>
            <a:r>
              <a:rPr lang="en-US" altLang="ko-KR" sz="1100" b="0" dirty="0" smtClean="0">
                <a:latin typeface="+mj-lt"/>
                <a:ea typeface="+mj-ea"/>
                <a:sym typeface="Wingdings" pitchFamily="2" charset="2"/>
              </a:rPr>
              <a:t> By 000</a:t>
            </a:r>
            <a:r>
              <a:rPr lang="ko-KR" altLang="en-US" sz="1100" b="0" dirty="0" smtClean="0">
                <a:latin typeface="+mj-lt"/>
                <a:ea typeface="+mj-ea"/>
              </a:rPr>
              <a:t> </a:t>
            </a:r>
            <a:r>
              <a:rPr lang="ko-KR" altLang="en-US" sz="1100" b="0" dirty="0">
                <a:latin typeface="+mj-lt"/>
                <a:ea typeface="+mj-ea"/>
              </a:rPr>
              <a:t>매</a:t>
            </a:r>
            <a:r>
              <a:rPr lang="ko-KR" altLang="en-US" sz="1100" b="0" dirty="0" smtClean="0">
                <a:latin typeface="+mj-lt"/>
                <a:ea typeface="+mj-ea"/>
              </a:rPr>
              <a:t>니저</a:t>
            </a:r>
            <a:endParaRPr lang="ko-KR" altLang="en-US" sz="1100" b="0" dirty="0">
              <a:latin typeface="+mj-lt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227000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7.3 </a:t>
            </a:r>
            <a:r>
              <a:rPr lang="ko-KR" altLang="en-US" dirty="0" smtClean="0"/>
              <a:t>예제</a:t>
            </a:r>
            <a:r>
              <a:rPr lang="en-US" altLang="ko-KR" dirty="0" smtClean="0"/>
              <a:t>:</a:t>
            </a:r>
            <a:r>
              <a:rPr lang="en-US" altLang="ko-KR" baseline="0" dirty="0" smtClean="0"/>
              <a:t> </a:t>
            </a:r>
            <a:r>
              <a:rPr lang="ko-KR" altLang="en-US" dirty="0" smtClean="0"/>
              <a:t>강의 일정 </a:t>
            </a:r>
            <a:r>
              <a:rPr lang="en-US" altLang="ko-KR" dirty="0" smtClean="0"/>
              <a:t>- </a:t>
            </a:r>
            <a:r>
              <a:rPr lang="ko-KR" altLang="en-US" dirty="0" smtClean="0"/>
              <a:t>텍스트 원본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월요일</a:t>
            </a:r>
            <a:r>
              <a:rPr lang="en-US" altLang="ko-KR" dirty="0" smtClean="0"/>
              <a:t>(28</a:t>
            </a:r>
            <a:r>
              <a:rPr lang="ko-KR" altLang="en-US" dirty="0" smtClean="0"/>
              <a:t>일</a:t>
            </a:r>
            <a:r>
              <a:rPr lang="en-US" altLang="ko-KR" dirty="0" smtClean="0"/>
              <a:t>) </a:t>
            </a:r>
          </a:p>
          <a:p>
            <a:pPr lvl="1"/>
            <a:r>
              <a:rPr lang="en-US" altLang="ko-KR" b="1" dirty="0" err="1" smtClean="0"/>
              <a:t>HTML5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소개 </a:t>
            </a:r>
            <a:endParaRPr lang="en-US" altLang="ko-KR" b="1" dirty="0" smtClean="0"/>
          </a:p>
          <a:p>
            <a:pPr lvl="1"/>
            <a:r>
              <a:rPr lang="en-US" altLang="ko-KR" b="1" dirty="0" err="1" smtClean="0"/>
              <a:t>Sementaic</a:t>
            </a:r>
            <a:r>
              <a:rPr lang="en-US" altLang="ko-KR" b="1" dirty="0" smtClean="0"/>
              <a:t> Element, </a:t>
            </a:r>
            <a:r>
              <a:rPr lang="en-US" altLang="ko-KR" b="1" dirty="0" err="1" smtClean="0"/>
              <a:t>HTML5</a:t>
            </a:r>
            <a:r>
              <a:rPr lang="en-US" altLang="ko-KR" b="1" dirty="0" smtClean="0"/>
              <a:t> API – Canvas, </a:t>
            </a:r>
            <a:r>
              <a:rPr lang="en-US" altLang="ko-KR" b="1" dirty="0" err="1" smtClean="0"/>
              <a:t>SVG</a:t>
            </a:r>
            <a:r>
              <a:rPr lang="en-US" altLang="ko-KR" b="1" dirty="0" smtClean="0"/>
              <a:t>, </a:t>
            </a:r>
            <a:r>
              <a:rPr lang="en-US" altLang="ko-KR" b="1" dirty="0" err="1" smtClean="0"/>
              <a:t>Adudo</a:t>
            </a:r>
            <a:r>
              <a:rPr lang="en-US" altLang="ko-KR" b="1" dirty="0" smtClean="0"/>
              <a:t> &amp; Video, </a:t>
            </a:r>
            <a:r>
              <a:rPr lang="en-US" altLang="ko-KR" b="1" dirty="0" err="1" smtClean="0"/>
              <a:t>WebStorage</a:t>
            </a:r>
            <a:endParaRPr lang="en-US" altLang="ko-KR" b="1" dirty="0" smtClean="0"/>
          </a:p>
          <a:p>
            <a:r>
              <a:rPr lang="ko-KR" altLang="en-US" dirty="0" smtClean="0"/>
              <a:t>화요일</a:t>
            </a:r>
            <a:r>
              <a:rPr lang="en-US" altLang="ko-KR" dirty="0" smtClean="0"/>
              <a:t>(29</a:t>
            </a:r>
            <a:r>
              <a:rPr lang="ko-KR" altLang="en-US" dirty="0" smtClean="0"/>
              <a:t>일</a:t>
            </a:r>
            <a:r>
              <a:rPr lang="en-US" altLang="ko-KR" dirty="0" smtClean="0"/>
              <a:t>) </a:t>
            </a:r>
          </a:p>
          <a:p>
            <a:pPr lvl="1"/>
            <a:r>
              <a:rPr lang="ko-KR" altLang="en-US" b="1" dirty="0" smtClean="0"/>
              <a:t>웹 트랜드 </a:t>
            </a:r>
            <a:endParaRPr lang="en-US" altLang="ko-KR" b="1" dirty="0" smtClean="0"/>
          </a:p>
          <a:p>
            <a:pPr lvl="1"/>
            <a:r>
              <a:rPr lang="en-US" altLang="ko-KR" b="1" dirty="0" err="1" smtClean="0"/>
              <a:t>HTML5</a:t>
            </a:r>
            <a:r>
              <a:rPr lang="en-US" altLang="ko-KR" b="1" dirty="0" smtClean="0"/>
              <a:t> API - </a:t>
            </a:r>
            <a:r>
              <a:rPr lang="en-US" altLang="ko-KR" b="1" dirty="0" err="1" smtClean="0"/>
              <a:t>WebWorker</a:t>
            </a:r>
            <a:r>
              <a:rPr lang="en-US" altLang="ko-KR" b="1" dirty="0" smtClean="0"/>
              <a:t> </a:t>
            </a:r>
          </a:p>
          <a:p>
            <a:pPr lvl="1"/>
            <a:r>
              <a:rPr lang="en-US" altLang="ko-KR" b="1" dirty="0" err="1" smtClean="0"/>
              <a:t>CSS3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소개</a:t>
            </a:r>
            <a:r>
              <a:rPr lang="en-US" altLang="ko-KR" b="1" dirty="0" smtClean="0"/>
              <a:t>, Responsive </a:t>
            </a:r>
            <a:r>
              <a:rPr lang="en-US" altLang="ko-KR" b="1" dirty="0" err="1" smtClean="0"/>
              <a:t>WebDesign</a:t>
            </a:r>
            <a:r>
              <a:rPr lang="en-US" altLang="ko-KR" b="1" dirty="0" smtClean="0"/>
              <a:t>, jQuery </a:t>
            </a:r>
            <a:r>
              <a:rPr lang="ko-KR" altLang="en-US" b="1" dirty="0" smtClean="0"/>
              <a:t>소개 </a:t>
            </a:r>
            <a:endParaRPr lang="en-US" altLang="ko-KR" b="1" dirty="0" smtClean="0"/>
          </a:p>
          <a:p>
            <a:r>
              <a:rPr lang="ko-KR" altLang="en-US" dirty="0" smtClean="0"/>
              <a:t>수요일</a:t>
            </a:r>
            <a:r>
              <a:rPr lang="en-US" altLang="ko-KR" dirty="0" smtClean="0"/>
              <a:t>(30</a:t>
            </a:r>
            <a:r>
              <a:rPr lang="ko-KR" altLang="en-US" dirty="0" smtClean="0"/>
              <a:t>일</a:t>
            </a:r>
            <a:r>
              <a:rPr lang="en-US" altLang="ko-KR" dirty="0" smtClean="0"/>
              <a:t>)</a:t>
            </a:r>
          </a:p>
          <a:p>
            <a:pPr lvl="1"/>
            <a:r>
              <a:rPr lang="en-US" altLang="ko-KR" b="1" dirty="0" err="1" smtClean="0"/>
              <a:t>UX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이해</a:t>
            </a:r>
            <a:endParaRPr lang="en-US" altLang="ko-KR" b="1" dirty="0" smtClean="0"/>
          </a:p>
          <a:p>
            <a:pPr lvl="1"/>
            <a:r>
              <a:rPr lang="en-US" altLang="ko-KR" b="1" dirty="0" smtClean="0"/>
              <a:t>UI/</a:t>
            </a:r>
            <a:r>
              <a:rPr lang="en-US" altLang="ko-KR" b="1" dirty="0" err="1" smtClean="0"/>
              <a:t>UX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프로세스 이해 및 실습 </a:t>
            </a:r>
            <a:endParaRPr lang="en-US" altLang="ko-KR" b="1" dirty="0" smtClean="0"/>
          </a:p>
          <a:p>
            <a:r>
              <a:rPr lang="ko-KR" altLang="en-US" dirty="0" smtClean="0"/>
              <a:t>목요일</a:t>
            </a:r>
            <a:r>
              <a:rPr lang="en-US" altLang="ko-KR" dirty="0" smtClean="0"/>
              <a:t>(31</a:t>
            </a:r>
            <a:r>
              <a:rPr lang="ko-KR" altLang="en-US" dirty="0" smtClean="0"/>
              <a:t>일</a:t>
            </a:r>
            <a:r>
              <a:rPr lang="en-US" altLang="ko-KR" dirty="0" smtClean="0"/>
              <a:t>) </a:t>
            </a:r>
          </a:p>
          <a:p>
            <a:pPr lvl="1"/>
            <a:r>
              <a:rPr lang="en-US" altLang="ko-KR" b="1" dirty="0" smtClean="0"/>
              <a:t>UI </a:t>
            </a:r>
            <a:r>
              <a:rPr lang="ko-KR" altLang="en-US" b="1" dirty="0" err="1" smtClean="0"/>
              <a:t>기획도구</a:t>
            </a:r>
            <a:r>
              <a:rPr lang="ko-KR" altLang="en-US" b="1" dirty="0" smtClean="0"/>
              <a:t> 소개 </a:t>
            </a:r>
            <a:endParaRPr lang="en-US" altLang="ko-KR" b="1" dirty="0" smtClean="0"/>
          </a:p>
          <a:p>
            <a:pPr lvl="1"/>
            <a:r>
              <a:rPr lang="en-US" altLang="ko-KR" b="1" dirty="0" err="1" smtClean="0"/>
              <a:t>Axure</a:t>
            </a:r>
            <a:r>
              <a:rPr lang="en-US" altLang="ko-KR" b="1" dirty="0" smtClean="0"/>
              <a:t> RP – Pages, Widget &amp; Master, Interaction, Dynamic </a:t>
            </a:r>
            <a:r>
              <a:rPr lang="en-US" altLang="ko-KR" b="1" dirty="0" err="1" smtClean="0"/>
              <a:t>Pannel</a:t>
            </a:r>
            <a:endParaRPr lang="en-US" altLang="ko-KR" b="1" dirty="0" smtClean="0"/>
          </a:p>
          <a:p>
            <a:r>
              <a:rPr lang="ko-KR" altLang="en-US" dirty="0" smtClean="0"/>
              <a:t>금요일</a:t>
            </a:r>
            <a:r>
              <a:rPr lang="en-US" altLang="ko-KR" dirty="0" smtClean="0"/>
              <a:t>(1</a:t>
            </a:r>
            <a:r>
              <a:rPr lang="ko-KR" altLang="en-US" dirty="0" smtClean="0"/>
              <a:t>일</a:t>
            </a:r>
            <a:r>
              <a:rPr lang="en-US" altLang="ko-KR" dirty="0" smtClean="0"/>
              <a:t>) </a:t>
            </a:r>
          </a:p>
          <a:p>
            <a:pPr lvl="1"/>
            <a:r>
              <a:rPr lang="ko-KR" altLang="en-US" b="1" dirty="0" err="1" smtClean="0"/>
              <a:t>프리젠테이션</a:t>
            </a:r>
            <a:r>
              <a:rPr lang="ko-KR" altLang="en-US" b="1" dirty="0" smtClean="0"/>
              <a:t> 개요 </a:t>
            </a:r>
            <a:endParaRPr lang="en-US" altLang="ko-KR" b="1" dirty="0" smtClean="0"/>
          </a:p>
          <a:p>
            <a:pPr lvl="1"/>
            <a:r>
              <a:rPr lang="ko-KR" altLang="en-US" b="1" dirty="0" smtClean="0"/>
              <a:t>프리젠테이션 </a:t>
            </a:r>
            <a:r>
              <a:rPr lang="en-US" altLang="ko-KR" b="1" dirty="0" smtClean="0"/>
              <a:t>– </a:t>
            </a:r>
            <a:r>
              <a:rPr lang="ko-KR" altLang="en-US" b="1" dirty="0" smtClean="0"/>
              <a:t>발표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레이아웃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선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색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농도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박스와 연결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테이블  </a:t>
            </a:r>
            <a:endParaRPr lang="en-US" altLang="ko-KR" b="1" dirty="0" smtClean="0"/>
          </a:p>
        </p:txBody>
      </p:sp>
    </p:spTree>
    <p:extLst>
      <p:ext uri="{BB962C8B-B14F-4D97-AF65-F5344CB8AC3E}">
        <p14:creationId xmlns:p14="http://schemas.microsoft.com/office/powerpoint/2010/main" val="3841181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r>
              <a:rPr lang="en-US" altLang="ko-KR" dirty="0" smtClean="0"/>
              <a:t>1.4 </a:t>
            </a:r>
            <a:r>
              <a:rPr lang="ko-KR" altLang="en-US" dirty="0" smtClean="0"/>
              <a:t>아키텍트 역량 </a:t>
            </a:r>
            <a:r>
              <a:rPr lang="en-US" altLang="ko-KR" dirty="0" smtClean="0"/>
              <a:t>(1/5) – </a:t>
            </a:r>
            <a:r>
              <a:rPr lang="ko-KR" altLang="en-US" dirty="0" smtClean="0"/>
              <a:t>경험과 기술</a:t>
            </a:r>
            <a:endParaRPr lang="ko-KR" altLang="en-US" dirty="0"/>
          </a:p>
        </p:txBody>
      </p:sp>
      <p:sp>
        <p:nvSpPr>
          <p:cNvPr id="132" name="텍스트 개체 틀 4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ü"/>
            </a:pPr>
            <a:r>
              <a:rPr lang="ko-KR" altLang="en-US" sz="1800" dirty="0" smtClean="0">
                <a:latin typeface="+mn-lt"/>
              </a:rPr>
              <a:t>다양한 시스템 구축 경험을 통해 얻는 숙련 기술</a:t>
            </a:r>
            <a:r>
              <a:rPr lang="en-US" altLang="ko-KR" sz="1800" dirty="0" smtClean="0">
                <a:latin typeface="+mn-lt"/>
              </a:rPr>
              <a:t>(skill)</a:t>
            </a:r>
            <a:r>
              <a:rPr lang="ko-KR" altLang="en-US" sz="1800" dirty="0" smtClean="0">
                <a:latin typeface="+mn-lt"/>
              </a:rPr>
              <a:t>은 </a:t>
            </a:r>
            <a:r>
              <a:rPr lang="en-US" altLang="ko-KR" sz="1800" dirty="0" smtClean="0">
                <a:latin typeface="+mn-lt"/>
              </a:rPr>
              <a:t>SW </a:t>
            </a:r>
            <a:r>
              <a:rPr lang="ko-KR" altLang="en-US" sz="1800" dirty="0" smtClean="0">
                <a:latin typeface="+mn-lt"/>
              </a:rPr>
              <a:t>아키텍트의 첫 번째 자산입니다</a:t>
            </a:r>
            <a:r>
              <a:rPr lang="en-US" altLang="ko-KR" sz="1800" dirty="0" smtClean="0">
                <a:latin typeface="+mn-lt"/>
              </a:rPr>
              <a:t>. </a:t>
            </a:r>
            <a:r>
              <a:rPr lang="ko-KR" altLang="en-US" sz="1800" dirty="0" smtClean="0">
                <a:latin typeface="+mn-lt"/>
              </a:rPr>
              <a:t> </a:t>
            </a:r>
            <a:endParaRPr lang="en-US" altLang="ko-KR" sz="1800" dirty="0" smtClean="0">
              <a:latin typeface="+mn-lt"/>
            </a:endParaRPr>
          </a:p>
          <a:p>
            <a:pPr marL="342900" indent="-342900">
              <a:buFont typeface="Wingdings" pitchFamily="2" charset="2"/>
              <a:buChar char="ü"/>
            </a:pPr>
            <a:r>
              <a:rPr lang="ko-KR" altLang="en-US" sz="1800" dirty="0" smtClean="0">
                <a:latin typeface="+mn-lt"/>
              </a:rPr>
              <a:t>모든 경험은 선</a:t>
            </a:r>
            <a:r>
              <a:rPr lang="en-US" altLang="ko-KR" sz="1800" dirty="0" smtClean="0">
                <a:latin typeface="+mn-lt"/>
              </a:rPr>
              <a:t>(</a:t>
            </a:r>
            <a:r>
              <a:rPr lang="ko-KR" altLang="en-US" sz="1800" dirty="0" smtClean="0">
                <a:latin typeface="+mn-lt"/>
              </a:rPr>
              <a:t>善</a:t>
            </a:r>
            <a:r>
              <a:rPr lang="en-US" altLang="ko-KR" sz="1800" dirty="0" smtClean="0">
                <a:latin typeface="+mn-lt"/>
              </a:rPr>
              <a:t>)</a:t>
            </a:r>
            <a:r>
              <a:rPr lang="ko-KR" altLang="en-US" sz="1800" dirty="0" smtClean="0">
                <a:latin typeface="+mn-lt"/>
              </a:rPr>
              <a:t>하며</a:t>
            </a:r>
            <a:r>
              <a:rPr lang="en-US" altLang="ko-KR" sz="1800" dirty="0" smtClean="0">
                <a:latin typeface="+mn-lt"/>
              </a:rPr>
              <a:t>, </a:t>
            </a:r>
            <a:r>
              <a:rPr lang="ko-KR" altLang="en-US" sz="1800" dirty="0" smtClean="0">
                <a:latin typeface="+mn-lt"/>
              </a:rPr>
              <a:t>아키텍트는 경험으로부터 </a:t>
            </a:r>
            <a:r>
              <a:rPr lang="ko-KR" altLang="en-US" sz="1800" dirty="0">
                <a:latin typeface="+mn-lt"/>
              </a:rPr>
              <a:t>깨닫고 배워야 합니다</a:t>
            </a:r>
            <a:r>
              <a:rPr lang="en-US" altLang="ko-KR" sz="1800" dirty="0">
                <a:latin typeface="+mn-lt"/>
              </a:rPr>
              <a:t>. </a:t>
            </a:r>
            <a:r>
              <a:rPr lang="en-US" altLang="ko-KR" sz="1800" dirty="0" smtClean="0">
                <a:latin typeface="+mn-lt"/>
              </a:rPr>
              <a:t> </a:t>
            </a:r>
            <a:r>
              <a:rPr lang="ko-KR" altLang="en-US" sz="1800" dirty="0" smtClean="0">
                <a:latin typeface="+mn-lt"/>
              </a:rPr>
              <a:t>충분한 프로젝트 경험이 필요합니다</a:t>
            </a:r>
            <a:r>
              <a:rPr lang="en-US" altLang="ko-KR" sz="1800" dirty="0" smtClean="0">
                <a:latin typeface="+mn-lt"/>
              </a:rPr>
              <a:t>. 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ko-KR" altLang="en-US" dirty="0" smtClean="0"/>
              <a:t>경험을 통해서 기술이 성장하며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기술의 성장을 통해서 보다 높은 수준의 경험을 이끌어 낼 수 있습니다</a:t>
            </a:r>
            <a:r>
              <a:rPr lang="en-US" altLang="ko-KR" dirty="0" smtClean="0"/>
              <a:t>. 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ko-KR" altLang="en-US" sz="1800" dirty="0" smtClean="0">
                <a:latin typeface="+mn-lt"/>
              </a:rPr>
              <a:t>경험의 다양성은 경험 상호 간에 시너지를 발휘하는 기반이 되고</a:t>
            </a:r>
            <a:r>
              <a:rPr lang="en-US" altLang="ko-KR" sz="1800" dirty="0" smtClean="0">
                <a:latin typeface="+mn-lt"/>
              </a:rPr>
              <a:t>, </a:t>
            </a:r>
            <a:r>
              <a:rPr lang="ko-KR" altLang="en-US" sz="1800" dirty="0" smtClean="0">
                <a:latin typeface="+mn-lt"/>
              </a:rPr>
              <a:t>더 나아가 창의적인 설계를 끌어내는 기반이 됩니다</a:t>
            </a:r>
            <a:r>
              <a:rPr lang="en-US" altLang="ko-KR" sz="1800" dirty="0" smtClean="0">
                <a:latin typeface="+mn-lt"/>
              </a:rPr>
              <a:t>.  </a:t>
            </a:r>
            <a:endParaRPr lang="en-US" altLang="ko-KR" sz="1800" dirty="0">
              <a:latin typeface="+mn-lt"/>
            </a:endParaRPr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9719" y="2349500"/>
            <a:ext cx="3689561" cy="24481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 bwMode="auto">
          <a:xfrm>
            <a:off x="3292190" y="4797776"/>
            <a:ext cx="4392610" cy="21544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pPr algn="ctr" defTabSz="708025" eaLnBrk="0" latinLnBrk="0" hangingPunct="0">
              <a:spcBef>
                <a:spcPts val="0"/>
              </a:spcBef>
              <a:buClr>
                <a:schemeClr val="folHlink"/>
              </a:buClr>
            </a:pPr>
            <a:r>
              <a:rPr lang="en-US" altLang="ko-KR" sz="800" b="0" dirty="0" smtClean="0">
                <a:latin typeface="+mj-lt"/>
                <a:ea typeface="+mj-ea"/>
              </a:rPr>
              <a:t>[</a:t>
            </a:r>
            <a:r>
              <a:rPr lang="ko-KR" altLang="en-US" sz="800" b="0" dirty="0" smtClean="0">
                <a:latin typeface="+mj-lt"/>
                <a:ea typeface="+mj-ea"/>
              </a:rPr>
              <a:t>출처</a:t>
            </a:r>
            <a:r>
              <a:rPr lang="en-US" altLang="ko-KR" sz="800" b="0" dirty="0" smtClean="0">
                <a:latin typeface="+mj-lt"/>
                <a:ea typeface="+mj-ea"/>
              </a:rPr>
              <a:t>] http</a:t>
            </a:r>
            <a:r>
              <a:rPr lang="en-US" altLang="ko-KR" sz="800" b="0" dirty="0">
                <a:latin typeface="+mj-lt"/>
                <a:ea typeface="+mj-ea"/>
              </a:rPr>
              <a:t>://</a:t>
            </a:r>
            <a:r>
              <a:rPr lang="en-US" altLang="ko-KR" sz="800" b="0" dirty="0" err="1">
                <a:latin typeface="+mj-lt"/>
                <a:ea typeface="+mj-ea"/>
              </a:rPr>
              <a:t>www.userzoom.com</a:t>
            </a:r>
            <a:r>
              <a:rPr lang="en-US" altLang="ko-KR" sz="800" b="0" dirty="0">
                <a:latin typeface="+mj-lt"/>
                <a:ea typeface="+mj-ea"/>
              </a:rPr>
              <a:t>/news-feed/top-5-user-experience-tips-generate-online-success</a:t>
            </a:r>
            <a:endParaRPr lang="ko-KR" altLang="en-US" sz="800" b="0" dirty="0">
              <a:latin typeface="+mj-lt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373403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7.3 </a:t>
            </a:r>
            <a:r>
              <a:rPr lang="ko-KR" altLang="en-US" dirty="0" smtClean="0"/>
              <a:t>예제</a:t>
            </a:r>
            <a:r>
              <a:rPr lang="en-US" altLang="ko-KR" dirty="0" smtClean="0"/>
              <a:t>: </a:t>
            </a:r>
            <a:r>
              <a:rPr lang="ko-KR" altLang="en-US" dirty="0" smtClean="0"/>
              <a:t>강의 일정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텍스트 표현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직사각형 2"/>
          <p:cNvSpPr/>
          <p:nvPr/>
        </p:nvSpPr>
        <p:spPr bwMode="auto">
          <a:xfrm>
            <a:off x="0" y="836613"/>
            <a:ext cx="11049000" cy="583274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4" name="모서리가 둥근 직사각형 3"/>
          <p:cNvSpPr/>
          <p:nvPr/>
        </p:nvSpPr>
        <p:spPr bwMode="auto">
          <a:xfrm rot="16200000">
            <a:off x="2608082" y="-783600"/>
            <a:ext cx="5832838" cy="9073262"/>
          </a:xfrm>
          <a:prstGeom prst="roundRect">
            <a:avLst>
              <a:gd name="adj" fmla="val 918"/>
            </a:avLst>
          </a:prstGeom>
          <a:solidFill>
            <a:schemeClr val="bg1">
              <a:lumMod val="85000"/>
            </a:schemeClr>
          </a:solidFill>
          <a:ln w="12700">
            <a:solidFill>
              <a:schemeClr val="bg1"/>
            </a:solidFill>
            <a:round/>
            <a:headEnd/>
            <a:tailEnd/>
          </a:ln>
          <a:effectLst/>
        </p:spPr>
        <p:txBody>
          <a:bodyPr wrap="square" rtlCol="0" anchor="t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r>
              <a:rPr lang="ko-KR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강의 순서</a:t>
            </a:r>
          </a:p>
        </p:txBody>
      </p:sp>
      <p:grpSp>
        <p:nvGrpSpPr>
          <p:cNvPr id="7" name="그룹 6"/>
          <p:cNvGrpSpPr/>
          <p:nvPr/>
        </p:nvGrpSpPr>
        <p:grpSpPr>
          <a:xfrm>
            <a:off x="1563950" y="908650"/>
            <a:ext cx="8137130" cy="1080150"/>
            <a:chOff x="1563950" y="764630"/>
            <a:chExt cx="8137130" cy="1080150"/>
          </a:xfrm>
        </p:grpSpPr>
        <p:sp>
          <p:nvSpPr>
            <p:cNvPr id="54" name="한쪽 모서리가 잘린 사각형 53"/>
            <p:cNvSpPr/>
            <p:nvPr/>
          </p:nvSpPr>
          <p:spPr bwMode="auto">
            <a:xfrm>
              <a:off x="1563950" y="764630"/>
              <a:ext cx="4608639" cy="288040"/>
            </a:xfrm>
            <a:prstGeom prst="snip1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>
              <a:noFill/>
              <a:round/>
              <a:headEnd/>
              <a:tailEnd/>
            </a:ln>
            <a:effectLst/>
          </p:spPr>
          <p:txBody>
            <a:bodyPr wrap="square" lIns="72000" rIns="0" rtlCol="0" anchor="ctr">
              <a:noAutofit/>
            </a:bodyPr>
            <a:lstStyle/>
            <a:p>
              <a:pPr eaLnBrk="0" latinLnBrk="0" hangingPunct="0">
                <a:spcBef>
                  <a:spcPct val="50000"/>
                </a:spcBef>
                <a:buClr>
                  <a:schemeClr val="folHlink"/>
                </a:buClr>
              </a:pPr>
              <a:r>
                <a:rPr lang="ko-KR" altLang="en-US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 pitchFamily="2" charset="2"/>
                </a:rPr>
                <a:t>현대 </a:t>
              </a:r>
              <a:r>
                <a:rPr lang="en-US" altLang="ko-KR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 pitchFamily="2" charset="2"/>
                </a:rPr>
                <a:t>UI</a:t>
              </a:r>
              <a:r>
                <a:rPr lang="ko-KR" altLang="en-US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 pitchFamily="2" charset="2"/>
                </a:rPr>
                <a:t>의 핵심 </a:t>
              </a:r>
              <a:r>
                <a:rPr lang="en-US" altLang="ko-KR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 pitchFamily="2" charset="2"/>
                </a:rPr>
                <a:t>– </a:t>
              </a:r>
              <a:r>
                <a:rPr lang="en-US" altLang="ko-KR" sz="1400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 pitchFamily="2" charset="2"/>
                </a:rPr>
                <a:t>HTML5</a:t>
              </a:r>
              <a:endParaRPr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Optima" pitchFamily="2" charset="2"/>
              </a:endParaRPr>
            </a:p>
          </p:txBody>
        </p:sp>
        <p:sp>
          <p:nvSpPr>
            <p:cNvPr id="6" name="직사각형 5"/>
            <p:cNvSpPr/>
            <p:nvPr/>
          </p:nvSpPr>
          <p:spPr bwMode="auto">
            <a:xfrm>
              <a:off x="1563951" y="1052670"/>
              <a:ext cx="1080150" cy="7921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 anchor="ctr">
              <a:noAutofit/>
            </a:bodyPr>
            <a:lstStyle/>
            <a:p>
              <a:pPr algn="ctr" eaLnBrk="0" latinLnBrk="0" hangingPunct="0">
                <a:spcBef>
                  <a:spcPct val="50000"/>
                </a:spcBef>
                <a:buClr>
                  <a:schemeClr val="folHlink"/>
                </a:buClr>
              </a:pPr>
              <a:r>
                <a:rPr lang="ko-KR" altLang="en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tima" pitchFamily="2" charset="2"/>
                </a:rPr>
                <a:t>월 </a:t>
              </a:r>
              <a:r>
                <a:rPr lang="en-US" altLang="ko-KR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tima" pitchFamily="2" charset="2"/>
                </a:rPr>
                <a:t>(28)</a:t>
              </a:r>
              <a:endPara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endParaRPr>
            </a:p>
          </p:txBody>
        </p:sp>
        <p:sp>
          <p:nvSpPr>
            <p:cNvPr id="34" name="직사각형 33"/>
            <p:cNvSpPr/>
            <p:nvPr/>
          </p:nvSpPr>
          <p:spPr bwMode="auto">
            <a:xfrm>
              <a:off x="2644100" y="1052670"/>
              <a:ext cx="3528490" cy="79211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 anchor="t">
              <a:noAutofit/>
            </a:bodyPr>
            <a:lstStyle/>
            <a:p>
              <a:pPr marL="285750" indent="-285750" eaLnBrk="0" latinLnBrk="0" hangingPunct="0">
                <a:spcBef>
                  <a:spcPts val="300"/>
                </a:spcBef>
                <a:buClr>
                  <a:schemeClr val="folHlink"/>
                </a:buClr>
                <a:buFont typeface="Wingdings" panose="05000000000000000000" pitchFamily="2" charset="2"/>
                <a:buChar char="§"/>
              </a:pPr>
              <a:r>
                <a:rPr lang="en-US" altLang="ko-KR" sz="1300" dirty="0" err="1" smtClean="0">
                  <a:solidFill>
                    <a:schemeClr val="accent2">
                      <a:lumMod val="25000"/>
                    </a:schemeClr>
                  </a:solidFill>
                  <a:latin typeface="Optima" pitchFamily="2" charset="2"/>
                </a:rPr>
                <a:t>HTML5</a:t>
              </a:r>
              <a:r>
                <a:rPr lang="en-US" altLang="ko-KR" sz="1300" dirty="0" smtClean="0">
                  <a:solidFill>
                    <a:schemeClr val="accent2">
                      <a:lumMod val="25000"/>
                    </a:schemeClr>
                  </a:solidFill>
                  <a:latin typeface="Optima" pitchFamily="2" charset="2"/>
                </a:rPr>
                <a:t> </a:t>
              </a:r>
              <a:r>
                <a:rPr lang="ko-KR" altLang="en-US" sz="1300" dirty="0" smtClean="0">
                  <a:solidFill>
                    <a:schemeClr val="accent2">
                      <a:lumMod val="25000"/>
                    </a:schemeClr>
                  </a:solidFill>
                  <a:latin typeface="Optima" pitchFamily="2" charset="2"/>
                </a:rPr>
                <a:t>소개 </a:t>
              </a:r>
              <a:endParaRPr lang="en-US" altLang="ko-KR" sz="1300" dirty="0" smtClean="0">
                <a:solidFill>
                  <a:schemeClr val="accent2">
                    <a:lumMod val="25000"/>
                  </a:schemeClr>
                </a:solidFill>
                <a:latin typeface="Optima" pitchFamily="2" charset="2"/>
              </a:endParaRPr>
            </a:p>
            <a:p>
              <a:pPr marL="285750" indent="-285750" eaLnBrk="0" latinLnBrk="0" hangingPunct="0">
                <a:spcBef>
                  <a:spcPts val="300"/>
                </a:spcBef>
                <a:buClr>
                  <a:schemeClr val="folHlink"/>
                </a:buClr>
                <a:buFont typeface="Wingdings" panose="05000000000000000000" pitchFamily="2" charset="2"/>
                <a:buChar char="§"/>
              </a:pPr>
              <a:r>
                <a:rPr lang="en-US" altLang="ko-KR" sz="1300" dirty="0" smtClean="0">
                  <a:solidFill>
                    <a:schemeClr val="accent2">
                      <a:lumMod val="25000"/>
                    </a:schemeClr>
                  </a:solidFill>
                  <a:latin typeface="Optima" pitchFamily="2" charset="2"/>
                </a:rPr>
                <a:t>Semantic Element</a:t>
              </a:r>
            </a:p>
            <a:p>
              <a:pPr marL="285750" indent="-285750" eaLnBrk="0" latinLnBrk="0" hangingPunct="0">
                <a:spcBef>
                  <a:spcPts val="300"/>
                </a:spcBef>
                <a:buClr>
                  <a:schemeClr val="folHlink"/>
                </a:buClr>
                <a:buFont typeface="Wingdings" panose="05000000000000000000" pitchFamily="2" charset="2"/>
                <a:buChar char="§"/>
              </a:pPr>
              <a:r>
                <a:rPr lang="en-US" altLang="ko-KR" sz="1300" dirty="0" err="1" smtClean="0">
                  <a:solidFill>
                    <a:schemeClr val="accent2">
                      <a:lumMod val="25000"/>
                    </a:schemeClr>
                  </a:solidFill>
                  <a:latin typeface="Optima" pitchFamily="2" charset="2"/>
                </a:rPr>
                <a:t>HTML5</a:t>
              </a:r>
              <a:r>
                <a:rPr lang="en-US" altLang="ko-KR" sz="1300" dirty="0" smtClean="0">
                  <a:solidFill>
                    <a:schemeClr val="accent2">
                      <a:lumMod val="25000"/>
                    </a:schemeClr>
                  </a:solidFill>
                  <a:latin typeface="Optima" pitchFamily="2" charset="2"/>
                </a:rPr>
                <a:t> API</a:t>
              </a:r>
              <a:endParaRPr lang="ko-KR" altLang="en-US" sz="1300" dirty="0" smtClean="0">
                <a:solidFill>
                  <a:schemeClr val="accent2">
                    <a:lumMod val="25000"/>
                  </a:schemeClr>
                </a:solidFill>
                <a:latin typeface="Optima" pitchFamily="2" charset="2"/>
              </a:endParaRPr>
            </a:p>
          </p:txBody>
        </p:sp>
        <p:sp>
          <p:nvSpPr>
            <p:cNvPr id="36" name="직사각형 35"/>
            <p:cNvSpPr/>
            <p:nvPr/>
          </p:nvSpPr>
          <p:spPr bwMode="auto">
            <a:xfrm>
              <a:off x="6172590" y="1052670"/>
              <a:ext cx="3528490" cy="79211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 anchor="t">
              <a:noAutofit/>
            </a:bodyPr>
            <a:lstStyle/>
            <a:p>
              <a:pPr marL="285750" indent="-285750" eaLnBrk="0" latinLnBrk="0" hangingPunct="0">
                <a:spcBef>
                  <a:spcPts val="300"/>
                </a:spcBef>
                <a:buClr>
                  <a:schemeClr val="folHlink"/>
                </a:buClr>
                <a:buFont typeface="Wingdings" panose="05000000000000000000" pitchFamily="2" charset="2"/>
                <a:buChar char="§"/>
              </a:pPr>
              <a:r>
                <a:rPr lang="en-US" altLang="ko-KR" sz="1300" dirty="0" err="1" smtClean="0">
                  <a:solidFill>
                    <a:schemeClr val="accent2">
                      <a:lumMod val="25000"/>
                    </a:schemeClr>
                  </a:solidFill>
                  <a:latin typeface="Optima" pitchFamily="2" charset="2"/>
                </a:rPr>
                <a:t>HTML5</a:t>
              </a:r>
              <a:r>
                <a:rPr lang="en-US" altLang="ko-KR" sz="1300" dirty="0" smtClean="0">
                  <a:solidFill>
                    <a:schemeClr val="accent2">
                      <a:lumMod val="25000"/>
                    </a:schemeClr>
                  </a:solidFill>
                  <a:latin typeface="Optima" pitchFamily="2" charset="2"/>
                </a:rPr>
                <a:t> API – Canvas, </a:t>
              </a:r>
              <a:r>
                <a:rPr lang="en-US" altLang="ko-KR" sz="1300" dirty="0" err="1" smtClean="0">
                  <a:solidFill>
                    <a:schemeClr val="accent2">
                      <a:lumMod val="25000"/>
                    </a:schemeClr>
                  </a:solidFill>
                  <a:latin typeface="Optima" pitchFamily="2" charset="2"/>
                </a:rPr>
                <a:t>SVG</a:t>
              </a:r>
              <a:endParaRPr lang="en-US" altLang="ko-KR" sz="1300" dirty="0" smtClean="0">
                <a:solidFill>
                  <a:schemeClr val="accent2">
                    <a:lumMod val="25000"/>
                  </a:schemeClr>
                </a:solidFill>
                <a:latin typeface="Optima" pitchFamily="2" charset="2"/>
              </a:endParaRPr>
            </a:p>
            <a:p>
              <a:pPr marL="285750" indent="-285750" eaLnBrk="0" latinLnBrk="0" hangingPunct="0">
                <a:spcBef>
                  <a:spcPts val="300"/>
                </a:spcBef>
                <a:buClr>
                  <a:schemeClr val="folHlink"/>
                </a:buClr>
                <a:buFont typeface="Wingdings" panose="05000000000000000000" pitchFamily="2" charset="2"/>
                <a:buChar char="§"/>
              </a:pPr>
              <a:r>
                <a:rPr lang="en-US" altLang="ko-KR" sz="1300" dirty="0" err="1" smtClean="0">
                  <a:solidFill>
                    <a:schemeClr val="accent2">
                      <a:lumMod val="25000"/>
                    </a:schemeClr>
                  </a:solidFill>
                  <a:latin typeface="Optima" pitchFamily="2" charset="2"/>
                </a:rPr>
                <a:t>HTML5</a:t>
              </a:r>
              <a:r>
                <a:rPr lang="en-US" altLang="ko-KR" sz="1300" dirty="0" smtClean="0">
                  <a:solidFill>
                    <a:schemeClr val="accent2">
                      <a:lumMod val="25000"/>
                    </a:schemeClr>
                  </a:solidFill>
                  <a:latin typeface="Optima" pitchFamily="2" charset="2"/>
                </a:rPr>
                <a:t> API – </a:t>
              </a:r>
              <a:r>
                <a:rPr lang="en-US" altLang="ko-KR" sz="1300" dirty="0" err="1" smtClean="0">
                  <a:solidFill>
                    <a:schemeClr val="accent2">
                      <a:lumMod val="25000"/>
                    </a:schemeClr>
                  </a:solidFill>
                  <a:latin typeface="Optima" pitchFamily="2" charset="2"/>
                </a:rPr>
                <a:t>Auddio</a:t>
              </a:r>
              <a:r>
                <a:rPr lang="en-US" altLang="ko-KR" sz="1300" dirty="0" smtClean="0">
                  <a:solidFill>
                    <a:schemeClr val="accent2">
                      <a:lumMod val="25000"/>
                    </a:schemeClr>
                  </a:solidFill>
                  <a:latin typeface="Optima" pitchFamily="2" charset="2"/>
                </a:rPr>
                <a:t> &amp; Video</a:t>
              </a:r>
            </a:p>
            <a:p>
              <a:pPr marL="285750" indent="-285750" eaLnBrk="0" latinLnBrk="0" hangingPunct="0">
                <a:spcBef>
                  <a:spcPts val="300"/>
                </a:spcBef>
                <a:buClr>
                  <a:schemeClr val="folHlink"/>
                </a:buClr>
                <a:buFont typeface="Wingdings" panose="05000000000000000000" pitchFamily="2" charset="2"/>
                <a:buChar char="§"/>
              </a:pPr>
              <a:r>
                <a:rPr lang="en-US" altLang="ko-KR" sz="1300" dirty="0" err="1" smtClean="0">
                  <a:solidFill>
                    <a:schemeClr val="accent2">
                      <a:lumMod val="25000"/>
                    </a:schemeClr>
                  </a:solidFill>
                  <a:latin typeface="Optima" pitchFamily="2" charset="2"/>
                </a:rPr>
                <a:t>HTML5</a:t>
              </a:r>
              <a:r>
                <a:rPr lang="en-US" altLang="ko-KR" sz="1300" dirty="0" smtClean="0">
                  <a:solidFill>
                    <a:schemeClr val="accent2">
                      <a:lumMod val="25000"/>
                    </a:schemeClr>
                  </a:solidFill>
                  <a:latin typeface="Optima" pitchFamily="2" charset="2"/>
                </a:rPr>
                <a:t> API - </a:t>
              </a:r>
              <a:r>
                <a:rPr lang="en-US" altLang="ko-KR" sz="1300" dirty="0" err="1" smtClean="0">
                  <a:solidFill>
                    <a:schemeClr val="accent2">
                      <a:lumMod val="25000"/>
                    </a:schemeClr>
                  </a:solidFill>
                  <a:latin typeface="Optima" pitchFamily="2" charset="2"/>
                </a:rPr>
                <a:t>WebStorage</a:t>
              </a:r>
              <a:endParaRPr lang="ko-KR" altLang="en-US" sz="1300" dirty="0">
                <a:solidFill>
                  <a:schemeClr val="accent2">
                    <a:lumMod val="25000"/>
                  </a:schemeClr>
                </a:solidFill>
                <a:latin typeface="Optima" pitchFamily="2" charset="2"/>
              </a:endParaRP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1563950" y="2060810"/>
            <a:ext cx="8137130" cy="1080150"/>
            <a:chOff x="1563950" y="1916790"/>
            <a:chExt cx="8137130" cy="1080150"/>
          </a:xfrm>
        </p:grpSpPr>
        <p:sp>
          <p:nvSpPr>
            <p:cNvPr id="57" name="한쪽 모서리가 잘린 사각형 56"/>
            <p:cNvSpPr/>
            <p:nvPr/>
          </p:nvSpPr>
          <p:spPr bwMode="auto">
            <a:xfrm>
              <a:off x="1563950" y="1916790"/>
              <a:ext cx="4608639" cy="288040"/>
            </a:xfrm>
            <a:prstGeom prst="snip1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>
              <a:noFill/>
              <a:round/>
              <a:headEnd/>
              <a:tailEnd/>
            </a:ln>
            <a:effectLst/>
          </p:spPr>
          <p:txBody>
            <a:bodyPr wrap="square" lIns="72000" rIns="0" rtlCol="0" anchor="ctr">
              <a:noAutofit/>
            </a:bodyPr>
            <a:lstStyle/>
            <a:p>
              <a:pPr eaLnBrk="0" latinLnBrk="0" hangingPunct="0">
                <a:spcBef>
                  <a:spcPct val="50000"/>
                </a:spcBef>
                <a:buClr>
                  <a:schemeClr val="folHlink"/>
                </a:buClr>
              </a:pPr>
              <a:r>
                <a:rPr lang="ko-KR" altLang="en-US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 pitchFamily="2" charset="2"/>
                </a:rPr>
                <a:t>현대 </a:t>
              </a:r>
              <a:r>
                <a:rPr lang="en-US" altLang="ko-KR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 pitchFamily="2" charset="2"/>
                </a:rPr>
                <a:t>UI</a:t>
              </a:r>
              <a:r>
                <a:rPr lang="ko-KR" altLang="en-US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 pitchFamily="2" charset="2"/>
                </a:rPr>
                <a:t>의 핵심 </a:t>
              </a:r>
              <a:r>
                <a:rPr lang="en-US" altLang="ko-KR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 pitchFamily="2" charset="2"/>
                </a:rPr>
                <a:t>– </a:t>
              </a:r>
              <a:r>
                <a:rPr lang="en-US" altLang="ko-KR" sz="1400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 pitchFamily="2" charset="2"/>
                </a:rPr>
                <a:t>CSS3</a:t>
              </a:r>
              <a:r>
                <a:rPr lang="en-US" altLang="ko-KR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 pitchFamily="2" charset="2"/>
                </a:rPr>
                <a:t>, </a:t>
              </a:r>
              <a:r>
                <a:rPr lang="en-US" altLang="ko-KR" sz="1400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 pitchFamily="2" charset="2"/>
                </a:rPr>
                <a:t>Javascriopt</a:t>
              </a:r>
              <a:endParaRPr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Optima" pitchFamily="2" charset="2"/>
              </a:endParaRPr>
            </a:p>
          </p:txBody>
        </p:sp>
        <p:sp>
          <p:nvSpPr>
            <p:cNvPr id="28" name="직사각형 27"/>
            <p:cNvSpPr/>
            <p:nvPr/>
          </p:nvSpPr>
          <p:spPr bwMode="auto">
            <a:xfrm>
              <a:off x="1563951" y="2204830"/>
              <a:ext cx="1080150" cy="7921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 anchor="ctr">
              <a:noAutofit/>
            </a:bodyPr>
            <a:lstStyle/>
            <a:p>
              <a:pPr algn="ctr" eaLnBrk="0" latinLnBrk="0" hangingPunct="0">
                <a:spcBef>
                  <a:spcPct val="50000"/>
                </a:spcBef>
                <a:buClr>
                  <a:schemeClr val="folHlink"/>
                </a:buClr>
              </a:pPr>
              <a:r>
                <a:rPr lang="ko-KR" altLang="en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tima" pitchFamily="2" charset="2"/>
                </a:rPr>
                <a:t>화 </a:t>
              </a:r>
              <a:r>
                <a:rPr lang="en-US" altLang="ko-KR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tima" pitchFamily="2" charset="2"/>
                </a:rPr>
                <a:t>(29)</a:t>
              </a:r>
              <a:endPara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endParaRPr>
            </a:p>
          </p:txBody>
        </p:sp>
        <p:sp>
          <p:nvSpPr>
            <p:cNvPr id="38" name="직사각형 37"/>
            <p:cNvSpPr/>
            <p:nvPr/>
          </p:nvSpPr>
          <p:spPr bwMode="auto">
            <a:xfrm>
              <a:off x="2644100" y="2204830"/>
              <a:ext cx="3528490" cy="79211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 anchor="t">
              <a:noAutofit/>
            </a:bodyPr>
            <a:lstStyle/>
            <a:p>
              <a:pPr marL="285750" indent="-285750" eaLnBrk="0" latinLnBrk="0" hangingPunct="0">
                <a:spcBef>
                  <a:spcPts val="300"/>
                </a:spcBef>
                <a:buClr>
                  <a:schemeClr val="folHlink"/>
                </a:buClr>
                <a:buFont typeface="Wingdings" panose="05000000000000000000" pitchFamily="2" charset="2"/>
                <a:buChar char="§"/>
              </a:pPr>
              <a:r>
                <a:rPr lang="en-US" altLang="ko-KR" sz="1300" dirty="0" err="1" smtClean="0">
                  <a:solidFill>
                    <a:schemeClr val="accent2">
                      <a:lumMod val="25000"/>
                    </a:schemeClr>
                  </a:solidFill>
                  <a:latin typeface="Optima" pitchFamily="2" charset="2"/>
                </a:rPr>
                <a:t>HTML5</a:t>
              </a:r>
              <a:r>
                <a:rPr lang="en-US" altLang="ko-KR" sz="1300" dirty="0" smtClean="0">
                  <a:solidFill>
                    <a:schemeClr val="accent2">
                      <a:lumMod val="25000"/>
                    </a:schemeClr>
                  </a:solidFill>
                  <a:latin typeface="Optima" pitchFamily="2" charset="2"/>
                </a:rPr>
                <a:t> API – </a:t>
              </a:r>
              <a:r>
                <a:rPr lang="en-US" altLang="ko-KR" sz="1300" dirty="0" err="1" smtClean="0">
                  <a:solidFill>
                    <a:schemeClr val="accent2">
                      <a:lumMod val="25000"/>
                    </a:schemeClr>
                  </a:solidFill>
                  <a:latin typeface="Optima" pitchFamily="2" charset="2"/>
                </a:rPr>
                <a:t>WebWorker</a:t>
              </a:r>
              <a:endParaRPr lang="en-US" altLang="ko-KR" sz="1300" dirty="0" smtClean="0">
                <a:solidFill>
                  <a:schemeClr val="accent2">
                    <a:lumMod val="25000"/>
                  </a:schemeClr>
                </a:solidFill>
                <a:latin typeface="Optima" pitchFamily="2" charset="2"/>
              </a:endParaRPr>
            </a:p>
            <a:p>
              <a:pPr marL="285750" indent="-285750" eaLnBrk="0" latinLnBrk="0" hangingPunct="0">
                <a:spcBef>
                  <a:spcPts val="300"/>
                </a:spcBef>
                <a:buClr>
                  <a:schemeClr val="folHlink"/>
                </a:buClr>
                <a:buFont typeface="Wingdings" panose="05000000000000000000" pitchFamily="2" charset="2"/>
                <a:buChar char="§"/>
              </a:pPr>
              <a:r>
                <a:rPr lang="en-US" altLang="ko-KR" sz="1300" dirty="0" err="1" smtClean="0">
                  <a:solidFill>
                    <a:schemeClr val="accent2">
                      <a:lumMod val="25000"/>
                    </a:schemeClr>
                  </a:solidFill>
                  <a:latin typeface="Optima" pitchFamily="2" charset="2"/>
                </a:rPr>
                <a:t>CSS3</a:t>
              </a:r>
              <a:r>
                <a:rPr lang="en-US" altLang="ko-KR" sz="1300" dirty="0" smtClean="0">
                  <a:solidFill>
                    <a:schemeClr val="accent2">
                      <a:lumMod val="25000"/>
                    </a:schemeClr>
                  </a:solidFill>
                  <a:latin typeface="Optima" pitchFamily="2" charset="2"/>
                </a:rPr>
                <a:t> </a:t>
              </a:r>
              <a:r>
                <a:rPr lang="ko-KR" altLang="en-US" sz="1300" dirty="0" smtClean="0">
                  <a:solidFill>
                    <a:schemeClr val="accent2">
                      <a:lumMod val="25000"/>
                    </a:schemeClr>
                  </a:solidFill>
                  <a:latin typeface="Optima" pitchFamily="2" charset="2"/>
                </a:rPr>
                <a:t>소개 </a:t>
              </a:r>
              <a:endParaRPr lang="en-US" altLang="ko-KR" sz="1300" dirty="0" smtClean="0">
                <a:solidFill>
                  <a:schemeClr val="accent2">
                    <a:lumMod val="25000"/>
                  </a:schemeClr>
                </a:solidFill>
                <a:latin typeface="Optima" pitchFamily="2" charset="2"/>
              </a:endParaRPr>
            </a:p>
            <a:p>
              <a:pPr marL="285750" indent="-285750" eaLnBrk="0" latinLnBrk="0" hangingPunct="0">
                <a:spcBef>
                  <a:spcPts val="300"/>
                </a:spcBef>
                <a:buClr>
                  <a:schemeClr val="folHlink"/>
                </a:buClr>
                <a:buFont typeface="Wingdings" panose="05000000000000000000" pitchFamily="2" charset="2"/>
                <a:buChar char="§"/>
              </a:pPr>
              <a:r>
                <a:rPr lang="en-US" altLang="ko-KR" sz="1300" dirty="0" smtClean="0">
                  <a:solidFill>
                    <a:schemeClr val="accent2">
                      <a:lumMod val="25000"/>
                    </a:schemeClr>
                  </a:solidFill>
                  <a:latin typeface="Optima" pitchFamily="2" charset="2"/>
                </a:rPr>
                <a:t>Responsive </a:t>
              </a:r>
              <a:r>
                <a:rPr lang="en-US" altLang="ko-KR" sz="1300" dirty="0" err="1" smtClean="0">
                  <a:solidFill>
                    <a:schemeClr val="accent2">
                      <a:lumMod val="25000"/>
                    </a:schemeClr>
                  </a:solidFill>
                  <a:latin typeface="Optima" pitchFamily="2" charset="2"/>
                </a:rPr>
                <a:t>WebDesign</a:t>
              </a:r>
              <a:endParaRPr lang="ko-KR" altLang="en-US" sz="1300" dirty="0" smtClean="0">
                <a:solidFill>
                  <a:schemeClr val="accent2">
                    <a:lumMod val="25000"/>
                  </a:schemeClr>
                </a:solidFill>
                <a:latin typeface="Optima" pitchFamily="2" charset="2"/>
              </a:endParaRPr>
            </a:p>
          </p:txBody>
        </p:sp>
        <p:sp>
          <p:nvSpPr>
            <p:cNvPr id="41" name="직사각형 40"/>
            <p:cNvSpPr/>
            <p:nvPr/>
          </p:nvSpPr>
          <p:spPr bwMode="auto">
            <a:xfrm>
              <a:off x="6172590" y="2204830"/>
              <a:ext cx="3528490" cy="79211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 anchor="t">
              <a:noAutofit/>
            </a:bodyPr>
            <a:lstStyle/>
            <a:p>
              <a:pPr marL="285750" indent="-285750" eaLnBrk="0" latinLnBrk="0" hangingPunct="0">
                <a:spcBef>
                  <a:spcPts val="300"/>
                </a:spcBef>
                <a:buClr>
                  <a:schemeClr val="folHlink"/>
                </a:buClr>
                <a:buFont typeface="Wingdings" panose="05000000000000000000" pitchFamily="2" charset="2"/>
                <a:buChar char="§"/>
              </a:pPr>
              <a:r>
                <a:rPr lang="en-US" altLang="ko-KR" sz="1300" dirty="0" smtClean="0">
                  <a:solidFill>
                    <a:schemeClr val="accent2">
                      <a:lumMod val="25000"/>
                    </a:schemeClr>
                  </a:solidFill>
                  <a:latin typeface="Optima" pitchFamily="2" charset="2"/>
                </a:rPr>
                <a:t>jQuery </a:t>
              </a:r>
              <a:r>
                <a:rPr lang="ko-KR" altLang="en-US" sz="1300" dirty="0" smtClean="0">
                  <a:solidFill>
                    <a:schemeClr val="accent2">
                      <a:lumMod val="25000"/>
                    </a:schemeClr>
                  </a:solidFill>
                  <a:latin typeface="Optima" pitchFamily="2" charset="2"/>
                </a:rPr>
                <a:t>소개 </a:t>
              </a:r>
              <a:endParaRPr lang="en-US" altLang="ko-KR" sz="1300" dirty="0" smtClean="0">
                <a:solidFill>
                  <a:schemeClr val="accent2">
                    <a:lumMod val="25000"/>
                  </a:schemeClr>
                </a:solidFill>
                <a:latin typeface="Optima" pitchFamily="2" charset="2"/>
              </a:endParaRPr>
            </a:p>
            <a:p>
              <a:pPr marL="285750" indent="-285750" eaLnBrk="0" latinLnBrk="0" hangingPunct="0">
                <a:spcBef>
                  <a:spcPts val="300"/>
                </a:spcBef>
                <a:buClr>
                  <a:schemeClr val="folHlink"/>
                </a:buClr>
                <a:buFont typeface="Wingdings" panose="05000000000000000000" pitchFamily="2" charset="2"/>
                <a:buChar char="§"/>
              </a:pPr>
              <a:r>
                <a:rPr lang="en-US" altLang="ko-KR" sz="1300" dirty="0" smtClean="0">
                  <a:solidFill>
                    <a:srgbClr val="C00000"/>
                  </a:solidFill>
                  <a:latin typeface="Optima" pitchFamily="2" charset="2"/>
                </a:rPr>
                <a:t>Web Front-End </a:t>
              </a:r>
              <a:r>
                <a:rPr lang="ko-KR" altLang="en-US" sz="1300" dirty="0" smtClean="0">
                  <a:solidFill>
                    <a:srgbClr val="C00000"/>
                  </a:solidFill>
                  <a:latin typeface="Optima" pitchFamily="2" charset="2"/>
                </a:rPr>
                <a:t>트랜드 </a:t>
              </a:r>
              <a:endParaRPr lang="en-US" altLang="ko-KR" sz="1300" dirty="0" smtClean="0">
                <a:solidFill>
                  <a:srgbClr val="C00000"/>
                </a:solidFill>
                <a:latin typeface="Optima" pitchFamily="2" charset="2"/>
              </a:endParaRPr>
            </a:p>
            <a:p>
              <a:pPr marL="285750" indent="-285750" eaLnBrk="0" latinLnBrk="0" hangingPunct="0">
                <a:spcBef>
                  <a:spcPts val="300"/>
                </a:spcBef>
                <a:buClr>
                  <a:schemeClr val="folHlink"/>
                </a:buClr>
                <a:buFont typeface="Wingdings" panose="05000000000000000000" pitchFamily="2" charset="2"/>
                <a:buChar char="§"/>
              </a:pPr>
              <a:r>
                <a:rPr lang="ko-KR" altLang="en-US" sz="1300" dirty="0" smtClean="0">
                  <a:solidFill>
                    <a:schemeClr val="accent2">
                      <a:lumMod val="25000"/>
                    </a:schemeClr>
                  </a:solidFill>
                  <a:latin typeface="Optima" pitchFamily="2" charset="2"/>
                </a:rPr>
                <a:t>질의 응답 </a:t>
              </a:r>
              <a:endParaRPr lang="ko-KR" altLang="en-US" sz="1300" dirty="0">
                <a:solidFill>
                  <a:schemeClr val="accent2">
                    <a:lumMod val="25000"/>
                  </a:schemeClr>
                </a:solidFill>
                <a:latin typeface="Optima" pitchFamily="2" charset="2"/>
              </a:endParaRP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1563950" y="3212970"/>
            <a:ext cx="8137130" cy="1080150"/>
            <a:chOff x="1563950" y="3068950"/>
            <a:chExt cx="8137130" cy="1080150"/>
          </a:xfrm>
        </p:grpSpPr>
        <p:sp>
          <p:nvSpPr>
            <p:cNvPr id="58" name="한쪽 모서리가 잘린 사각형 57"/>
            <p:cNvSpPr/>
            <p:nvPr/>
          </p:nvSpPr>
          <p:spPr bwMode="auto">
            <a:xfrm>
              <a:off x="1563950" y="3068950"/>
              <a:ext cx="4608639" cy="288040"/>
            </a:xfrm>
            <a:prstGeom prst="snip1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>
              <a:noFill/>
              <a:round/>
              <a:headEnd/>
              <a:tailEnd/>
            </a:ln>
            <a:effectLst/>
          </p:spPr>
          <p:txBody>
            <a:bodyPr wrap="square" lIns="72000" rIns="0" rtlCol="0" anchor="ctr">
              <a:noAutofit/>
            </a:bodyPr>
            <a:lstStyle/>
            <a:p>
              <a:pPr eaLnBrk="0" latinLnBrk="0" hangingPunct="0">
                <a:spcBef>
                  <a:spcPct val="50000"/>
                </a:spcBef>
                <a:buClr>
                  <a:schemeClr val="folHlink"/>
                </a:buClr>
              </a:pPr>
              <a:r>
                <a:rPr lang="en-US" altLang="ko-KR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 pitchFamily="2" charset="2"/>
                </a:rPr>
                <a:t>UI</a:t>
              </a:r>
              <a:r>
                <a:rPr lang="ko-KR" altLang="en-US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 pitchFamily="2" charset="2"/>
                </a:rPr>
                <a:t>를 넘어서 </a:t>
              </a:r>
              <a:r>
                <a:rPr lang="en-US" altLang="ko-KR" sz="1400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 pitchFamily="2" charset="2"/>
                </a:rPr>
                <a:t>UX</a:t>
              </a:r>
              <a:r>
                <a:rPr lang="en-US" altLang="ko-KR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 pitchFamily="2" charset="2"/>
                </a:rPr>
                <a:t> </a:t>
              </a:r>
              <a:r>
                <a:rPr lang="ko-KR" altLang="en-US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 pitchFamily="2" charset="2"/>
                </a:rPr>
                <a:t>이해 </a:t>
              </a:r>
            </a:p>
          </p:txBody>
        </p:sp>
        <p:sp>
          <p:nvSpPr>
            <p:cNvPr id="29" name="직사각형 28"/>
            <p:cNvSpPr/>
            <p:nvPr/>
          </p:nvSpPr>
          <p:spPr bwMode="auto">
            <a:xfrm>
              <a:off x="1563951" y="3356990"/>
              <a:ext cx="1080150" cy="7921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 anchor="ctr">
              <a:noAutofit/>
            </a:bodyPr>
            <a:lstStyle/>
            <a:p>
              <a:pPr algn="ctr" eaLnBrk="0" latinLnBrk="0" hangingPunct="0">
                <a:spcBef>
                  <a:spcPct val="50000"/>
                </a:spcBef>
                <a:buClr>
                  <a:schemeClr val="folHlink"/>
                </a:buClr>
              </a:pPr>
              <a:r>
                <a:rPr lang="ko-KR" altLang="en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tima" pitchFamily="2" charset="2"/>
                </a:rPr>
                <a:t>수 </a:t>
              </a:r>
              <a:r>
                <a:rPr lang="en-US" altLang="ko-KR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tima" pitchFamily="2" charset="2"/>
                </a:rPr>
                <a:t>(30)</a:t>
              </a:r>
              <a:endPara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endParaRPr>
            </a:p>
          </p:txBody>
        </p:sp>
        <p:sp>
          <p:nvSpPr>
            <p:cNvPr id="47" name="직사각형 46"/>
            <p:cNvSpPr/>
            <p:nvPr/>
          </p:nvSpPr>
          <p:spPr bwMode="auto">
            <a:xfrm>
              <a:off x="2644100" y="3356990"/>
              <a:ext cx="3528490" cy="79211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 anchor="ctr">
              <a:noAutofit/>
            </a:bodyPr>
            <a:lstStyle/>
            <a:p>
              <a:pPr marL="285750" indent="-285750" eaLnBrk="0" latinLnBrk="0" hangingPunct="0">
                <a:spcBef>
                  <a:spcPts val="300"/>
                </a:spcBef>
                <a:buClr>
                  <a:schemeClr val="folHlink"/>
                </a:buClr>
                <a:buFont typeface="Wingdings" panose="05000000000000000000" pitchFamily="2" charset="2"/>
                <a:buChar char="§"/>
              </a:pPr>
              <a:r>
                <a:rPr lang="en-US" altLang="ko-KR" sz="1300" dirty="0" err="1" smtClean="0">
                  <a:solidFill>
                    <a:schemeClr val="accent2">
                      <a:lumMod val="25000"/>
                    </a:schemeClr>
                  </a:solidFill>
                  <a:latin typeface="Optima" pitchFamily="2" charset="2"/>
                </a:rPr>
                <a:t>UX</a:t>
              </a:r>
              <a:r>
                <a:rPr lang="en-US" altLang="ko-KR" sz="1300" dirty="0" smtClean="0">
                  <a:solidFill>
                    <a:schemeClr val="accent2">
                      <a:lumMod val="25000"/>
                    </a:schemeClr>
                  </a:solidFill>
                  <a:latin typeface="Optima" pitchFamily="2" charset="2"/>
                </a:rPr>
                <a:t> </a:t>
              </a:r>
              <a:r>
                <a:rPr lang="ko-KR" altLang="en-US" sz="1300" dirty="0" smtClean="0">
                  <a:solidFill>
                    <a:schemeClr val="accent2">
                      <a:lumMod val="25000"/>
                    </a:schemeClr>
                  </a:solidFill>
                  <a:latin typeface="Optima" pitchFamily="2" charset="2"/>
                </a:rPr>
                <a:t>이</a:t>
              </a:r>
              <a:r>
                <a:rPr lang="ko-KR" altLang="en-US" sz="1300" dirty="0">
                  <a:solidFill>
                    <a:schemeClr val="accent2">
                      <a:lumMod val="25000"/>
                    </a:schemeClr>
                  </a:solidFill>
                  <a:latin typeface="Optima" pitchFamily="2" charset="2"/>
                </a:rPr>
                <a:t>해</a:t>
              </a:r>
              <a:endParaRPr lang="ko-KR" altLang="en-US" sz="1300" dirty="0" smtClean="0">
                <a:solidFill>
                  <a:schemeClr val="accent2">
                    <a:lumMod val="25000"/>
                  </a:schemeClr>
                </a:solidFill>
                <a:latin typeface="Optima" pitchFamily="2" charset="2"/>
              </a:endParaRPr>
            </a:p>
          </p:txBody>
        </p:sp>
        <p:sp>
          <p:nvSpPr>
            <p:cNvPr id="48" name="직사각형 47"/>
            <p:cNvSpPr/>
            <p:nvPr/>
          </p:nvSpPr>
          <p:spPr bwMode="auto">
            <a:xfrm>
              <a:off x="6172590" y="3356990"/>
              <a:ext cx="3528490" cy="79211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 anchor="ctr">
              <a:noAutofit/>
            </a:bodyPr>
            <a:lstStyle/>
            <a:p>
              <a:pPr marL="285750" indent="-285750" eaLnBrk="0" latinLnBrk="0" hangingPunct="0">
                <a:spcBef>
                  <a:spcPts val="300"/>
                </a:spcBef>
                <a:buClr>
                  <a:schemeClr val="folHlink"/>
                </a:buClr>
                <a:buFont typeface="Wingdings" panose="05000000000000000000" pitchFamily="2" charset="2"/>
                <a:buChar char="§"/>
              </a:pPr>
              <a:r>
                <a:rPr lang="en-US" altLang="ko-KR" sz="1300" dirty="0" smtClean="0">
                  <a:solidFill>
                    <a:schemeClr val="accent2">
                      <a:lumMod val="25000"/>
                    </a:schemeClr>
                  </a:solidFill>
                  <a:latin typeface="Optima" pitchFamily="2" charset="2"/>
                </a:rPr>
                <a:t>UI/</a:t>
              </a:r>
              <a:r>
                <a:rPr lang="en-US" altLang="ko-KR" sz="1300" dirty="0" err="1" smtClean="0">
                  <a:solidFill>
                    <a:schemeClr val="accent2">
                      <a:lumMod val="25000"/>
                    </a:schemeClr>
                  </a:solidFill>
                  <a:latin typeface="Optima" pitchFamily="2" charset="2"/>
                </a:rPr>
                <a:t>UX</a:t>
              </a:r>
              <a:r>
                <a:rPr lang="en-US" altLang="ko-KR" sz="1300" dirty="0" smtClean="0">
                  <a:solidFill>
                    <a:schemeClr val="accent2">
                      <a:lumMod val="25000"/>
                    </a:schemeClr>
                  </a:solidFill>
                  <a:latin typeface="Optima" pitchFamily="2" charset="2"/>
                </a:rPr>
                <a:t> </a:t>
              </a:r>
              <a:r>
                <a:rPr lang="ko-KR" altLang="en-US" sz="1300" dirty="0" smtClean="0">
                  <a:solidFill>
                    <a:schemeClr val="accent2">
                      <a:lumMod val="25000"/>
                    </a:schemeClr>
                  </a:solidFill>
                  <a:latin typeface="Optima" pitchFamily="2" charset="2"/>
                </a:rPr>
                <a:t>프로세스</a:t>
              </a:r>
              <a:endParaRPr lang="en-US" altLang="ko-KR" sz="1300" dirty="0" smtClean="0">
                <a:solidFill>
                  <a:schemeClr val="accent2">
                    <a:lumMod val="25000"/>
                  </a:schemeClr>
                </a:solidFill>
                <a:latin typeface="Optima" pitchFamily="2" charset="2"/>
              </a:endParaRPr>
            </a:p>
            <a:p>
              <a:pPr marL="285750" indent="-285750" eaLnBrk="0" latinLnBrk="0" hangingPunct="0">
                <a:spcBef>
                  <a:spcPts val="300"/>
                </a:spcBef>
                <a:buClr>
                  <a:schemeClr val="folHlink"/>
                </a:buClr>
                <a:buFont typeface="Wingdings" panose="05000000000000000000" pitchFamily="2" charset="2"/>
                <a:buChar char="§"/>
              </a:pPr>
              <a:r>
                <a:rPr lang="ko-KR" altLang="en-US" sz="1300" dirty="0" smtClean="0">
                  <a:solidFill>
                    <a:schemeClr val="accent2">
                      <a:lumMod val="25000"/>
                    </a:schemeClr>
                  </a:solidFill>
                  <a:latin typeface="Optima" pitchFamily="2" charset="2"/>
                </a:rPr>
                <a:t>실습</a:t>
              </a:r>
              <a:r>
                <a:rPr lang="en-US" altLang="ko-KR" sz="1300" dirty="0" smtClean="0">
                  <a:solidFill>
                    <a:schemeClr val="accent2">
                      <a:lumMod val="25000"/>
                    </a:schemeClr>
                  </a:solidFill>
                  <a:latin typeface="Optima" pitchFamily="2" charset="2"/>
                </a:rPr>
                <a:t>: </a:t>
              </a:r>
              <a:r>
                <a:rPr lang="en-US" altLang="ko-KR" sz="1300" dirty="0" err="1" smtClean="0">
                  <a:solidFill>
                    <a:schemeClr val="accent2">
                      <a:lumMod val="25000"/>
                    </a:schemeClr>
                  </a:solidFill>
                  <a:latin typeface="Optima" pitchFamily="2" charset="2"/>
                </a:rPr>
                <a:t>UX</a:t>
              </a:r>
              <a:r>
                <a:rPr lang="en-US" altLang="ko-KR" sz="1300" dirty="0" smtClean="0">
                  <a:solidFill>
                    <a:schemeClr val="accent2">
                      <a:lumMod val="25000"/>
                    </a:schemeClr>
                  </a:solidFill>
                  <a:latin typeface="Optima" pitchFamily="2" charset="2"/>
                </a:rPr>
                <a:t> </a:t>
              </a:r>
              <a:r>
                <a:rPr lang="ko-KR" altLang="en-US" sz="1300" dirty="0" smtClean="0">
                  <a:solidFill>
                    <a:schemeClr val="accent2">
                      <a:lumMod val="25000"/>
                    </a:schemeClr>
                  </a:solidFill>
                  <a:latin typeface="Optima" pitchFamily="2" charset="2"/>
                </a:rPr>
                <a:t>프로세스 </a:t>
              </a:r>
              <a:r>
                <a:rPr lang="ko-KR" altLang="en-US" sz="1300" dirty="0" err="1" smtClean="0">
                  <a:solidFill>
                    <a:schemeClr val="accent2">
                      <a:lumMod val="25000"/>
                    </a:schemeClr>
                  </a:solidFill>
                  <a:latin typeface="Optima" pitchFamily="2" charset="2"/>
                </a:rPr>
                <a:t>따라하기</a:t>
              </a:r>
              <a:r>
                <a:rPr lang="ko-KR" altLang="en-US" sz="1300" dirty="0" smtClean="0">
                  <a:solidFill>
                    <a:schemeClr val="accent2">
                      <a:lumMod val="25000"/>
                    </a:schemeClr>
                  </a:solidFill>
                  <a:latin typeface="Optima" pitchFamily="2" charset="2"/>
                </a:rPr>
                <a:t>  </a:t>
              </a:r>
              <a:endParaRPr lang="ko-KR" altLang="en-US" sz="1300" dirty="0">
                <a:solidFill>
                  <a:schemeClr val="accent2">
                    <a:lumMod val="25000"/>
                  </a:schemeClr>
                </a:solidFill>
                <a:latin typeface="Optima" pitchFamily="2" charset="2"/>
              </a:endParaRPr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1563950" y="4365130"/>
            <a:ext cx="8137130" cy="1080150"/>
            <a:chOff x="1563950" y="4221110"/>
            <a:chExt cx="8137130" cy="1080150"/>
          </a:xfrm>
        </p:grpSpPr>
        <p:sp>
          <p:nvSpPr>
            <p:cNvPr id="59" name="한쪽 모서리가 잘린 사각형 58"/>
            <p:cNvSpPr/>
            <p:nvPr/>
          </p:nvSpPr>
          <p:spPr bwMode="auto">
            <a:xfrm>
              <a:off x="1563950" y="4221110"/>
              <a:ext cx="4608639" cy="288040"/>
            </a:xfrm>
            <a:prstGeom prst="snip1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>
              <a:noFill/>
              <a:round/>
              <a:headEnd/>
              <a:tailEnd/>
            </a:ln>
            <a:effectLst/>
          </p:spPr>
          <p:txBody>
            <a:bodyPr wrap="square" lIns="72000" rIns="0" rtlCol="0" anchor="ctr">
              <a:noAutofit/>
            </a:bodyPr>
            <a:lstStyle/>
            <a:p>
              <a:pPr eaLnBrk="0" latinLnBrk="0" hangingPunct="0">
                <a:spcBef>
                  <a:spcPct val="50000"/>
                </a:spcBef>
                <a:buClr>
                  <a:schemeClr val="folHlink"/>
                </a:buClr>
              </a:pPr>
              <a:r>
                <a:rPr lang="en-US" altLang="ko-KR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 pitchFamily="2" charset="2"/>
                </a:rPr>
                <a:t>UI</a:t>
              </a:r>
              <a:r>
                <a:rPr lang="ko-KR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 pitchFamily="2" charset="2"/>
                </a:rPr>
                <a:t> </a:t>
              </a:r>
              <a:r>
                <a:rPr lang="ko-KR" altLang="en-US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 pitchFamily="2" charset="2"/>
                </a:rPr>
                <a:t>기획 실무 </a:t>
              </a:r>
              <a:r>
                <a:rPr lang="en-US" altLang="ko-KR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 pitchFamily="2" charset="2"/>
                </a:rPr>
                <a:t>1 –  UI </a:t>
              </a:r>
              <a:r>
                <a:rPr lang="ko-KR" altLang="en-US" sz="1400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 pitchFamily="2" charset="2"/>
                </a:rPr>
                <a:t>프로토타입</a:t>
              </a:r>
              <a:r>
                <a:rPr lang="ko-KR" altLang="en-US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 pitchFamily="2" charset="2"/>
                </a:rPr>
                <a:t> 도구 </a:t>
              </a:r>
            </a:p>
          </p:txBody>
        </p:sp>
        <p:sp>
          <p:nvSpPr>
            <p:cNvPr id="30" name="직사각형 29"/>
            <p:cNvSpPr/>
            <p:nvPr/>
          </p:nvSpPr>
          <p:spPr bwMode="auto">
            <a:xfrm>
              <a:off x="1563951" y="4509150"/>
              <a:ext cx="1080150" cy="7921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 anchor="ctr">
              <a:noAutofit/>
            </a:bodyPr>
            <a:lstStyle/>
            <a:p>
              <a:pPr algn="ctr" eaLnBrk="0" latinLnBrk="0" hangingPunct="0">
                <a:spcBef>
                  <a:spcPct val="50000"/>
                </a:spcBef>
                <a:buClr>
                  <a:schemeClr val="folHlink"/>
                </a:buClr>
              </a:pPr>
              <a:r>
                <a:rPr lang="ko-KR" altLang="en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tima" pitchFamily="2" charset="2"/>
                </a:rPr>
                <a:t>목 </a:t>
              </a:r>
              <a:r>
                <a:rPr lang="en-US" altLang="ko-KR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tima" pitchFamily="2" charset="2"/>
                </a:rPr>
                <a:t>(31)</a:t>
              </a:r>
              <a:endPara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endParaRPr>
            </a:p>
          </p:txBody>
        </p:sp>
        <p:sp>
          <p:nvSpPr>
            <p:cNvPr id="49" name="직사각형 48"/>
            <p:cNvSpPr/>
            <p:nvPr/>
          </p:nvSpPr>
          <p:spPr bwMode="auto">
            <a:xfrm>
              <a:off x="2644100" y="4509150"/>
              <a:ext cx="3528490" cy="79211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 anchor="ctr">
              <a:noAutofit/>
            </a:bodyPr>
            <a:lstStyle/>
            <a:p>
              <a:pPr marL="285750" indent="-285750" eaLnBrk="0" latinLnBrk="0" hangingPunct="0">
                <a:spcBef>
                  <a:spcPts val="300"/>
                </a:spcBef>
                <a:buClr>
                  <a:schemeClr val="folHlink"/>
                </a:buClr>
                <a:buFont typeface="Wingdings" panose="05000000000000000000" pitchFamily="2" charset="2"/>
                <a:buChar char="§"/>
              </a:pPr>
              <a:r>
                <a:rPr lang="en-US" altLang="ko-KR" sz="1300" dirty="0" smtClean="0">
                  <a:solidFill>
                    <a:schemeClr val="accent2">
                      <a:lumMod val="25000"/>
                    </a:schemeClr>
                  </a:solidFill>
                  <a:latin typeface="Optima" pitchFamily="2" charset="2"/>
                </a:rPr>
                <a:t>UI </a:t>
              </a:r>
              <a:r>
                <a:rPr lang="ko-KR" altLang="en-US" sz="1300" dirty="0" smtClean="0">
                  <a:solidFill>
                    <a:schemeClr val="accent2">
                      <a:lumMod val="25000"/>
                    </a:schemeClr>
                  </a:solidFill>
                  <a:latin typeface="Optima" pitchFamily="2" charset="2"/>
                </a:rPr>
                <a:t>기획 도구</a:t>
              </a:r>
              <a:r>
                <a:rPr lang="en-US" altLang="ko-KR" sz="1300" dirty="0" smtClean="0">
                  <a:solidFill>
                    <a:schemeClr val="accent2">
                      <a:lumMod val="25000"/>
                    </a:schemeClr>
                  </a:solidFill>
                  <a:latin typeface="Optima" pitchFamily="2" charset="2"/>
                </a:rPr>
                <a:t>(</a:t>
              </a:r>
              <a:r>
                <a:rPr lang="en-US" altLang="ko-KR" sz="1300" dirty="0" err="1" smtClean="0">
                  <a:solidFill>
                    <a:schemeClr val="accent2">
                      <a:lumMod val="25000"/>
                    </a:schemeClr>
                  </a:solidFill>
                  <a:latin typeface="Optima" pitchFamily="2" charset="2"/>
                </a:rPr>
                <a:t>Axure</a:t>
              </a:r>
              <a:r>
                <a:rPr lang="en-US" altLang="ko-KR" sz="1300" dirty="0" smtClean="0">
                  <a:solidFill>
                    <a:schemeClr val="accent2">
                      <a:lumMod val="25000"/>
                    </a:schemeClr>
                  </a:solidFill>
                  <a:latin typeface="Optima" pitchFamily="2" charset="2"/>
                </a:rPr>
                <a:t> RP)</a:t>
              </a:r>
              <a:r>
                <a:rPr lang="ko-KR" altLang="en-US" sz="1300" dirty="0" smtClean="0">
                  <a:solidFill>
                    <a:schemeClr val="accent2">
                      <a:lumMod val="25000"/>
                    </a:schemeClr>
                  </a:solidFill>
                  <a:latin typeface="Optima" pitchFamily="2" charset="2"/>
                </a:rPr>
                <a:t> 소개</a:t>
              </a:r>
              <a:endParaRPr lang="en-US" altLang="ko-KR" sz="1300" dirty="0" smtClean="0">
                <a:solidFill>
                  <a:schemeClr val="accent2">
                    <a:lumMod val="25000"/>
                  </a:schemeClr>
                </a:solidFill>
                <a:latin typeface="Optima" pitchFamily="2" charset="2"/>
              </a:endParaRPr>
            </a:p>
            <a:p>
              <a:pPr marL="285750" indent="-285750" eaLnBrk="0" latinLnBrk="0" hangingPunct="0">
                <a:spcBef>
                  <a:spcPts val="300"/>
                </a:spcBef>
                <a:buClr>
                  <a:schemeClr val="folHlink"/>
                </a:buClr>
                <a:buFont typeface="Wingdings" panose="05000000000000000000" pitchFamily="2" charset="2"/>
                <a:buChar char="§"/>
              </a:pPr>
              <a:r>
                <a:rPr lang="en-US" altLang="ko-KR" sz="1300" dirty="0" err="1" smtClean="0">
                  <a:solidFill>
                    <a:schemeClr val="accent2">
                      <a:lumMod val="25000"/>
                    </a:schemeClr>
                  </a:solidFill>
                  <a:latin typeface="Optima" pitchFamily="2" charset="2"/>
                </a:rPr>
                <a:t>Axure</a:t>
              </a:r>
              <a:r>
                <a:rPr lang="en-US" altLang="ko-KR" sz="1300" dirty="0" smtClean="0">
                  <a:solidFill>
                    <a:schemeClr val="accent2">
                      <a:lumMod val="25000"/>
                    </a:schemeClr>
                  </a:solidFill>
                  <a:latin typeface="Optima" pitchFamily="2" charset="2"/>
                </a:rPr>
                <a:t> RP - Pages</a:t>
              </a:r>
              <a:r>
                <a:rPr lang="ko-KR" altLang="en-US" sz="1300" dirty="0" smtClean="0">
                  <a:solidFill>
                    <a:schemeClr val="accent2">
                      <a:lumMod val="25000"/>
                    </a:schemeClr>
                  </a:solidFill>
                  <a:latin typeface="Optima" pitchFamily="2" charset="2"/>
                </a:rPr>
                <a:t> </a:t>
              </a:r>
              <a:endParaRPr lang="en-US" altLang="ko-KR" sz="1300" dirty="0" smtClean="0">
                <a:solidFill>
                  <a:schemeClr val="accent2">
                    <a:lumMod val="25000"/>
                  </a:schemeClr>
                </a:solidFill>
                <a:latin typeface="Optima" pitchFamily="2" charset="2"/>
              </a:endParaRPr>
            </a:p>
            <a:p>
              <a:pPr marL="285750" indent="-285750" eaLnBrk="0" latinLnBrk="0" hangingPunct="0">
                <a:spcBef>
                  <a:spcPts val="300"/>
                </a:spcBef>
                <a:buClr>
                  <a:schemeClr val="folHlink"/>
                </a:buClr>
                <a:buFont typeface="Wingdings" panose="05000000000000000000" pitchFamily="2" charset="2"/>
                <a:buChar char="§"/>
              </a:pPr>
              <a:r>
                <a:rPr lang="en-US" altLang="ko-KR" sz="1300" dirty="0" err="1" smtClean="0">
                  <a:solidFill>
                    <a:schemeClr val="accent2">
                      <a:lumMod val="25000"/>
                    </a:schemeClr>
                  </a:solidFill>
                  <a:latin typeface="Optima" pitchFamily="2" charset="2"/>
                </a:rPr>
                <a:t>Axure</a:t>
              </a:r>
              <a:r>
                <a:rPr lang="en-US" altLang="ko-KR" sz="1300" dirty="0" smtClean="0">
                  <a:solidFill>
                    <a:schemeClr val="accent2">
                      <a:lumMod val="25000"/>
                    </a:schemeClr>
                  </a:solidFill>
                  <a:latin typeface="Optima" pitchFamily="2" charset="2"/>
                </a:rPr>
                <a:t> RP - Widget &amp; Master</a:t>
              </a:r>
              <a:endParaRPr lang="ko-KR" altLang="en-US" sz="1300" dirty="0" smtClean="0">
                <a:solidFill>
                  <a:schemeClr val="accent2">
                    <a:lumMod val="25000"/>
                  </a:schemeClr>
                </a:solidFill>
                <a:latin typeface="Optima" pitchFamily="2" charset="2"/>
              </a:endParaRPr>
            </a:p>
          </p:txBody>
        </p:sp>
        <p:sp>
          <p:nvSpPr>
            <p:cNvPr id="50" name="직사각형 49"/>
            <p:cNvSpPr/>
            <p:nvPr/>
          </p:nvSpPr>
          <p:spPr bwMode="auto">
            <a:xfrm>
              <a:off x="6172590" y="4509150"/>
              <a:ext cx="3528490" cy="79211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 anchor="ctr">
              <a:noAutofit/>
            </a:bodyPr>
            <a:lstStyle/>
            <a:p>
              <a:pPr marL="285750" indent="-285750" eaLnBrk="0" latinLnBrk="0" hangingPunct="0">
                <a:spcBef>
                  <a:spcPts val="300"/>
                </a:spcBef>
                <a:buClr>
                  <a:schemeClr val="folHlink"/>
                </a:buClr>
                <a:buFont typeface="Wingdings" panose="05000000000000000000" pitchFamily="2" charset="2"/>
                <a:buChar char="§"/>
              </a:pPr>
              <a:r>
                <a:rPr lang="en-US" altLang="ko-KR" sz="1300" dirty="0" err="1" smtClean="0">
                  <a:solidFill>
                    <a:schemeClr val="accent2">
                      <a:lumMod val="25000"/>
                    </a:schemeClr>
                  </a:solidFill>
                  <a:latin typeface="Optima" pitchFamily="2" charset="2"/>
                </a:rPr>
                <a:t>Axure</a:t>
              </a:r>
              <a:r>
                <a:rPr lang="en-US" altLang="ko-KR" sz="1300" dirty="0" smtClean="0">
                  <a:solidFill>
                    <a:schemeClr val="accent2">
                      <a:lumMod val="25000"/>
                    </a:schemeClr>
                  </a:solidFill>
                  <a:latin typeface="Optima" pitchFamily="2" charset="2"/>
                </a:rPr>
                <a:t> RP – Interaction</a:t>
              </a:r>
            </a:p>
            <a:p>
              <a:pPr marL="285750" indent="-285750" eaLnBrk="0" latinLnBrk="0" hangingPunct="0">
                <a:spcBef>
                  <a:spcPts val="300"/>
                </a:spcBef>
                <a:buClr>
                  <a:schemeClr val="folHlink"/>
                </a:buClr>
                <a:buFont typeface="Wingdings" panose="05000000000000000000" pitchFamily="2" charset="2"/>
                <a:buChar char="§"/>
              </a:pPr>
              <a:r>
                <a:rPr lang="en-US" altLang="ko-KR" sz="1300" dirty="0" err="1" smtClean="0">
                  <a:solidFill>
                    <a:schemeClr val="accent2">
                      <a:lumMod val="25000"/>
                    </a:schemeClr>
                  </a:solidFill>
                  <a:latin typeface="Optima" pitchFamily="2" charset="2"/>
                </a:rPr>
                <a:t>Axure</a:t>
              </a:r>
              <a:r>
                <a:rPr lang="en-US" altLang="ko-KR" sz="1300" dirty="0" smtClean="0">
                  <a:solidFill>
                    <a:schemeClr val="accent2">
                      <a:lumMod val="25000"/>
                    </a:schemeClr>
                  </a:solidFill>
                  <a:latin typeface="Optima" pitchFamily="2" charset="2"/>
                </a:rPr>
                <a:t> RP – Dynamic </a:t>
              </a:r>
              <a:r>
                <a:rPr lang="en-US" altLang="ko-KR" sz="1300" dirty="0" err="1" smtClean="0">
                  <a:solidFill>
                    <a:schemeClr val="accent2">
                      <a:lumMod val="25000"/>
                    </a:schemeClr>
                  </a:solidFill>
                  <a:latin typeface="Optima" pitchFamily="2" charset="2"/>
                </a:rPr>
                <a:t>Pannel</a:t>
              </a:r>
              <a:endParaRPr lang="en-US" altLang="ko-KR" sz="1300" dirty="0" smtClean="0">
                <a:solidFill>
                  <a:schemeClr val="accent2">
                    <a:lumMod val="25000"/>
                  </a:schemeClr>
                </a:solidFill>
                <a:latin typeface="Optima" pitchFamily="2" charset="2"/>
              </a:endParaRPr>
            </a:p>
            <a:p>
              <a:pPr marL="285750" indent="-285750" eaLnBrk="0" latinLnBrk="0" hangingPunct="0">
                <a:spcBef>
                  <a:spcPts val="300"/>
                </a:spcBef>
                <a:buClr>
                  <a:schemeClr val="folHlink"/>
                </a:buClr>
                <a:buFont typeface="Wingdings" panose="05000000000000000000" pitchFamily="2" charset="2"/>
                <a:buChar char="§"/>
              </a:pPr>
              <a:r>
                <a:rPr lang="en-US" altLang="ko-KR" sz="1300" dirty="0" err="1" smtClean="0">
                  <a:solidFill>
                    <a:schemeClr val="accent2">
                      <a:lumMod val="25000"/>
                    </a:schemeClr>
                  </a:solidFill>
                  <a:latin typeface="Optima" pitchFamily="2" charset="2"/>
                </a:rPr>
                <a:t>Axure</a:t>
              </a:r>
              <a:r>
                <a:rPr lang="en-US" altLang="ko-KR" sz="1300" dirty="0" smtClean="0">
                  <a:solidFill>
                    <a:schemeClr val="accent2">
                      <a:lumMod val="25000"/>
                    </a:schemeClr>
                  </a:solidFill>
                  <a:latin typeface="Optima" pitchFamily="2" charset="2"/>
                </a:rPr>
                <a:t> RP – Condition, Values</a:t>
              </a:r>
              <a:endParaRPr lang="ko-KR" altLang="en-US" sz="1300" dirty="0">
                <a:solidFill>
                  <a:schemeClr val="accent2">
                    <a:lumMod val="25000"/>
                  </a:schemeClr>
                </a:solidFill>
                <a:latin typeface="Optima" pitchFamily="2" charset="2"/>
              </a:endParaRPr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1563950" y="5517290"/>
            <a:ext cx="8137130" cy="1080150"/>
            <a:chOff x="1563950" y="5373270"/>
            <a:chExt cx="8137130" cy="1080150"/>
          </a:xfrm>
        </p:grpSpPr>
        <p:sp>
          <p:nvSpPr>
            <p:cNvPr id="60" name="한쪽 모서리가 잘린 사각형 59"/>
            <p:cNvSpPr/>
            <p:nvPr/>
          </p:nvSpPr>
          <p:spPr bwMode="auto">
            <a:xfrm>
              <a:off x="1563950" y="5373270"/>
              <a:ext cx="4608639" cy="288040"/>
            </a:xfrm>
            <a:prstGeom prst="snip1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>
              <a:noFill/>
              <a:round/>
              <a:headEnd/>
              <a:tailEnd/>
            </a:ln>
            <a:effectLst/>
          </p:spPr>
          <p:txBody>
            <a:bodyPr wrap="square" lIns="72000" rIns="0" rtlCol="0" anchor="ctr">
              <a:noAutofit/>
            </a:bodyPr>
            <a:lstStyle/>
            <a:p>
              <a:pPr eaLnBrk="0" latinLnBrk="0" hangingPunct="0">
                <a:spcBef>
                  <a:spcPct val="50000"/>
                </a:spcBef>
                <a:buClr>
                  <a:schemeClr val="folHlink"/>
                </a:buClr>
              </a:pPr>
              <a:r>
                <a:rPr lang="en-US" altLang="ko-KR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 pitchFamily="2" charset="2"/>
                </a:rPr>
                <a:t>UI</a:t>
              </a:r>
              <a:r>
                <a:rPr lang="ko-KR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 pitchFamily="2" charset="2"/>
                </a:rPr>
                <a:t> </a:t>
              </a:r>
              <a:r>
                <a:rPr lang="ko-KR" altLang="en-US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 pitchFamily="2" charset="2"/>
                </a:rPr>
                <a:t>기획 실무 </a:t>
              </a:r>
              <a:r>
                <a:rPr lang="en-US" altLang="ko-KR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 pitchFamily="2" charset="2"/>
                </a:rPr>
                <a:t>II</a:t>
              </a:r>
              <a:r>
                <a:rPr lang="ko-KR" altLang="en-US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 pitchFamily="2" charset="2"/>
                </a:rPr>
                <a:t> </a:t>
              </a:r>
              <a:r>
                <a:rPr lang="en-US" altLang="ko-KR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 pitchFamily="2" charset="2"/>
                </a:rPr>
                <a:t>-  </a:t>
              </a:r>
              <a:r>
                <a:rPr lang="ko-KR" altLang="en-US" sz="1400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 pitchFamily="2" charset="2"/>
                </a:rPr>
                <a:t>파워포인트를</a:t>
              </a:r>
              <a:r>
                <a:rPr lang="ko-KR" altLang="en-US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 pitchFamily="2" charset="2"/>
                </a:rPr>
                <a:t> 이용한 프리젠테이션  </a:t>
              </a:r>
            </a:p>
          </p:txBody>
        </p:sp>
        <p:sp>
          <p:nvSpPr>
            <p:cNvPr id="33" name="직사각형 32"/>
            <p:cNvSpPr/>
            <p:nvPr/>
          </p:nvSpPr>
          <p:spPr bwMode="auto">
            <a:xfrm>
              <a:off x="1563951" y="5661310"/>
              <a:ext cx="1080150" cy="7921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 anchor="ctr">
              <a:noAutofit/>
            </a:bodyPr>
            <a:lstStyle/>
            <a:p>
              <a:pPr algn="ctr" eaLnBrk="0" latinLnBrk="0" hangingPunct="0">
                <a:spcBef>
                  <a:spcPct val="50000"/>
                </a:spcBef>
                <a:buClr>
                  <a:schemeClr val="folHlink"/>
                </a:buClr>
              </a:pPr>
              <a:r>
                <a:rPr lang="ko-KR" altLang="en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tima" pitchFamily="2" charset="2"/>
                </a:rPr>
                <a:t>금 </a:t>
              </a:r>
              <a:r>
                <a:rPr lang="en-US" altLang="ko-KR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tima" pitchFamily="2" charset="2"/>
                </a:rPr>
                <a:t>(1)</a:t>
              </a:r>
              <a:endPara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endParaRPr>
            </a:p>
          </p:txBody>
        </p:sp>
        <p:sp>
          <p:nvSpPr>
            <p:cNvPr id="52" name="직사각형 51"/>
            <p:cNvSpPr/>
            <p:nvPr/>
          </p:nvSpPr>
          <p:spPr bwMode="auto">
            <a:xfrm>
              <a:off x="2644100" y="5661310"/>
              <a:ext cx="3528490" cy="79211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 anchor="ctr">
              <a:noAutofit/>
            </a:bodyPr>
            <a:lstStyle/>
            <a:p>
              <a:pPr marL="285750" indent="-285750" eaLnBrk="0" latinLnBrk="0" hangingPunct="0">
                <a:spcBef>
                  <a:spcPts val="300"/>
                </a:spcBef>
                <a:buClr>
                  <a:schemeClr val="folHlink"/>
                </a:buClr>
                <a:buFont typeface="Wingdings" panose="05000000000000000000" pitchFamily="2" charset="2"/>
                <a:buChar char="§"/>
              </a:pPr>
              <a:r>
                <a:rPr lang="ko-KR" altLang="en-US" sz="1300" dirty="0" smtClean="0">
                  <a:solidFill>
                    <a:schemeClr val="accent2">
                      <a:lumMod val="25000"/>
                    </a:schemeClr>
                  </a:solidFill>
                  <a:latin typeface="Optima" pitchFamily="2" charset="2"/>
                </a:rPr>
                <a:t>프리젠테이션 개요</a:t>
              </a:r>
              <a:endParaRPr lang="en-US" altLang="ko-KR" sz="1300" dirty="0" smtClean="0">
                <a:solidFill>
                  <a:schemeClr val="accent2">
                    <a:lumMod val="25000"/>
                  </a:schemeClr>
                </a:solidFill>
                <a:latin typeface="Optima" pitchFamily="2" charset="2"/>
              </a:endParaRPr>
            </a:p>
            <a:p>
              <a:pPr marL="285750" indent="-285750" eaLnBrk="0" latinLnBrk="0" hangingPunct="0">
                <a:spcBef>
                  <a:spcPts val="300"/>
                </a:spcBef>
                <a:buClr>
                  <a:schemeClr val="folHlink"/>
                </a:buClr>
                <a:buFont typeface="Wingdings" panose="05000000000000000000" pitchFamily="2" charset="2"/>
                <a:buChar char="§"/>
              </a:pPr>
              <a:r>
                <a:rPr lang="ko-KR" altLang="en-US" sz="1300" dirty="0">
                  <a:solidFill>
                    <a:schemeClr val="accent2">
                      <a:lumMod val="25000"/>
                    </a:schemeClr>
                  </a:solidFill>
                  <a:latin typeface="Optima" pitchFamily="2" charset="2"/>
                </a:rPr>
                <a:t>프리젠테이션 </a:t>
              </a:r>
              <a:r>
                <a:rPr lang="en-US" altLang="ko-KR" sz="1300" dirty="0" smtClean="0">
                  <a:solidFill>
                    <a:schemeClr val="accent2">
                      <a:lumMod val="25000"/>
                    </a:schemeClr>
                  </a:solidFill>
                  <a:latin typeface="Optima" pitchFamily="2" charset="2"/>
                </a:rPr>
                <a:t>– </a:t>
              </a:r>
              <a:r>
                <a:rPr lang="ko-KR" altLang="en-US" sz="1300" dirty="0" smtClean="0">
                  <a:solidFill>
                    <a:schemeClr val="accent2">
                      <a:lumMod val="25000"/>
                    </a:schemeClr>
                  </a:solidFill>
                  <a:latin typeface="Optima" pitchFamily="2" charset="2"/>
                </a:rPr>
                <a:t>발표</a:t>
              </a:r>
              <a:endParaRPr lang="en-US" altLang="ko-KR" sz="1300" dirty="0" smtClean="0">
                <a:solidFill>
                  <a:schemeClr val="accent2">
                    <a:lumMod val="25000"/>
                  </a:schemeClr>
                </a:solidFill>
                <a:latin typeface="Optima" pitchFamily="2" charset="2"/>
              </a:endParaRPr>
            </a:p>
            <a:p>
              <a:pPr marL="285750" indent="-285750" eaLnBrk="0" latinLnBrk="0" hangingPunct="0">
                <a:spcBef>
                  <a:spcPts val="300"/>
                </a:spcBef>
                <a:buClr>
                  <a:schemeClr val="folHlink"/>
                </a:buClr>
                <a:buFont typeface="Wingdings" panose="05000000000000000000" pitchFamily="2" charset="2"/>
                <a:buChar char="§"/>
              </a:pPr>
              <a:r>
                <a:rPr lang="ko-KR" altLang="en-US" sz="1300" dirty="0">
                  <a:solidFill>
                    <a:schemeClr val="accent2">
                      <a:lumMod val="25000"/>
                    </a:schemeClr>
                  </a:solidFill>
                  <a:latin typeface="Optima" pitchFamily="2" charset="2"/>
                </a:rPr>
                <a:t>프리젠테이션 자료 </a:t>
              </a:r>
              <a:r>
                <a:rPr lang="en-US" altLang="ko-KR" sz="1300" dirty="0">
                  <a:solidFill>
                    <a:schemeClr val="accent2">
                      <a:lumMod val="25000"/>
                    </a:schemeClr>
                  </a:solidFill>
                  <a:latin typeface="Optima" pitchFamily="2" charset="2"/>
                </a:rPr>
                <a:t>– </a:t>
              </a:r>
              <a:r>
                <a:rPr lang="ko-KR" altLang="en-US" sz="1300" dirty="0">
                  <a:solidFill>
                    <a:schemeClr val="accent2">
                      <a:lumMod val="25000"/>
                    </a:schemeClr>
                  </a:solidFill>
                  <a:latin typeface="Optima" pitchFamily="2" charset="2"/>
                </a:rPr>
                <a:t>레이아웃</a:t>
              </a:r>
              <a:endParaRPr lang="ko-KR" altLang="en-US" sz="1300" dirty="0" smtClean="0">
                <a:solidFill>
                  <a:schemeClr val="accent2">
                    <a:lumMod val="25000"/>
                  </a:schemeClr>
                </a:solidFill>
                <a:latin typeface="Optima" pitchFamily="2" charset="2"/>
              </a:endParaRPr>
            </a:p>
          </p:txBody>
        </p:sp>
        <p:sp>
          <p:nvSpPr>
            <p:cNvPr id="53" name="직사각형 52"/>
            <p:cNvSpPr/>
            <p:nvPr/>
          </p:nvSpPr>
          <p:spPr bwMode="auto">
            <a:xfrm>
              <a:off x="6172590" y="5661310"/>
              <a:ext cx="3528490" cy="79211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 anchor="ctr">
              <a:noAutofit/>
            </a:bodyPr>
            <a:lstStyle/>
            <a:p>
              <a:pPr marL="285750" indent="-285750" eaLnBrk="0" latinLnBrk="0" hangingPunct="0">
                <a:spcBef>
                  <a:spcPts val="300"/>
                </a:spcBef>
                <a:buClr>
                  <a:schemeClr val="folHlink"/>
                </a:buClr>
                <a:buFont typeface="Wingdings" panose="05000000000000000000" pitchFamily="2" charset="2"/>
                <a:buChar char="§"/>
              </a:pPr>
              <a:r>
                <a:rPr lang="ko-KR" altLang="en-US" sz="1300" dirty="0" smtClean="0">
                  <a:solidFill>
                    <a:schemeClr val="accent2">
                      <a:lumMod val="25000"/>
                    </a:schemeClr>
                  </a:solidFill>
                  <a:latin typeface="Optima" pitchFamily="2" charset="2"/>
                </a:rPr>
                <a:t>프리젠테이션 자료 </a:t>
              </a:r>
              <a:r>
                <a:rPr lang="en-US" altLang="ko-KR" sz="1300" dirty="0" smtClean="0">
                  <a:solidFill>
                    <a:schemeClr val="accent2">
                      <a:lumMod val="25000"/>
                    </a:schemeClr>
                  </a:solidFill>
                  <a:latin typeface="Optima" pitchFamily="2" charset="2"/>
                </a:rPr>
                <a:t>– </a:t>
              </a:r>
              <a:r>
                <a:rPr lang="ko-KR" altLang="en-US" sz="1300" dirty="0" smtClean="0">
                  <a:solidFill>
                    <a:schemeClr val="accent2">
                      <a:lumMod val="25000"/>
                    </a:schemeClr>
                  </a:solidFill>
                  <a:latin typeface="Optima" pitchFamily="2" charset="2"/>
                </a:rPr>
                <a:t>선</a:t>
              </a:r>
              <a:r>
                <a:rPr lang="en-US" altLang="ko-KR" sz="1300" dirty="0" smtClean="0">
                  <a:solidFill>
                    <a:schemeClr val="accent2">
                      <a:lumMod val="25000"/>
                    </a:schemeClr>
                  </a:solidFill>
                  <a:latin typeface="Optima" pitchFamily="2" charset="2"/>
                </a:rPr>
                <a:t>, </a:t>
              </a:r>
              <a:r>
                <a:rPr lang="ko-KR" altLang="en-US" sz="1300" dirty="0" smtClean="0">
                  <a:solidFill>
                    <a:schemeClr val="accent2">
                      <a:lumMod val="25000"/>
                    </a:schemeClr>
                  </a:solidFill>
                  <a:latin typeface="Optima" pitchFamily="2" charset="2"/>
                </a:rPr>
                <a:t>색</a:t>
              </a:r>
              <a:r>
                <a:rPr lang="en-US" altLang="ko-KR" sz="1300" dirty="0" smtClean="0">
                  <a:solidFill>
                    <a:schemeClr val="accent2">
                      <a:lumMod val="25000"/>
                    </a:schemeClr>
                  </a:solidFill>
                  <a:latin typeface="Optima" pitchFamily="2" charset="2"/>
                </a:rPr>
                <a:t>, </a:t>
              </a:r>
              <a:r>
                <a:rPr lang="ko-KR" altLang="en-US" sz="1300" dirty="0" smtClean="0">
                  <a:solidFill>
                    <a:schemeClr val="accent2">
                      <a:lumMod val="25000"/>
                    </a:schemeClr>
                  </a:solidFill>
                  <a:latin typeface="Optima" pitchFamily="2" charset="2"/>
                </a:rPr>
                <a:t>농도</a:t>
              </a:r>
              <a:endParaRPr lang="en-US" altLang="ko-KR" sz="1300" dirty="0" smtClean="0">
                <a:solidFill>
                  <a:schemeClr val="accent2">
                    <a:lumMod val="25000"/>
                  </a:schemeClr>
                </a:solidFill>
                <a:latin typeface="Optima" pitchFamily="2" charset="2"/>
              </a:endParaRPr>
            </a:p>
            <a:p>
              <a:pPr marL="285750" indent="-285750" eaLnBrk="0" latinLnBrk="0" hangingPunct="0">
                <a:spcBef>
                  <a:spcPts val="300"/>
                </a:spcBef>
                <a:buClr>
                  <a:schemeClr val="folHlink"/>
                </a:buClr>
                <a:buFont typeface="Wingdings" panose="05000000000000000000" pitchFamily="2" charset="2"/>
                <a:buChar char="§"/>
              </a:pPr>
              <a:r>
                <a:rPr lang="ko-KR" altLang="en-US" sz="1300" dirty="0">
                  <a:solidFill>
                    <a:schemeClr val="accent2">
                      <a:lumMod val="25000"/>
                    </a:schemeClr>
                  </a:solidFill>
                  <a:latin typeface="Optima" pitchFamily="2" charset="2"/>
                </a:rPr>
                <a:t>프리젠테이션 자료 </a:t>
              </a:r>
              <a:r>
                <a:rPr lang="en-US" altLang="ko-KR" sz="1300" dirty="0">
                  <a:solidFill>
                    <a:schemeClr val="accent2">
                      <a:lumMod val="25000"/>
                    </a:schemeClr>
                  </a:solidFill>
                  <a:latin typeface="Optima" pitchFamily="2" charset="2"/>
                </a:rPr>
                <a:t>– </a:t>
              </a:r>
              <a:r>
                <a:rPr lang="ko-KR" altLang="en-US" sz="1300" dirty="0" smtClean="0">
                  <a:solidFill>
                    <a:schemeClr val="accent2">
                      <a:lumMod val="25000"/>
                    </a:schemeClr>
                  </a:solidFill>
                  <a:latin typeface="Optima" pitchFamily="2" charset="2"/>
                </a:rPr>
                <a:t>박스와 연결</a:t>
              </a:r>
              <a:endParaRPr lang="en-US" altLang="ko-KR" sz="1300" dirty="0" smtClean="0">
                <a:solidFill>
                  <a:schemeClr val="accent2">
                    <a:lumMod val="25000"/>
                  </a:schemeClr>
                </a:solidFill>
                <a:latin typeface="Optima" pitchFamily="2" charset="2"/>
              </a:endParaRPr>
            </a:p>
            <a:p>
              <a:pPr marL="285750" indent="-285750" eaLnBrk="0" latinLnBrk="0" hangingPunct="0">
                <a:spcBef>
                  <a:spcPts val="300"/>
                </a:spcBef>
                <a:buClr>
                  <a:schemeClr val="folHlink"/>
                </a:buClr>
                <a:buFont typeface="Wingdings" panose="05000000000000000000" pitchFamily="2" charset="2"/>
                <a:buChar char="§"/>
              </a:pPr>
              <a:r>
                <a:rPr lang="ko-KR" altLang="en-US" sz="1300" dirty="0">
                  <a:solidFill>
                    <a:schemeClr val="accent2">
                      <a:lumMod val="25000"/>
                    </a:schemeClr>
                  </a:solidFill>
                  <a:latin typeface="Optima" pitchFamily="2" charset="2"/>
                </a:rPr>
                <a:t>프리젠테이션 자료 </a:t>
              </a:r>
              <a:r>
                <a:rPr lang="en-US" altLang="ko-KR" sz="1300" dirty="0">
                  <a:solidFill>
                    <a:schemeClr val="accent2">
                      <a:lumMod val="25000"/>
                    </a:schemeClr>
                  </a:solidFill>
                  <a:latin typeface="Optima" pitchFamily="2" charset="2"/>
                </a:rPr>
                <a:t>– </a:t>
              </a:r>
              <a:r>
                <a:rPr lang="ko-KR" altLang="en-US" sz="1300" dirty="0" smtClean="0">
                  <a:solidFill>
                    <a:schemeClr val="accent2">
                      <a:lumMod val="25000"/>
                    </a:schemeClr>
                  </a:solidFill>
                  <a:latin typeface="Optima" pitchFamily="2" charset="2"/>
                </a:rPr>
                <a:t>테이</a:t>
              </a:r>
              <a:r>
                <a:rPr lang="ko-KR" altLang="en-US" sz="1300" dirty="0">
                  <a:solidFill>
                    <a:schemeClr val="accent2">
                      <a:lumMod val="25000"/>
                    </a:schemeClr>
                  </a:solidFill>
                  <a:latin typeface="Optima" pitchFamily="2" charset="2"/>
                </a:rPr>
                <a:t>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73726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7.4 </a:t>
            </a:r>
            <a:r>
              <a:rPr lang="ko-KR" altLang="en-US" dirty="0" smtClean="0"/>
              <a:t>요약 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일정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경과 등을 보여 주는 텍스트는 텍스트의 의미에 시간의 흐름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중요성 등이 포함되어 있습니다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이러한 텍스트는 한 줄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한 줄 의미를 담고 있습니다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텍스트에 도형을 입혀야 하는 이유입니다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텍스트에 적절하게 도형을 입히고 나면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내용 전달 효과가 훨씬 더 높아집니다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이런 작업은 하나의 자료에 한 두 페이지로 제한합니다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모든 텍스트를 이런 식으로 표현한다면 청중의 피로감을 높입니다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</p:txBody>
      </p:sp>
      <p:pic>
        <p:nvPicPr>
          <p:cNvPr id="131" name="Picture 2"/>
          <p:cNvPicPr>
            <a:picLocks noChangeAspect="1" noChangeArrowheads="1"/>
          </p:cNvPicPr>
          <p:nvPr/>
        </p:nvPicPr>
        <p:blipFill>
          <a:blip r:embed="rId2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320" y="2348850"/>
            <a:ext cx="4733170" cy="2898512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2" name="순서도: 처리 131"/>
          <p:cNvSpPr/>
          <p:nvPr/>
        </p:nvSpPr>
        <p:spPr bwMode="auto">
          <a:xfrm>
            <a:off x="5596510" y="2349500"/>
            <a:ext cx="4756166" cy="2897862"/>
          </a:xfrm>
          <a:prstGeom prst="flowChartProcess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marL="171450" indent="-171450">
              <a:spcBef>
                <a:spcPts val="300"/>
              </a:spcBef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1010.09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월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–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추석 당일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000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서비스 장애 발생</a:t>
            </a: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171450" indent="-171450">
              <a:spcBef>
                <a:spcPts val="300"/>
              </a:spcBef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10-12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월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000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서비스 </a:t>
            </a:r>
            <a:r>
              <a:rPr lang="en-US" altLang="ko-KR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QOS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W/G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발족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진단 및 개선안 도출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(w/ </a:t>
            </a:r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Infra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조직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). </a:t>
            </a:r>
            <a:r>
              <a:rPr lang="ko-KR" alt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미들웨어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교체 권고</a:t>
            </a:r>
          </a:p>
          <a:p>
            <a:pPr marL="171450" indent="-171450">
              <a:spcBef>
                <a:spcPts val="300"/>
              </a:spcBef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2011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년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월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- 000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서비스 </a:t>
            </a:r>
            <a:r>
              <a:rPr lang="en-US" altLang="ko-KR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QOS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개선 방안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CEO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보고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(( 000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시스템 재개발 필요성 합의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.. 2011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년은 </a:t>
            </a:r>
            <a:r>
              <a:rPr lang="en-US" altLang="ko-KR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QOS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집중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</a:p>
          <a:p>
            <a:pPr marL="171450" indent="-171450">
              <a:spcBef>
                <a:spcPts val="300"/>
              </a:spcBef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08-10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월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- 000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서비스 재개발을 위한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Working Group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진행</a:t>
            </a: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171450" indent="-171450">
              <a:spcBef>
                <a:spcPts val="300"/>
              </a:spcBef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11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월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sym typeface="Wingdings" pitchFamily="2" charset="2"/>
              </a:rPr>
              <a:t>차세대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sym typeface="Wingdings" pitchFamily="2" charset="2"/>
              </a:rPr>
              <a:t>T 000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sym typeface="Wingdings" pitchFamily="2" charset="2"/>
              </a:rPr>
              <a:t>서비스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sym typeface="Wingdings" pitchFamily="2" charset="2"/>
              </a:rPr>
              <a:t>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sym typeface="Wingdings" pitchFamily="2" charset="2"/>
              </a:rPr>
              <a:t>재개발 구축 보고서 완성 및 보고</a:t>
            </a: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171450" indent="-171450">
              <a:spcBef>
                <a:spcPts val="300"/>
              </a:spcBef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12.12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일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–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차세대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000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서비스 아키텍처 컨설팅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RFP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발송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(3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개 업체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 </a:t>
            </a:r>
          </a:p>
          <a:p>
            <a:pPr marL="171450" indent="-171450">
              <a:spcBef>
                <a:spcPts val="300"/>
              </a:spcBef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12.19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일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–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차세대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000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서비스 아키텍처 컨설팅 수행 시작</a:t>
            </a: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171450" indent="-171450">
              <a:spcBef>
                <a:spcPts val="300"/>
              </a:spcBef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2012.2.24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일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–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컨설팅 완료 </a:t>
            </a: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171450" indent="-171450">
              <a:spcBef>
                <a:spcPts val="300"/>
              </a:spcBef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3.1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일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–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sym typeface="Wingdings" pitchFamily="2" charset="2"/>
              </a:rPr>
              <a:t>차세대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sym typeface="Wingdings" pitchFamily="2" charset="2"/>
              </a:rPr>
              <a:t>000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sym typeface="Wingdings" pitchFamily="2" charset="2"/>
              </a:rPr>
              <a:t>서비스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sym typeface="Wingdings" pitchFamily="2" charset="2"/>
              </a:rPr>
              <a:t>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sym typeface="Wingdings" pitchFamily="2" charset="2"/>
              </a:rPr>
              <a:t>시스템 개발 착수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sym typeface="Wingdings" pitchFamily="2" charset="2"/>
              </a:rPr>
              <a:t>,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sym typeface="Wingdings" pitchFamily="2" charset="2"/>
              </a:rPr>
              <a:t>본 프로젝트 수행 목표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135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lvl="0" indent="0" latinLnBrk="0">
              <a:spcBef>
                <a:spcPts val="0"/>
              </a:spcBef>
              <a:buNone/>
            </a:pPr>
            <a:r>
              <a:rPr lang="en-US" altLang="ko-KR" dirty="0" smtClean="0">
                <a:solidFill>
                  <a:srgbClr val="000000">
                    <a:lumMod val="65000"/>
                    <a:lumOff val="35000"/>
                  </a:srgbClr>
                </a:solidFill>
              </a:rPr>
              <a:t>8.1  </a:t>
            </a:r>
            <a:r>
              <a:rPr lang="ko-KR" altLang="en-US" dirty="0" smtClean="0">
                <a:solidFill>
                  <a:srgbClr val="000000">
                    <a:lumMod val="65000"/>
                    <a:lumOff val="35000"/>
                  </a:srgbClr>
                </a:solidFill>
              </a:rPr>
              <a:t>복잡한 </a:t>
            </a:r>
            <a:r>
              <a:rPr lang="ko-KR" altLang="en-US" dirty="0">
                <a:solidFill>
                  <a:srgbClr val="000000">
                    <a:lumMod val="65000"/>
                    <a:lumOff val="35000"/>
                  </a:srgbClr>
                </a:solidFill>
              </a:rPr>
              <a:t>다이어그램 표현 </a:t>
            </a:r>
            <a:endParaRPr lang="en-US" altLang="ko-KR" dirty="0">
              <a:solidFill>
                <a:srgbClr val="000000">
                  <a:lumMod val="65000"/>
                  <a:lumOff val="35000"/>
                </a:srgbClr>
              </a:solidFill>
            </a:endParaRPr>
          </a:p>
          <a:p>
            <a:pPr marL="0" lvl="0" indent="0" latinLnBrk="0">
              <a:spcBef>
                <a:spcPts val="0"/>
              </a:spcBef>
              <a:buNone/>
            </a:pPr>
            <a:r>
              <a:rPr lang="en-US" altLang="ko-KR" dirty="0" smtClean="0">
                <a:solidFill>
                  <a:srgbClr val="000000">
                    <a:lumMod val="65000"/>
                    <a:lumOff val="35000"/>
                  </a:srgbClr>
                </a:solidFill>
              </a:rPr>
              <a:t>8.2  </a:t>
            </a:r>
            <a:r>
              <a:rPr lang="ko-KR" altLang="en-US" dirty="0" smtClean="0">
                <a:solidFill>
                  <a:srgbClr val="000000">
                    <a:lumMod val="65000"/>
                    <a:lumOff val="35000"/>
                  </a:srgbClr>
                </a:solidFill>
              </a:rPr>
              <a:t>복잡한 </a:t>
            </a:r>
            <a:r>
              <a:rPr lang="ko-KR" altLang="en-US" dirty="0">
                <a:solidFill>
                  <a:srgbClr val="000000">
                    <a:lumMod val="65000"/>
                    <a:lumOff val="35000"/>
                  </a:srgbClr>
                </a:solidFill>
              </a:rPr>
              <a:t>그래프 표현 </a:t>
            </a:r>
            <a:endParaRPr lang="en-US" altLang="ko-KR" dirty="0">
              <a:solidFill>
                <a:srgbClr val="000000">
                  <a:lumMod val="65000"/>
                  <a:lumOff val="35000"/>
                </a:srgbClr>
              </a:solidFill>
            </a:endParaRPr>
          </a:p>
          <a:p>
            <a:pPr marL="0" lvl="0" indent="0" latinLnBrk="0">
              <a:spcBef>
                <a:spcPts val="0"/>
              </a:spcBef>
              <a:buNone/>
            </a:pPr>
            <a:r>
              <a:rPr lang="en-US" altLang="ko-KR" dirty="0" smtClean="0">
                <a:solidFill>
                  <a:srgbClr val="000000">
                    <a:lumMod val="65000"/>
                    <a:lumOff val="35000"/>
                  </a:srgbClr>
                </a:solidFill>
              </a:rPr>
              <a:t>8.3  </a:t>
            </a:r>
            <a:r>
              <a:rPr lang="ko-KR" altLang="en-US" dirty="0" smtClean="0">
                <a:solidFill>
                  <a:srgbClr val="000000">
                    <a:lumMod val="65000"/>
                    <a:lumOff val="35000"/>
                  </a:srgbClr>
                </a:solidFill>
              </a:rPr>
              <a:t>세밀한 </a:t>
            </a:r>
            <a:r>
              <a:rPr lang="ko-KR" altLang="en-US" dirty="0">
                <a:solidFill>
                  <a:srgbClr val="000000">
                    <a:lumMod val="65000"/>
                    <a:lumOff val="35000"/>
                  </a:srgbClr>
                </a:solidFill>
              </a:rPr>
              <a:t>절차 표현</a:t>
            </a:r>
            <a:endParaRPr lang="en-US" altLang="ko-KR" dirty="0">
              <a:solidFill>
                <a:srgbClr val="000000">
                  <a:lumMod val="65000"/>
                  <a:lumOff val="35000"/>
                </a:srgbClr>
              </a:solidFill>
            </a:endParaRPr>
          </a:p>
          <a:p>
            <a:pPr marL="0" lvl="0" indent="0" latinLnBrk="0">
              <a:spcBef>
                <a:spcPts val="0"/>
              </a:spcBef>
              <a:buNone/>
            </a:pPr>
            <a:r>
              <a:rPr lang="en-US" altLang="ko-KR" dirty="0" smtClean="0">
                <a:solidFill>
                  <a:srgbClr val="000000">
                    <a:lumMod val="65000"/>
                    <a:lumOff val="35000"/>
                  </a:srgbClr>
                </a:solidFill>
              </a:rPr>
              <a:t>8.4  </a:t>
            </a:r>
            <a:r>
              <a:rPr lang="ko-KR" altLang="en-US" dirty="0" smtClean="0">
                <a:solidFill>
                  <a:srgbClr val="000000">
                    <a:lumMod val="65000"/>
                    <a:lumOff val="35000"/>
                  </a:srgbClr>
                </a:solidFill>
              </a:rPr>
              <a:t>정성을 </a:t>
            </a:r>
            <a:r>
              <a:rPr lang="ko-KR" altLang="en-US" dirty="0">
                <a:solidFill>
                  <a:srgbClr val="000000">
                    <a:lumMod val="65000"/>
                    <a:lumOff val="35000"/>
                  </a:srgbClr>
                </a:solidFill>
              </a:rPr>
              <a:t>들인 다이어그램 표현 </a:t>
            </a:r>
            <a:endParaRPr lang="en-US" altLang="ko-KR" dirty="0">
              <a:solidFill>
                <a:srgbClr val="000000">
                  <a:lumMod val="65000"/>
                  <a:lumOff val="35000"/>
                </a:srgbClr>
              </a:solidFill>
            </a:endParaRPr>
          </a:p>
          <a:p>
            <a:pPr marL="0" lvl="0" indent="0" latinLnBrk="0">
              <a:spcBef>
                <a:spcPts val="0"/>
              </a:spcBef>
              <a:buNone/>
            </a:pPr>
            <a:r>
              <a:rPr lang="en-US" altLang="ko-KR" dirty="0" smtClean="0">
                <a:solidFill>
                  <a:srgbClr val="000000">
                    <a:lumMod val="65000"/>
                    <a:lumOff val="35000"/>
                  </a:srgbClr>
                </a:solidFill>
              </a:rPr>
              <a:t>8.5  </a:t>
            </a:r>
            <a:r>
              <a:rPr lang="ko-KR" altLang="en-US" dirty="0" smtClean="0">
                <a:solidFill>
                  <a:srgbClr val="000000">
                    <a:lumMod val="65000"/>
                    <a:lumOff val="35000"/>
                  </a:srgbClr>
                </a:solidFill>
              </a:rPr>
              <a:t>간결한 </a:t>
            </a:r>
            <a:r>
              <a:rPr lang="ko-KR" altLang="en-US" dirty="0">
                <a:solidFill>
                  <a:srgbClr val="000000">
                    <a:lumMod val="65000"/>
                    <a:lumOff val="35000"/>
                  </a:srgbClr>
                </a:solidFill>
              </a:rPr>
              <a:t>다이어그램 표현 </a:t>
            </a:r>
            <a:endParaRPr lang="en-US" altLang="ko-KR" dirty="0">
              <a:solidFill>
                <a:srgbClr val="000000">
                  <a:lumMod val="65000"/>
                  <a:lumOff val="35000"/>
                </a:srgbClr>
              </a:solidFill>
            </a:endParaRPr>
          </a:p>
          <a:p>
            <a:pPr marL="0" lvl="0" indent="0" latinLnBrk="0">
              <a:spcBef>
                <a:spcPts val="0"/>
              </a:spcBef>
              <a:buNone/>
            </a:pPr>
            <a:r>
              <a:rPr lang="en-US" altLang="ko-KR" dirty="0" smtClean="0">
                <a:solidFill>
                  <a:srgbClr val="000000">
                    <a:lumMod val="65000"/>
                    <a:lumOff val="35000"/>
                  </a:srgbClr>
                </a:solidFill>
              </a:rPr>
              <a:t>8.6  </a:t>
            </a:r>
            <a:r>
              <a:rPr lang="ko-KR" altLang="en-US" dirty="0" smtClean="0">
                <a:solidFill>
                  <a:srgbClr val="000000">
                    <a:lumMod val="65000"/>
                    <a:lumOff val="35000"/>
                  </a:srgbClr>
                </a:solidFill>
              </a:rPr>
              <a:t>요약  </a:t>
            </a:r>
            <a:endParaRPr lang="en-US" altLang="ko-KR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 </a:t>
            </a:r>
            <a:r>
              <a:rPr lang="ko-KR" altLang="en-US" dirty="0"/>
              <a:t>실습 </a:t>
            </a:r>
            <a:r>
              <a:rPr lang="en-US" altLang="ko-KR" dirty="0"/>
              <a:t>#5 – </a:t>
            </a:r>
            <a:r>
              <a:rPr lang="ko-KR" altLang="en-US" dirty="0"/>
              <a:t>다이어그램과 그래프 </a:t>
            </a:r>
          </a:p>
        </p:txBody>
      </p:sp>
    </p:spTree>
    <p:extLst>
      <p:ext uri="{BB962C8B-B14F-4D97-AF65-F5344CB8AC3E}">
        <p14:creationId xmlns:p14="http://schemas.microsoft.com/office/powerpoint/2010/main" val="3284443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8.1 </a:t>
            </a:r>
            <a:r>
              <a:rPr lang="ko-KR" altLang="en-US" dirty="0" smtClean="0"/>
              <a:t>복잡한 다이어그램 표현  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표현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(representation)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에 이만큼의 노력을 들일 이유가 있을까요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?</a:t>
            </a:r>
          </a:p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표현하는 작업은 다른 유형의 설계 활동이며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그런 관점에서 표현 도구는 모델링 도구 역할을 합니다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표현을 해야 전달할 수 있고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전달을 해야 피드백을 받을 수 있으며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피드백을 받을 수 있어야 좋은 설계가 가능합니다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</p:txBody>
      </p:sp>
      <p:sp>
        <p:nvSpPr>
          <p:cNvPr id="131" name="직사각형 130"/>
          <p:cNvSpPr/>
          <p:nvPr/>
        </p:nvSpPr>
        <p:spPr bwMode="auto">
          <a:xfrm>
            <a:off x="1924000" y="2348850"/>
            <a:ext cx="7201000" cy="410457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  <a:round/>
            <a:headEnd/>
            <a:tailEnd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</p:spPr>
        <p:txBody>
          <a:bodyPr wrap="square" rtlCol="0" anchor="t">
            <a:noAutofit/>
          </a:bodyPr>
          <a:lstStyle/>
          <a:p>
            <a:pPr eaLnBrk="0" latinLnBrk="0" hangingPunct="0">
              <a:spcBef>
                <a:spcPct val="50000"/>
              </a:spcBef>
              <a:buClr>
                <a:srgbClr val="006699"/>
              </a:buClr>
            </a:pPr>
            <a:endParaRPr lang="ko-KR" altLang="en-US" sz="1300" i="1" dirty="0" smtClean="0">
              <a:latin typeface="Optima" pitchFamily="2" charset="2"/>
            </a:endParaRPr>
          </a:p>
        </p:txBody>
      </p:sp>
      <p:sp>
        <p:nvSpPr>
          <p:cNvPr id="132" name="타원 131"/>
          <p:cNvSpPr/>
          <p:nvPr/>
        </p:nvSpPr>
        <p:spPr bwMode="auto">
          <a:xfrm>
            <a:off x="4588370" y="6165380"/>
            <a:ext cx="288040" cy="28804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rgbClr val="006699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133" name="모서리가 둥근 직사각형 132"/>
          <p:cNvSpPr/>
          <p:nvPr/>
        </p:nvSpPr>
        <p:spPr>
          <a:xfrm>
            <a:off x="4084300" y="2708900"/>
            <a:ext cx="1296180" cy="288040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36000" rIns="36000" rtlCol="0" anchor="ctr"/>
          <a:lstStyle/>
          <a:p>
            <a:pPr algn="ctr"/>
            <a:r>
              <a:rPr lang="ko-KR" altLang="en-US" sz="1000" b="0" dirty="0" smtClean="0"/>
              <a:t>도메인 객체 모델링</a:t>
            </a:r>
            <a:endParaRPr lang="ko-KR" altLang="en-US" sz="1000" b="0" dirty="0"/>
          </a:p>
        </p:txBody>
      </p:sp>
      <p:sp>
        <p:nvSpPr>
          <p:cNvPr id="134" name="모서리가 둥근 직사각형 133"/>
          <p:cNvSpPr/>
          <p:nvPr/>
        </p:nvSpPr>
        <p:spPr>
          <a:xfrm>
            <a:off x="4084300" y="3212970"/>
            <a:ext cx="1296180" cy="288040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36000" rIns="36000" rtlCol="0" anchor="ctr"/>
          <a:lstStyle/>
          <a:p>
            <a:pPr algn="ctr"/>
            <a:r>
              <a:rPr lang="ko-KR" altLang="en-US" sz="1000" b="0" dirty="0" smtClean="0"/>
              <a:t>컴포넌트 식별</a:t>
            </a:r>
            <a:endParaRPr lang="ko-KR" altLang="en-US" sz="1000" b="0" dirty="0"/>
          </a:p>
        </p:txBody>
      </p:sp>
      <p:cxnSp>
        <p:nvCxnSpPr>
          <p:cNvPr id="135" name="직선 화살표 연결선 440"/>
          <p:cNvCxnSpPr>
            <a:stCxn id="133" idx="2"/>
            <a:endCxn id="134" idx="0"/>
          </p:cNvCxnSpPr>
          <p:nvPr/>
        </p:nvCxnSpPr>
        <p:spPr bwMode="auto">
          <a:xfrm>
            <a:off x="4732390" y="2996940"/>
            <a:ext cx="0" cy="216030"/>
          </a:xfrm>
          <a:prstGeom prst="straightConnector1">
            <a:avLst/>
          </a:prstGeom>
          <a:noFill/>
          <a:ln w="9525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67" name="모서리가 둥근 직사각형 166"/>
          <p:cNvSpPr/>
          <p:nvPr/>
        </p:nvSpPr>
        <p:spPr>
          <a:xfrm>
            <a:off x="5884550" y="2708900"/>
            <a:ext cx="1296180" cy="288040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36000" rIns="36000" rtlCol="0" anchor="ctr"/>
          <a:lstStyle/>
          <a:p>
            <a:pPr algn="ctr"/>
            <a:r>
              <a:rPr lang="en-US" altLang="ko-KR" sz="1000" b="0" dirty="0" err="1" smtClean="0"/>
              <a:t>POC</a:t>
            </a:r>
            <a:r>
              <a:rPr lang="en-US" altLang="ko-KR" sz="1000" b="0" dirty="0" smtClean="0"/>
              <a:t> </a:t>
            </a:r>
            <a:r>
              <a:rPr lang="ko-KR" altLang="en-US" sz="1000" b="0" dirty="0" smtClean="0"/>
              <a:t>프로토타입</a:t>
            </a:r>
            <a:endParaRPr lang="ko-KR" altLang="en-US" sz="1000" b="0" dirty="0"/>
          </a:p>
        </p:txBody>
      </p:sp>
      <p:cxnSp>
        <p:nvCxnSpPr>
          <p:cNvPr id="168" name="직선 화살표 연결선 440"/>
          <p:cNvCxnSpPr>
            <a:stCxn id="133" idx="3"/>
            <a:endCxn id="167" idx="1"/>
          </p:cNvCxnSpPr>
          <p:nvPr/>
        </p:nvCxnSpPr>
        <p:spPr bwMode="auto">
          <a:xfrm>
            <a:off x="5380480" y="2852920"/>
            <a:ext cx="504070" cy="0"/>
          </a:xfrm>
          <a:prstGeom prst="straightConnector1">
            <a:avLst/>
          </a:prstGeom>
          <a:noFill/>
          <a:ln w="9525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69" name="직선 화살표 연결선 440"/>
          <p:cNvCxnSpPr>
            <a:stCxn id="167" idx="0"/>
            <a:endCxn id="250" idx="0"/>
          </p:cNvCxnSpPr>
          <p:nvPr/>
        </p:nvCxnSpPr>
        <p:spPr bwMode="auto">
          <a:xfrm rot="16200000" flipV="1">
            <a:off x="5794538" y="1970797"/>
            <a:ext cx="12700" cy="1476205"/>
          </a:xfrm>
          <a:prstGeom prst="bentConnector3">
            <a:avLst>
              <a:gd name="adj1" fmla="val 1800000"/>
            </a:avLst>
          </a:prstGeom>
          <a:noFill/>
          <a:ln w="9525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70" name="모서리가 둥근 직사각형 169"/>
          <p:cNvSpPr/>
          <p:nvPr/>
        </p:nvSpPr>
        <p:spPr>
          <a:xfrm>
            <a:off x="9269020" y="3356990"/>
            <a:ext cx="1283480" cy="28804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txBody>
          <a:bodyPr lIns="36000" rIns="36000" rtlCol="0" anchor="ctr"/>
          <a:lstStyle/>
          <a:p>
            <a:pPr algn="ctr"/>
            <a:r>
              <a:rPr lang="en-US" altLang="ko-KR" sz="1000" b="0" dirty="0" smtClean="0"/>
              <a:t>UI </a:t>
            </a:r>
            <a:r>
              <a:rPr lang="ko-KR" altLang="en-US" sz="1000" b="0" dirty="0" smtClean="0"/>
              <a:t>스토리보드</a:t>
            </a:r>
            <a:endParaRPr lang="ko-KR" altLang="en-US" sz="1000" b="0" dirty="0"/>
          </a:p>
        </p:txBody>
      </p:sp>
      <p:sp>
        <p:nvSpPr>
          <p:cNvPr id="184" name="모서리가 둥근 직사각형 183"/>
          <p:cNvSpPr/>
          <p:nvPr/>
        </p:nvSpPr>
        <p:spPr>
          <a:xfrm>
            <a:off x="9269020" y="2924930"/>
            <a:ext cx="1283480" cy="28804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txBody>
          <a:bodyPr lIns="36000" rIns="36000" rtlCol="0" anchor="ctr"/>
          <a:lstStyle/>
          <a:p>
            <a:pPr algn="ctr"/>
            <a:r>
              <a:rPr lang="en-US" altLang="ko-KR" sz="1000" b="0" dirty="0" smtClean="0"/>
              <a:t>UI </a:t>
            </a:r>
            <a:r>
              <a:rPr lang="ko-KR" altLang="en-US" sz="1000" b="0" dirty="0" smtClean="0"/>
              <a:t>디자인</a:t>
            </a:r>
            <a:endParaRPr lang="ko-KR" altLang="en-US" sz="1000" b="0" dirty="0"/>
          </a:p>
        </p:txBody>
      </p:sp>
      <p:cxnSp>
        <p:nvCxnSpPr>
          <p:cNvPr id="185" name="직선 화살표 연결선 440"/>
          <p:cNvCxnSpPr>
            <a:stCxn id="170" idx="0"/>
            <a:endCxn id="184" idx="2"/>
          </p:cNvCxnSpPr>
          <p:nvPr/>
        </p:nvCxnSpPr>
        <p:spPr bwMode="auto">
          <a:xfrm flipV="1">
            <a:off x="9910760" y="3212970"/>
            <a:ext cx="0" cy="144020"/>
          </a:xfrm>
          <a:prstGeom prst="straightConnector1">
            <a:avLst/>
          </a:prstGeom>
          <a:noFill/>
          <a:ln w="9525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86" name="모서리가 둥근 직사각형 185"/>
          <p:cNvSpPr/>
          <p:nvPr/>
        </p:nvSpPr>
        <p:spPr>
          <a:xfrm>
            <a:off x="9269020" y="3789050"/>
            <a:ext cx="1283480" cy="28804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txBody>
          <a:bodyPr lIns="36000" rIns="36000" rtlCol="0" anchor="ctr"/>
          <a:lstStyle/>
          <a:p>
            <a:pPr algn="ctr"/>
            <a:r>
              <a:rPr lang="ko-KR" altLang="en-US" sz="1000" b="0" dirty="0" smtClean="0"/>
              <a:t>웹 </a:t>
            </a:r>
            <a:r>
              <a:rPr lang="ko-KR" altLang="en-US" sz="1000" b="0" dirty="0" err="1" smtClean="0"/>
              <a:t>퍼블리싱</a:t>
            </a:r>
            <a:endParaRPr lang="ko-KR" altLang="en-US" sz="1000" b="0" dirty="0"/>
          </a:p>
        </p:txBody>
      </p:sp>
      <p:sp>
        <p:nvSpPr>
          <p:cNvPr id="187" name="모서리가 둥근 직사각형 186"/>
          <p:cNvSpPr/>
          <p:nvPr/>
        </p:nvSpPr>
        <p:spPr>
          <a:xfrm>
            <a:off x="4084300" y="3789050"/>
            <a:ext cx="1296180" cy="288040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36000" rIns="36000" rtlCol="0" anchor="ctr"/>
          <a:lstStyle/>
          <a:p>
            <a:pPr algn="ctr"/>
            <a:r>
              <a:rPr lang="ko-KR" altLang="en-US" sz="1000" b="0" smtClean="0"/>
              <a:t>컴포넌트 개발</a:t>
            </a:r>
            <a:endParaRPr lang="ko-KR" altLang="en-US" sz="1000" b="0" dirty="0"/>
          </a:p>
        </p:txBody>
      </p:sp>
      <p:cxnSp>
        <p:nvCxnSpPr>
          <p:cNvPr id="188" name="직선 화살표 연결선 440"/>
          <p:cNvCxnSpPr>
            <a:stCxn id="170" idx="2"/>
            <a:endCxn id="186" idx="0"/>
          </p:cNvCxnSpPr>
          <p:nvPr/>
        </p:nvCxnSpPr>
        <p:spPr bwMode="auto">
          <a:xfrm>
            <a:off x="9910760" y="3645030"/>
            <a:ext cx="0" cy="144020"/>
          </a:xfrm>
          <a:prstGeom prst="straightConnector1">
            <a:avLst/>
          </a:prstGeom>
          <a:noFill/>
          <a:ln w="9525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90" name="직선 화살표 연결선 440"/>
          <p:cNvCxnSpPr>
            <a:stCxn id="134" idx="2"/>
            <a:endCxn id="187" idx="0"/>
          </p:cNvCxnSpPr>
          <p:nvPr/>
        </p:nvCxnSpPr>
        <p:spPr bwMode="auto">
          <a:xfrm>
            <a:off x="4732390" y="3501010"/>
            <a:ext cx="0" cy="288040"/>
          </a:xfrm>
          <a:prstGeom prst="straightConnector1">
            <a:avLst/>
          </a:prstGeom>
          <a:noFill/>
          <a:ln w="9525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92" name="모서리가 둥근 직사각형 191"/>
          <p:cNvSpPr/>
          <p:nvPr/>
        </p:nvSpPr>
        <p:spPr>
          <a:xfrm>
            <a:off x="5884550" y="3789050"/>
            <a:ext cx="1296180" cy="288040"/>
          </a:xfrm>
          <a:prstGeom prst="roundRect">
            <a:avLst/>
          </a:prstGeom>
          <a:solidFill>
            <a:schemeClr val="accent2">
              <a:lumMod val="2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36000" rIns="36000" rtlCol="0" anchor="ctr"/>
          <a:lstStyle/>
          <a:p>
            <a:pPr algn="ctr"/>
            <a:r>
              <a:rPr lang="ko-KR" altLang="en-US" sz="1000" dirty="0" smtClean="0">
                <a:solidFill>
                  <a:srgbClr val="FFFFFF"/>
                </a:solidFill>
              </a:rPr>
              <a:t>서비스 자원 개발</a:t>
            </a:r>
            <a:endParaRPr lang="ko-KR" altLang="en-US" sz="1000" dirty="0">
              <a:solidFill>
                <a:srgbClr val="FFFFFF"/>
              </a:solidFill>
            </a:endParaRPr>
          </a:p>
        </p:txBody>
      </p:sp>
      <p:cxnSp>
        <p:nvCxnSpPr>
          <p:cNvPr id="194" name="직선 화살표 연결선 440"/>
          <p:cNvCxnSpPr>
            <a:stCxn id="134" idx="2"/>
            <a:endCxn id="192" idx="0"/>
          </p:cNvCxnSpPr>
          <p:nvPr/>
        </p:nvCxnSpPr>
        <p:spPr bwMode="auto">
          <a:xfrm rot="16200000" flipH="1">
            <a:off x="5488495" y="2744905"/>
            <a:ext cx="288040" cy="1800250"/>
          </a:xfrm>
          <a:prstGeom prst="bentConnector3">
            <a:avLst>
              <a:gd name="adj1" fmla="val 50000"/>
            </a:avLst>
          </a:prstGeom>
          <a:noFill/>
          <a:ln w="9525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96" name="모서리가 둥근 직사각형 195"/>
          <p:cNvSpPr/>
          <p:nvPr/>
        </p:nvSpPr>
        <p:spPr>
          <a:xfrm>
            <a:off x="7684800" y="4797190"/>
            <a:ext cx="1296180" cy="288040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36000" rIns="36000" rtlCol="0" anchor="ctr"/>
          <a:lstStyle/>
          <a:p>
            <a:pPr algn="ctr"/>
            <a:r>
              <a:rPr lang="ko-KR" altLang="en-US" sz="1000" b="0" dirty="0" smtClean="0"/>
              <a:t>웹 개발</a:t>
            </a:r>
            <a:endParaRPr lang="ko-KR" altLang="en-US" sz="1000" b="0" dirty="0"/>
          </a:p>
        </p:txBody>
      </p:sp>
      <p:cxnSp>
        <p:nvCxnSpPr>
          <p:cNvPr id="197" name="직선 화살표 연결선 440"/>
          <p:cNvCxnSpPr>
            <a:stCxn id="186" idx="1"/>
            <a:endCxn id="192" idx="3"/>
          </p:cNvCxnSpPr>
          <p:nvPr/>
        </p:nvCxnSpPr>
        <p:spPr bwMode="auto">
          <a:xfrm flipH="1">
            <a:off x="7180730" y="3933070"/>
            <a:ext cx="2088290" cy="0"/>
          </a:xfrm>
          <a:prstGeom prst="straightConnector1">
            <a:avLst/>
          </a:prstGeom>
          <a:noFill/>
          <a:ln w="9525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triangle" w="med" len="med"/>
            <a:tailEnd type="triangle"/>
          </a:ln>
          <a:effectLst/>
        </p:spPr>
      </p:cxnSp>
      <p:cxnSp>
        <p:nvCxnSpPr>
          <p:cNvPr id="198" name="직선 화살표 연결선 440"/>
          <p:cNvCxnSpPr>
            <a:stCxn id="186" idx="2"/>
            <a:endCxn id="288" idx="0"/>
          </p:cNvCxnSpPr>
          <p:nvPr/>
        </p:nvCxnSpPr>
        <p:spPr bwMode="auto">
          <a:xfrm>
            <a:off x="9910760" y="4077090"/>
            <a:ext cx="6350" cy="720100"/>
          </a:xfrm>
          <a:prstGeom prst="straightConnector1">
            <a:avLst/>
          </a:prstGeom>
          <a:noFill/>
          <a:ln w="9525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99" name="모서리가 둥근 직사각형 198"/>
          <p:cNvSpPr/>
          <p:nvPr/>
        </p:nvSpPr>
        <p:spPr>
          <a:xfrm>
            <a:off x="4084300" y="4293120"/>
            <a:ext cx="1296180" cy="288040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36000" rIns="36000" rtlCol="0" anchor="ctr"/>
          <a:lstStyle/>
          <a:p>
            <a:pPr algn="ctr"/>
            <a:r>
              <a:rPr lang="ko-KR" altLang="en-US" sz="1000" b="0" dirty="0" smtClean="0"/>
              <a:t>컴포넌트 단위 테스트</a:t>
            </a:r>
            <a:endParaRPr lang="ko-KR" altLang="en-US" sz="1000" b="0" dirty="0"/>
          </a:p>
        </p:txBody>
      </p:sp>
      <p:cxnSp>
        <p:nvCxnSpPr>
          <p:cNvPr id="200" name="직선 화살표 연결선 440"/>
          <p:cNvCxnSpPr>
            <a:stCxn id="187" idx="2"/>
            <a:endCxn id="199" idx="0"/>
          </p:cNvCxnSpPr>
          <p:nvPr/>
        </p:nvCxnSpPr>
        <p:spPr bwMode="auto">
          <a:xfrm>
            <a:off x="4732390" y="4077090"/>
            <a:ext cx="0" cy="216030"/>
          </a:xfrm>
          <a:prstGeom prst="straightConnector1">
            <a:avLst/>
          </a:prstGeom>
          <a:noFill/>
          <a:ln w="9525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01" name="모서리가 둥근 직사각형 200"/>
          <p:cNvSpPr/>
          <p:nvPr/>
        </p:nvSpPr>
        <p:spPr>
          <a:xfrm>
            <a:off x="339725" y="3501010"/>
            <a:ext cx="1440200" cy="288040"/>
          </a:xfrm>
          <a:prstGeom prst="roundRect">
            <a:avLst/>
          </a:prstGeom>
          <a:solidFill>
            <a:schemeClr val="accent2">
              <a:lumMod val="2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36000" rIns="36000" rtlCol="0" anchor="ctr"/>
          <a:lstStyle/>
          <a:p>
            <a:pPr algn="ctr"/>
            <a:r>
              <a:rPr lang="ko-KR" altLang="en-US" sz="1000" dirty="0">
                <a:solidFill>
                  <a:srgbClr val="FFFFFF"/>
                </a:solidFill>
              </a:rPr>
              <a:t>서비스인터페이스 구조 설계</a:t>
            </a:r>
          </a:p>
        </p:txBody>
      </p:sp>
      <p:sp>
        <p:nvSpPr>
          <p:cNvPr id="202" name="모서리가 둥근 직사각형 201"/>
          <p:cNvSpPr/>
          <p:nvPr/>
        </p:nvSpPr>
        <p:spPr>
          <a:xfrm>
            <a:off x="4084300" y="4797190"/>
            <a:ext cx="1296180" cy="288040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36000" rIns="36000" rtlCol="0" anchor="ctr"/>
          <a:lstStyle/>
          <a:p>
            <a:pPr algn="ctr"/>
            <a:r>
              <a:rPr lang="ko-KR" altLang="en-US" sz="1000" b="0" dirty="0" smtClean="0"/>
              <a:t>컴포넌트 리뷰</a:t>
            </a:r>
            <a:endParaRPr lang="ko-KR" altLang="en-US" sz="1000" b="0" dirty="0"/>
          </a:p>
        </p:txBody>
      </p:sp>
      <p:cxnSp>
        <p:nvCxnSpPr>
          <p:cNvPr id="203" name="직선 화살표 연결선 440"/>
          <p:cNvCxnSpPr>
            <a:stCxn id="199" idx="2"/>
            <a:endCxn id="202" idx="0"/>
          </p:cNvCxnSpPr>
          <p:nvPr/>
        </p:nvCxnSpPr>
        <p:spPr bwMode="auto">
          <a:xfrm>
            <a:off x="4732390" y="4581160"/>
            <a:ext cx="0" cy="216030"/>
          </a:xfrm>
          <a:prstGeom prst="straightConnector1">
            <a:avLst/>
          </a:prstGeom>
          <a:noFill/>
          <a:ln w="9525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04" name="직사각형 203"/>
          <p:cNvSpPr/>
          <p:nvPr/>
        </p:nvSpPr>
        <p:spPr bwMode="auto">
          <a:xfrm>
            <a:off x="5884550" y="4797190"/>
            <a:ext cx="1296180" cy="288040"/>
          </a:xfrm>
          <a:prstGeom prst="rect">
            <a:avLst/>
          </a:prstGeom>
          <a:solidFill>
            <a:srgbClr val="F5FAFD"/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txBody>
          <a:bodyPr lIns="36000" rIns="36000" rtlCol="0" anchor="ctr"/>
          <a:lstStyle/>
          <a:p>
            <a:pPr algn="ctr"/>
            <a:r>
              <a:rPr lang="ko-KR" altLang="en-US" sz="1000" b="0" dirty="0"/>
              <a:t>서버 </a:t>
            </a:r>
            <a:r>
              <a:rPr lang="ko-KR" altLang="en-US" sz="1000" b="0" dirty="0" smtClean="0"/>
              <a:t>컴포넌트</a:t>
            </a:r>
            <a:r>
              <a:rPr lang="en-US" altLang="ko-KR" sz="1000" b="0" dirty="0" smtClean="0"/>
              <a:t>(</a:t>
            </a:r>
            <a:r>
              <a:rPr lang="ko-KR" altLang="en-US" sz="1000" b="0" dirty="0" smtClean="0"/>
              <a:t>코드</a:t>
            </a:r>
            <a:r>
              <a:rPr lang="en-US" altLang="ko-KR" sz="1000" b="0" dirty="0" smtClean="0"/>
              <a:t>/</a:t>
            </a:r>
            <a:r>
              <a:rPr lang="en-US" altLang="ko-KR" sz="1000" b="0" dirty="0" err="1" smtClean="0"/>
              <a:t>JDoc</a:t>
            </a:r>
            <a:r>
              <a:rPr lang="en-US" altLang="ko-KR" sz="1000" b="0" dirty="0" smtClean="0"/>
              <a:t>)</a:t>
            </a:r>
            <a:endParaRPr lang="ko-KR" altLang="en-US" sz="1000" b="0" dirty="0"/>
          </a:p>
        </p:txBody>
      </p:sp>
      <p:cxnSp>
        <p:nvCxnSpPr>
          <p:cNvPr id="205" name="직선 화살표 연결선 440"/>
          <p:cNvCxnSpPr>
            <a:stCxn id="196" idx="1"/>
            <a:endCxn id="204" idx="3"/>
          </p:cNvCxnSpPr>
          <p:nvPr/>
        </p:nvCxnSpPr>
        <p:spPr bwMode="auto">
          <a:xfrm flipH="1">
            <a:off x="7180730" y="4941210"/>
            <a:ext cx="504070" cy="0"/>
          </a:xfrm>
          <a:prstGeom prst="straightConnector1">
            <a:avLst/>
          </a:prstGeom>
          <a:noFill/>
          <a:ln w="9525" cap="flat" cmpd="sng" algn="ctr">
            <a:solidFill>
              <a:schemeClr val="tx1">
                <a:lumMod val="75000"/>
                <a:lumOff val="25000"/>
              </a:schemeClr>
            </a:solidFill>
            <a:prstDash val="sysDot"/>
            <a:round/>
            <a:headEnd type="none" w="med" len="med"/>
            <a:tailEnd type="arrow"/>
          </a:ln>
          <a:effectLst/>
        </p:spPr>
      </p:cxnSp>
      <p:cxnSp>
        <p:nvCxnSpPr>
          <p:cNvPr id="206" name="직선 화살표 연결선 440"/>
          <p:cNvCxnSpPr>
            <a:stCxn id="202" idx="3"/>
            <a:endCxn id="204" idx="1"/>
          </p:cNvCxnSpPr>
          <p:nvPr/>
        </p:nvCxnSpPr>
        <p:spPr bwMode="auto">
          <a:xfrm>
            <a:off x="5380480" y="4941210"/>
            <a:ext cx="504070" cy="0"/>
          </a:xfrm>
          <a:prstGeom prst="straightConnector1">
            <a:avLst/>
          </a:prstGeom>
          <a:noFill/>
          <a:ln w="9525" cap="flat" cmpd="sng" algn="ctr">
            <a:solidFill>
              <a:schemeClr val="tx1">
                <a:lumMod val="75000"/>
                <a:lumOff val="25000"/>
              </a:schemeClr>
            </a:solidFill>
            <a:prstDash val="sysDot"/>
            <a:round/>
            <a:headEnd type="none" w="med" len="med"/>
            <a:tailEnd type="arrow"/>
          </a:ln>
          <a:effectLst/>
        </p:spPr>
      </p:cxnSp>
      <p:cxnSp>
        <p:nvCxnSpPr>
          <p:cNvPr id="207" name="직선 화살표 연결선 440"/>
          <p:cNvCxnSpPr>
            <a:stCxn id="202" idx="2"/>
            <a:endCxn id="208" idx="0"/>
          </p:cNvCxnSpPr>
          <p:nvPr/>
        </p:nvCxnSpPr>
        <p:spPr bwMode="auto">
          <a:xfrm>
            <a:off x="4732390" y="5085230"/>
            <a:ext cx="0" cy="576080"/>
          </a:xfrm>
          <a:prstGeom prst="straightConnector1">
            <a:avLst/>
          </a:prstGeom>
          <a:noFill/>
          <a:ln w="9525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08" name="모서리가 둥근 직사각형 207"/>
          <p:cNvSpPr/>
          <p:nvPr/>
        </p:nvSpPr>
        <p:spPr>
          <a:xfrm>
            <a:off x="4084300" y="5661310"/>
            <a:ext cx="1296180" cy="288040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36000" rIns="36000" rtlCol="0" anchor="ctr"/>
          <a:lstStyle/>
          <a:p>
            <a:pPr algn="ctr"/>
            <a:r>
              <a:rPr lang="ko-KR" altLang="en-US" sz="1000" b="0" dirty="0" smtClean="0"/>
              <a:t>도메인 별 기능 테스트</a:t>
            </a:r>
            <a:endParaRPr lang="ko-KR" altLang="en-US" sz="1000" b="0" dirty="0"/>
          </a:p>
        </p:txBody>
      </p:sp>
      <p:sp>
        <p:nvSpPr>
          <p:cNvPr id="209" name="TextBox 208"/>
          <p:cNvSpPr txBox="1"/>
          <p:nvPr/>
        </p:nvSpPr>
        <p:spPr bwMode="auto">
          <a:xfrm>
            <a:off x="7180730" y="4725180"/>
            <a:ext cx="504070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0" rIns="0" rtlCol="0">
            <a:spAutoFit/>
          </a:bodyPr>
          <a:lstStyle/>
          <a:p>
            <a:pPr algn="ctr" defTabSz="708025" eaLnBrk="0" latinLnBrk="0" hangingPunct="0">
              <a:spcBef>
                <a:spcPts val="0"/>
              </a:spcBef>
              <a:buClr>
                <a:srgbClr val="006699"/>
              </a:buClr>
            </a:pPr>
            <a:r>
              <a:rPr lang="en-US" altLang="ko-KR" sz="1000" b="0" dirty="0" smtClean="0">
                <a:latin typeface="Optima"/>
                <a:ea typeface="가는각진제목체"/>
              </a:rPr>
              <a:t>[</a:t>
            </a:r>
            <a:r>
              <a:rPr lang="ko-KR" altLang="en-US" sz="1000" b="0" dirty="0" smtClean="0">
                <a:latin typeface="Optima"/>
                <a:ea typeface="가는각진제목체"/>
              </a:rPr>
              <a:t>사</a:t>
            </a:r>
            <a:r>
              <a:rPr lang="ko-KR" altLang="en-US" sz="1000" b="0" dirty="0">
                <a:latin typeface="Optima"/>
                <a:ea typeface="가는각진제목체"/>
              </a:rPr>
              <a:t>용</a:t>
            </a:r>
            <a:r>
              <a:rPr lang="en-US" altLang="ko-KR" sz="1000" b="0" dirty="0" smtClean="0">
                <a:latin typeface="Optima"/>
                <a:ea typeface="가는각진제목체"/>
              </a:rPr>
              <a:t>]</a:t>
            </a:r>
            <a:endParaRPr lang="ko-KR" altLang="en-US" sz="1000" b="0" dirty="0">
              <a:latin typeface="Optima"/>
              <a:ea typeface="가는각진제목체"/>
            </a:endParaRPr>
          </a:p>
        </p:txBody>
      </p:sp>
      <p:sp>
        <p:nvSpPr>
          <p:cNvPr id="210" name="TextBox 209"/>
          <p:cNvSpPr txBox="1"/>
          <p:nvPr/>
        </p:nvSpPr>
        <p:spPr bwMode="auto">
          <a:xfrm>
            <a:off x="5380480" y="4725180"/>
            <a:ext cx="504070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0" rIns="0" rtlCol="0">
            <a:spAutoFit/>
          </a:bodyPr>
          <a:lstStyle/>
          <a:p>
            <a:pPr algn="ctr" defTabSz="708025" eaLnBrk="0" latinLnBrk="0" hangingPunct="0">
              <a:spcBef>
                <a:spcPts val="0"/>
              </a:spcBef>
              <a:buClr>
                <a:srgbClr val="006699"/>
              </a:buClr>
            </a:pPr>
            <a:r>
              <a:rPr lang="en-US" altLang="ko-KR" sz="1000" b="0" dirty="0" smtClean="0">
                <a:latin typeface="Optima"/>
                <a:ea typeface="가는각진제목체"/>
              </a:rPr>
              <a:t>[</a:t>
            </a:r>
            <a:r>
              <a:rPr lang="ko-KR" altLang="en-US" sz="1000" b="0" dirty="0" smtClean="0">
                <a:latin typeface="Optima"/>
                <a:ea typeface="가는각진제목체"/>
              </a:rPr>
              <a:t>제</a:t>
            </a:r>
            <a:r>
              <a:rPr lang="ko-KR" altLang="en-US" sz="1000" b="0" dirty="0">
                <a:latin typeface="Optima"/>
                <a:ea typeface="가는각진제목체"/>
              </a:rPr>
              <a:t>공</a:t>
            </a:r>
            <a:r>
              <a:rPr lang="en-US" altLang="ko-KR" sz="1000" b="0" dirty="0" smtClean="0">
                <a:latin typeface="Optima"/>
                <a:ea typeface="가는각진제목체"/>
              </a:rPr>
              <a:t>]</a:t>
            </a:r>
            <a:endParaRPr lang="ko-KR" altLang="en-US" sz="1000" b="0" dirty="0">
              <a:latin typeface="Optima"/>
              <a:ea typeface="가는각진제목체"/>
            </a:endParaRPr>
          </a:p>
        </p:txBody>
      </p:sp>
      <p:sp>
        <p:nvSpPr>
          <p:cNvPr id="211" name="직사각형 210"/>
          <p:cNvSpPr/>
          <p:nvPr/>
        </p:nvSpPr>
        <p:spPr bwMode="auto">
          <a:xfrm>
            <a:off x="6388620" y="4293120"/>
            <a:ext cx="1296180" cy="288040"/>
          </a:xfrm>
          <a:prstGeom prst="rect">
            <a:avLst/>
          </a:prstGeom>
          <a:solidFill>
            <a:srgbClr val="F5FAFD"/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txBody>
          <a:bodyPr lIns="36000" rIns="36000" rtlCol="0" anchor="ctr"/>
          <a:lstStyle/>
          <a:p>
            <a:pPr algn="ctr"/>
            <a:r>
              <a:rPr lang="ko-KR" altLang="en-US" sz="1000" b="0" dirty="0" smtClean="0"/>
              <a:t>서비스 자원</a:t>
            </a:r>
            <a:r>
              <a:rPr lang="en-US" altLang="ko-KR" sz="1000" b="0" dirty="0" smtClean="0"/>
              <a:t>(</a:t>
            </a:r>
            <a:r>
              <a:rPr lang="ko-KR" altLang="en-US" sz="1000" b="0" dirty="0" smtClean="0"/>
              <a:t>코드</a:t>
            </a:r>
            <a:r>
              <a:rPr lang="en-US" altLang="ko-KR" sz="1000" b="0" dirty="0" smtClean="0"/>
              <a:t>/</a:t>
            </a:r>
            <a:r>
              <a:rPr lang="en-US" altLang="ko-KR" sz="1000" b="0" dirty="0" err="1" smtClean="0"/>
              <a:t>JDoc</a:t>
            </a:r>
            <a:r>
              <a:rPr lang="en-US" altLang="ko-KR" sz="1000" b="0" dirty="0" smtClean="0"/>
              <a:t>)</a:t>
            </a:r>
            <a:endParaRPr lang="ko-KR" altLang="en-US" sz="1000" b="0" dirty="0"/>
          </a:p>
        </p:txBody>
      </p:sp>
      <p:cxnSp>
        <p:nvCxnSpPr>
          <p:cNvPr id="212" name="직선 화살표 연결선 440"/>
          <p:cNvCxnSpPr>
            <a:stCxn id="254" idx="2"/>
            <a:endCxn id="255" idx="0"/>
          </p:cNvCxnSpPr>
          <p:nvPr/>
        </p:nvCxnSpPr>
        <p:spPr bwMode="auto">
          <a:xfrm>
            <a:off x="6820680" y="4077090"/>
            <a:ext cx="0" cy="216030"/>
          </a:xfrm>
          <a:prstGeom prst="straightConnector1">
            <a:avLst/>
          </a:prstGeom>
          <a:noFill/>
          <a:ln w="9525" cap="flat" cmpd="sng" algn="ctr">
            <a:solidFill>
              <a:schemeClr val="tx1">
                <a:lumMod val="75000"/>
                <a:lumOff val="25000"/>
              </a:schemeClr>
            </a:solidFill>
            <a:prstDash val="sysDot"/>
            <a:round/>
            <a:headEnd type="none" w="med" len="med"/>
            <a:tailEnd type="arrow"/>
          </a:ln>
          <a:effectLst/>
        </p:spPr>
      </p:cxnSp>
      <p:sp>
        <p:nvSpPr>
          <p:cNvPr id="213" name="TextBox 212"/>
          <p:cNvSpPr txBox="1"/>
          <p:nvPr/>
        </p:nvSpPr>
        <p:spPr bwMode="auto">
          <a:xfrm>
            <a:off x="7828820" y="4581160"/>
            <a:ext cx="504070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0" rIns="0" rtlCol="0">
            <a:spAutoFit/>
          </a:bodyPr>
          <a:lstStyle/>
          <a:p>
            <a:pPr algn="ctr" defTabSz="708025" eaLnBrk="0" latinLnBrk="0" hangingPunct="0">
              <a:spcBef>
                <a:spcPts val="0"/>
              </a:spcBef>
              <a:buClr>
                <a:srgbClr val="006699"/>
              </a:buClr>
            </a:pPr>
            <a:r>
              <a:rPr lang="en-US" altLang="ko-KR" sz="1000" b="0" dirty="0" smtClean="0">
                <a:latin typeface="Optima"/>
                <a:ea typeface="가는각진제목체"/>
              </a:rPr>
              <a:t>[</a:t>
            </a:r>
            <a:r>
              <a:rPr lang="ko-KR" altLang="en-US" sz="1000" b="0" dirty="0" smtClean="0">
                <a:latin typeface="Optima"/>
                <a:ea typeface="가는각진제목체"/>
              </a:rPr>
              <a:t>사</a:t>
            </a:r>
            <a:r>
              <a:rPr lang="ko-KR" altLang="en-US" sz="1000" b="0" dirty="0">
                <a:latin typeface="Optima"/>
                <a:ea typeface="가는각진제목체"/>
              </a:rPr>
              <a:t>용</a:t>
            </a:r>
            <a:r>
              <a:rPr lang="en-US" altLang="ko-KR" sz="1000" b="0" dirty="0" smtClean="0">
                <a:latin typeface="Optima"/>
                <a:ea typeface="가는각진제목체"/>
              </a:rPr>
              <a:t>]</a:t>
            </a:r>
            <a:endParaRPr lang="ko-KR" altLang="en-US" sz="1000" b="0" dirty="0">
              <a:latin typeface="Optima"/>
              <a:ea typeface="가는각진제목체"/>
            </a:endParaRPr>
          </a:p>
        </p:txBody>
      </p:sp>
      <p:cxnSp>
        <p:nvCxnSpPr>
          <p:cNvPr id="214" name="직선 화살표 연결선 440"/>
          <p:cNvCxnSpPr>
            <a:stCxn id="196" idx="0"/>
            <a:endCxn id="211" idx="3"/>
          </p:cNvCxnSpPr>
          <p:nvPr/>
        </p:nvCxnSpPr>
        <p:spPr bwMode="auto">
          <a:xfrm rot="16200000" flipV="1">
            <a:off x="7828820" y="4293120"/>
            <a:ext cx="360050" cy="648090"/>
          </a:xfrm>
          <a:prstGeom prst="bentConnector2">
            <a:avLst/>
          </a:prstGeom>
          <a:noFill/>
          <a:ln w="9525" cap="flat" cmpd="sng" algn="ctr">
            <a:solidFill>
              <a:schemeClr val="tx1">
                <a:lumMod val="75000"/>
                <a:lumOff val="25000"/>
              </a:schemeClr>
            </a:solidFill>
            <a:prstDash val="sysDot"/>
            <a:round/>
            <a:headEnd type="none" w="med" len="med"/>
            <a:tailEnd type="arrow"/>
          </a:ln>
          <a:effectLst/>
        </p:spPr>
      </p:cxnSp>
      <p:sp>
        <p:nvSpPr>
          <p:cNvPr id="215" name="직사각형 214"/>
          <p:cNvSpPr/>
          <p:nvPr/>
        </p:nvSpPr>
        <p:spPr bwMode="auto">
          <a:xfrm>
            <a:off x="7828820" y="4797190"/>
            <a:ext cx="216030" cy="72010"/>
          </a:xfrm>
          <a:prstGeom prst="rect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rgbClr val="006699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216" name="직사각형 215"/>
          <p:cNvSpPr/>
          <p:nvPr/>
        </p:nvSpPr>
        <p:spPr bwMode="auto">
          <a:xfrm>
            <a:off x="5884550" y="5301260"/>
            <a:ext cx="1296180" cy="288040"/>
          </a:xfrm>
          <a:prstGeom prst="rect">
            <a:avLst/>
          </a:prstGeom>
          <a:solidFill>
            <a:srgbClr val="F5FAFD"/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txBody>
          <a:bodyPr lIns="36000" rIns="36000" rtlCol="0" anchor="ctr"/>
          <a:lstStyle/>
          <a:p>
            <a:pPr algn="ctr"/>
            <a:r>
              <a:rPr lang="ko-KR" altLang="en-US" sz="1000" b="0" dirty="0" smtClean="0"/>
              <a:t>클라이언트 컴포넌트</a:t>
            </a:r>
            <a:r>
              <a:rPr lang="en-US" altLang="ko-KR" sz="1000" b="0" dirty="0" smtClean="0"/>
              <a:t>(</a:t>
            </a:r>
            <a:r>
              <a:rPr lang="ko-KR" altLang="en-US" sz="1000" b="0" dirty="0" smtClean="0"/>
              <a:t>코드</a:t>
            </a:r>
            <a:r>
              <a:rPr lang="en-US" altLang="ko-KR" sz="1000" b="0" dirty="0" smtClean="0"/>
              <a:t>)</a:t>
            </a:r>
            <a:endParaRPr lang="ko-KR" altLang="en-US" sz="1000" b="0" dirty="0"/>
          </a:p>
        </p:txBody>
      </p:sp>
      <p:sp>
        <p:nvSpPr>
          <p:cNvPr id="232" name="TextBox 231"/>
          <p:cNvSpPr txBox="1"/>
          <p:nvPr/>
        </p:nvSpPr>
        <p:spPr bwMode="auto">
          <a:xfrm>
            <a:off x="7252740" y="5229250"/>
            <a:ext cx="504070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0" rIns="0" rtlCol="0">
            <a:spAutoFit/>
          </a:bodyPr>
          <a:lstStyle/>
          <a:p>
            <a:pPr algn="ctr" defTabSz="708025" eaLnBrk="0" latinLnBrk="0" hangingPunct="0">
              <a:spcBef>
                <a:spcPts val="0"/>
              </a:spcBef>
              <a:buClr>
                <a:srgbClr val="006699"/>
              </a:buClr>
            </a:pPr>
            <a:r>
              <a:rPr lang="en-US" altLang="ko-KR" sz="1000" b="0" dirty="0" smtClean="0">
                <a:latin typeface="Optima"/>
                <a:ea typeface="가는각진제목체"/>
              </a:rPr>
              <a:t>[</a:t>
            </a:r>
            <a:r>
              <a:rPr lang="ko-KR" altLang="en-US" sz="1000" b="0" dirty="0" smtClean="0">
                <a:latin typeface="Optima"/>
                <a:ea typeface="가는각진제목체"/>
              </a:rPr>
              <a:t>생성</a:t>
            </a:r>
            <a:r>
              <a:rPr lang="en-US" altLang="ko-KR" sz="1000" b="0" dirty="0" smtClean="0">
                <a:latin typeface="Optima"/>
                <a:ea typeface="가는각진제목체"/>
              </a:rPr>
              <a:t>]</a:t>
            </a:r>
            <a:endParaRPr lang="ko-KR" altLang="en-US" sz="1000" b="0" dirty="0">
              <a:latin typeface="Optima"/>
              <a:ea typeface="가는각진제목체"/>
            </a:endParaRPr>
          </a:p>
        </p:txBody>
      </p:sp>
      <p:cxnSp>
        <p:nvCxnSpPr>
          <p:cNvPr id="233" name="직선 화살표 연결선 440"/>
          <p:cNvCxnSpPr>
            <a:stCxn id="234" idx="2"/>
            <a:endCxn id="216" idx="3"/>
          </p:cNvCxnSpPr>
          <p:nvPr/>
        </p:nvCxnSpPr>
        <p:spPr bwMode="auto">
          <a:xfrm rot="5400000">
            <a:off x="7378758" y="4887203"/>
            <a:ext cx="360050" cy="756105"/>
          </a:xfrm>
          <a:prstGeom prst="bentConnector2">
            <a:avLst/>
          </a:prstGeom>
          <a:noFill/>
          <a:ln w="9525" cap="flat" cmpd="sng" algn="ctr">
            <a:solidFill>
              <a:schemeClr val="tx1">
                <a:lumMod val="75000"/>
                <a:lumOff val="25000"/>
              </a:schemeClr>
            </a:solidFill>
            <a:prstDash val="sysDot"/>
            <a:round/>
            <a:headEnd type="none" w="med" len="med"/>
            <a:tailEnd type="arrow"/>
          </a:ln>
          <a:effectLst/>
        </p:spPr>
      </p:cxnSp>
      <p:sp>
        <p:nvSpPr>
          <p:cNvPr id="234" name="직사각형 233"/>
          <p:cNvSpPr/>
          <p:nvPr/>
        </p:nvSpPr>
        <p:spPr bwMode="auto">
          <a:xfrm>
            <a:off x="7828820" y="5013220"/>
            <a:ext cx="216030" cy="72010"/>
          </a:xfrm>
          <a:prstGeom prst="rect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rgbClr val="006699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235" name="모서리가 둥근 직사각형 234"/>
          <p:cNvSpPr/>
          <p:nvPr/>
        </p:nvSpPr>
        <p:spPr>
          <a:xfrm>
            <a:off x="2284050" y="2708900"/>
            <a:ext cx="1296180" cy="288040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36000" rIns="36000" rtlCol="0" anchor="ctr"/>
          <a:lstStyle/>
          <a:p>
            <a:pPr algn="ctr"/>
            <a:r>
              <a:rPr lang="ko-KR" altLang="en-US" sz="1000" b="0" dirty="0" smtClean="0"/>
              <a:t>데이터 모델링</a:t>
            </a:r>
            <a:endParaRPr lang="ko-KR" altLang="en-US" sz="1000" b="0" dirty="0"/>
          </a:p>
        </p:txBody>
      </p:sp>
      <p:cxnSp>
        <p:nvCxnSpPr>
          <p:cNvPr id="236" name="직선 화살표 연결선 440"/>
          <p:cNvCxnSpPr>
            <a:stCxn id="133" idx="1"/>
            <a:endCxn id="235" idx="3"/>
          </p:cNvCxnSpPr>
          <p:nvPr/>
        </p:nvCxnSpPr>
        <p:spPr bwMode="auto">
          <a:xfrm flipH="1">
            <a:off x="3580230" y="2852920"/>
            <a:ext cx="504070" cy="0"/>
          </a:xfrm>
          <a:prstGeom prst="straightConnector1">
            <a:avLst/>
          </a:prstGeom>
          <a:noFill/>
          <a:ln w="9525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37" name="직사각형 236"/>
          <p:cNvSpPr/>
          <p:nvPr/>
        </p:nvSpPr>
        <p:spPr bwMode="auto">
          <a:xfrm>
            <a:off x="2644100" y="3212970"/>
            <a:ext cx="1296180" cy="288040"/>
          </a:xfrm>
          <a:prstGeom prst="rect">
            <a:avLst/>
          </a:prstGeom>
          <a:solidFill>
            <a:srgbClr val="F5FAFD"/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txBody>
          <a:bodyPr lIns="36000" rIns="36000" rtlCol="0" anchor="ctr"/>
          <a:lstStyle/>
          <a:p>
            <a:pPr algn="ctr"/>
            <a:r>
              <a:rPr lang="ko-KR" altLang="en-US" sz="1000" b="0" dirty="0" smtClean="0"/>
              <a:t>데이터 모델</a:t>
            </a:r>
            <a:r>
              <a:rPr lang="en-US" altLang="ko-KR" sz="1000" b="0" dirty="0" smtClean="0"/>
              <a:t>(</a:t>
            </a:r>
            <a:r>
              <a:rPr lang="ko-KR" altLang="en-US" sz="1000" b="0" dirty="0" smtClean="0"/>
              <a:t>모델</a:t>
            </a:r>
            <a:r>
              <a:rPr lang="en-US" altLang="ko-KR" sz="1000" b="0" dirty="0" smtClean="0"/>
              <a:t>)</a:t>
            </a:r>
            <a:endParaRPr lang="ko-KR" altLang="en-US" sz="1000" b="0" dirty="0"/>
          </a:p>
        </p:txBody>
      </p:sp>
      <p:sp>
        <p:nvSpPr>
          <p:cNvPr id="238" name="TextBox 237"/>
          <p:cNvSpPr txBox="1"/>
          <p:nvPr/>
        </p:nvSpPr>
        <p:spPr bwMode="auto">
          <a:xfrm>
            <a:off x="3292190" y="2996940"/>
            <a:ext cx="504070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0" rIns="0" rtlCol="0">
            <a:spAutoFit/>
          </a:bodyPr>
          <a:lstStyle/>
          <a:p>
            <a:pPr algn="ctr" defTabSz="708025" eaLnBrk="0" latinLnBrk="0" hangingPunct="0">
              <a:spcBef>
                <a:spcPts val="0"/>
              </a:spcBef>
              <a:buClr>
                <a:srgbClr val="006699"/>
              </a:buClr>
            </a:pPr>
            <a:r>
              <a:rPr lang="en-US" altLang="ko-KR" sz="1000" b="0" dirty="0" smtClean="0">
                <a:latin typeface="Optima"/>
                <a:ea typeface="가는각진제목체"/>
              </a:rPr>
              <a:t>[</a:t>
            </a:r>
            <a:r>
              <a:rPr lang="ko-KR" altLang="en-US" sz="1000" b="0" dirty="0" smtClean="0">
                <a:latin typeface="Optima"/>
                <a:ea typeface="가는각진제목체"/>
              </a:rPr>
              <a:t>생</a:t>
            </a:r>
            <a:r>
              <a:rPr lang="ko-KR" altLang="en-US" sz="1000" b="0" dirty="0">
                <a:latin typeface="Optima"/>
                <a:ea typeface="가는각진제목체"/>
              </a:rPr>
              <a:t>산</a:t>
            </a:r>
            <a:r>
              <a:rPr lang="en-US" altLang="ko-KR" sz="1000" b="0" dirty="0" smtClean="0">
                <a:latin typeface="Optima"/>
                <a:ea typeface="가는각진제목체"/>
              </a:rPr>
              <a:t>]</a:t>
            </a:r>
            <a:endParaRPr lang="ko-KR" altLang="en-US" sz="1000" b="0" dirty="0">
              <a:latin typeface="Optima"/>
              <a:ea typeface="가는각진제목체"/>
            </a:endParaRPr>
          </a:p>
        </p:txBody>
      </p:sp>
      <p:cxnSp>
        <p:nvCxnSpPr>
          <p:cNvPr id="239" name="직선 화살표 연결선 440"/>
          <p:cNvCxnSpPr>
            <a:stCxn id="266" idx="2"/>
            <a:endCxn id="267" idx="0"/>
          </p:cNvCxnSpPr>
          <p:nvPr/>
        </p:nvCxnSpPr>
        <p:spPr bwMode="auto">
          <a:xfrm>
            <a:off x="3292190" y="2996940"/>
            <a:ext cx="0" cy="216030"/>
          </a:xfrm>
          <a:prstGeom prst="straightConnector1">
            <a:avLst/>
          </a:prstGeom>
          <a:noFill/>
          <a:ln w="9525" cap="flat" cmpd="sng" algn="ctr">
            <a:solidFill>
              <a:schemeClr val="tx1">
                <a:lumMod val="75000"/>
                <a:lumOff val="25000"/>
              </a:schemeClr>
            </a:solidFill>
            <a:prstDash val="sysDot"/>
            <a:round/>
            <a:headEnd type="none" w="med" len="med"/>
            <a:tailEnd type="arrow"/>
          </a:ln>
          <a:effectLst/>
        </p:spPr>
      </p:cxnSp>
      <p:cxnSp>
        <p:nvCxnSpPr>
          <p:cNvPr id="240" name="직선 화살표 연결선 440"/>
          <p:cNvCxnSpPr>
            <a:stCxn id="261" idx="0"/>
            <a:endCxn id="237" idx="2"/>
          </p:cNvCxnSpPr>
          <p:nvPr/>
        </p:nvCxnSpPr>
        <p:spPr bwMode="auto">
          <a:xfrm rot="16200000" flipV="1">
            <a:off x="3652240" y="3140960"/>
            <a:ext cx="288040" cy="1008140"/>
          </a:xfrm>
          <a:prstGeom prst="bentConnector3">
            <a:avLst>
              <a:gd name="adj1" fmla="val 50000"/>
            </a:avLst>
          </a:prstGeom>
          <a:noFill/>
          <a:ln w="9525" cap="flat" cmpd="sng" algn="ctr">
            <a:solidFill>
              <a:schemeClr val="tx1">
                <a:lumMod val="75000"/>
                <a:lumOff val="25000"/>
              </a:schemeClr>
            </a:solidFill>
            <a:prstDash val="sysDot"/>
            <a:round/>
            <a:headEnd type="none" w="med" len="med"/>
            <a:tailEnd type="arrow"/>
          </a:ln>
          <a:effectLst/>
        </p:spPr>
      </p:cxnSp>
      <p:sp>
        <p:nvSpPr>
          <p:cNvPr id="241" name="직사각형 240"/>
          <p:cNvSpPr/>
          <p:nvPr/>
        </p:nvSpPr>
        <p:spPr bwMode="auto">
          <a:xfrm>
            <a:off x="5884550" y="3212970"/>
            <a:ext cx="1296180" cy="288040"/>
          </a:xfrm>
          <a:prstGeom prst="rect">
            <a:avLst/>
          </a:prstGeom>
          <a:solidFill>
            <a:srgbClr val="F5FAFD"/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txBody>
          <a:bodyPr lIns="36000" rIns="36000" rtlCol="0" anchor="ctr"/>
          <a:lstStyle/>
          <a:p>
            <a:pPr algn="ctr"/>
            <a:r>
              <a:rPr lang="ko-KR" altLang="en-US" sz="1000" b="0" dirty="0" smtClean="0"/>
              <a:t>컴포넌트 명세서</a:t>
            </a:r>
            <a:r>
              <a:rPr lang="en-US" altLang="ko-KR" sz="1000" b="0" dirty="0" smtClean="0"/>
              <a:t>(</a:t>
            </a:r>
            <a:r>
              <a:rPr lang="ko-KR" altLang="en-US" sz="1000" b="0" dirty="0" smtClean="0"/>
              <a:t>모델</a:t>
            </a:r>
            <a:r>
              <a:rPr lang="en-US" altLang="ko-KR" sz="1000" b="0" dirty="0" smtClean="0"/>
              <a:t>)</a:t>
            </a:r>
            <a:endParaRPr lang="ko-KR" altLang="en-US" sz="1000" b="0" dirty="0"/>
          </a:p>
        </p:txBody>
      </p:sp>
      <p:cxnSp>
        <p:nvCxnSpPr>
          <p:cNvPr id="242" name="직선 화살표 연결선 440"/>
          <p:cNvCxnSpPr>
            <a:stCxn id="134" idx="3"/>
            <a:endCxn id="241" idx="1"/>
          </p:cNvCxnSpPr>
          <p:nvPr/>
        </p:nvCxnSpPr>
        <p:spPr bwMode="auto">
          <a:xfrm>
            <a:off x="5380480" y="3356990"/>
            <a:ext cx="504070" cy="0"/>
          </a:xfrm>
          <a:prstGeom prst="straightConnector1">
            <a:avLst/>
          </a:prstGeom>
          <a:noFill/>
          <a:ln w="9525" cap="flat" cmpd="sng" algn="ctr">
            <a:solidFill>
              <a:schemeClr val="tx1">
                <a:lumMod val="75000"/>
                <a:lumOff val="25000"/>
              </a:schemeClr>
            </a:solidFill>
            <a:prstDash val="sysDot"/>
            <a:round/>
            <a:headEnd type="none" w="med" len="med"/>
            <a:tailEnd type="arrow"/>
          </a:ln>
          <a:effectLst/>
        </p:spPr>
      </p:cxnSp>
      <p:sp>
        <p:nvSpPr>
          <p:cNvPr id="243" name="TextBox 242"/>
          <p:cNvSpPr txBox="1"/>
          <p:nvPr/>
        </p:nvSpPr>
        <p:spPr bwMode="auto">
          <a:xfrm>
            <a:off x="5380480" y="3140960"/>
            <a:ext cx="504070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0" rIns="0" rtlCol="0">
            <a:spAutoFit/>
          </a:bodyPr>
          <a:lstStyle/>
          <a:p>
            <a:pPr algn="ctr" defTabSz="708025" eaLnBrk="0" latinLnBrk="0" hangingPunct="0">
              <a:spcBef>
                <a:spcPts val="0"/>
              </a:spcBef>
              <a:buClr>
                <a:srgbClr val="006699"/>
              </a:buClr>
            </a:pPr>
            <a:r>
              <a:rPr lang="en-US" altLang="ko-KR" sz="1000" b="0" dirty="0" smtClean="0">
                <a:latin typeface="Optima"/>
                <a:ea typeface="가는각진제목체"/>
              </a:rPr>
              <a:t>[</a:t>
            </a:r>
            <a:r>
              <a:rPr lang="ko-KR" altLang="en-US" sz="1000" b="0" dirty="0" smtClean="0">
                <a:latin typeface="Optima"/>
                <a:ea typeface="가는각진제목체"/>
              </a:rPr>
              <a:t>생</a:t>
            </a:r>
            <a:r>
              <a:rPr lang="ko-KR" altLang="en-US" sz="1000" b="0" dirty="0">
                <a:latin typeface="Optima"/>
                <a:ea typeface="가는각진제목체"/>
              </a:rPr>
              <a:t>산</a:t>
            </a:r>
            <a:r>
              <a:rPr lang="en-US" altLang="ko-KR" sz="1000" b="0" dirty="0" smtClean="0">
                <a:latin typeface="Optima"/>
                <a:ea typeface="가는각진제목체"/>
              </a:rPr>
              <a:t>]</a:t>
            </a:r>
            <a:endParaRPr lang="ko-KR" altLang="en-US" sz="1000" b="0" dirty="0">
              <a:latin typeface="Optima"/>
              <a:ea typeface="가는각진제목체"/>
            </a:endParaRPr>
          </a:p>
        </p:txBody>
      </p:sp>
      <p:sp>
        <p:nvSpPr>
          <p:cNvPr id="244" name="모서리가 둥근 직사각형 243"/>
          <p:cNvSpPr/>
          <p:nvPr/>
        </p:nvSpPr>
        <p:spPr>
          <a:xfrm>
            <a:off x="2284050" y="4293120"/>
            <a:ext cx="1296180" cy="288040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36000" rIns="36000" rtlCol="0" anchor="ctr"/>
          <a:lstStyle/>
          <a:p>
            <a:pPr algn="ctr"/>
            <a:r>
              <a:rPr lang="ko-KR" altLang="en-US" sz="1000" b="0" dirty="0" smtClean="0"/>
              <a:t>테스트 데이터 준비</a:t>
            </a:r>
            <a:endParaRPr lang="ko-KR" altLang="en-US" sz="1000" b="0" dirty="0"/>
          </a:p>
        </p:txBody>
      </p:sp>
      <p:cxnSp>
        <p:nvCxnSpPr>
          <p:cNvPr id="245" name="직선 화살표 연결선 440"/>
          <p:cNvCxnSpPr>
            <a:stCxn id="265" idx="2"/>
            <a:endCxn id="264" idx="0"/>
          </p:cNvCxnSpPr>
          <p:nvPr/>
        </p:nvCxnSpPr>
        <p:spPr bwMode="auto">
          <a:xfrm>
            <a:off x="2428070" y="2996940"/>
            <a:ext cx="0" cy="1296180"/>
          </a:xfrm>
          <a:prstGeom prst="straightConnector1">
            <a:avLst/>
          </a:prstGeom>
          <a:noFill/>
          <a:ln w="9525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46" name="직선 화살표 연결선 440"/>
          <p:cNvCxnSpPr>
            <a:stCxn id="244" idx="3"/>
            <a:endCxn id="199" idx="1"/>
          </p:cNvCxnSpPr>
          <p:nvPr/>
        </p:nvCxnSpPr>
        <p:spPr bwMode="auto">
          <a:xfrm>
            <a:off x="3580230" y="4437140"/>
            <a:ext cx="504070" cy="0"/>
          </a:xfrm>
          <a:prstGeom prst="straightConnector1">
            <a:avLst/>
          </a:prstGeom>
          <a:noFill/>
          <a:ln w="9525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47" name="직선 화살표 연결선 440"/>
          <p:cNvCxnSpPr>
            <a:stCxn id="196" idx="2"/>
            <a:endCxn id="208" idx="3"/>
          </p:cNvCxnSpPr>
          <p:nvPr/>
        </p:nvCxnSpPr>
        <p:spPr bwMode="auto">
          <a:xfrm rot="5400000">
            <a:off x="6496635" y="3969075"/>
            <a:ext cx="720100" cy="2952410"/>
          </a:xfrm>
          <a:prstGeom prst="bentConnector2">
            <a:avLst/>
          </a:prstGeom>
          <a:noFill/>
          <a:ln w="9525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48" name="타원 247"/>
          <p:cNvSpPr/>
          <p:nvPr/>
        </p:nvSpPr>
        <p:spPr bwMode="auto">
          <a:xfrm>
            <a:off x="4660380" y="6237390"/>
            <a:ext cx="144020" cy="144020"/>
          </a:xfrm>
          <a:prstGeom prst="ellipse">
            <a:avLst/>
          </a:prstGeom>
          <a:solidFill>
            <a:schemeClr val="accent2">
              <a:lumMod val="25000"/>
            </a:schemeClr>
          </a:solidFill>
          <a:ln w="12700">
            <a:solidFill>
              <a:schemeClr val="accent2">
                <a:lumMod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rgbClr val="006699"/>
              </a:buClr>
            </a:pPr>
            <a:endParaRPr lang="ko-KR" altLang="en-US" smtClean="0">
              <a:latin typeface="Optima" pitchFamily="2" charset="2"/>
            </a:endParaRPr>
          </a:p>
        </p:txBody>
      </p:sp>
      <p:cxnSp>
        <p:nvCxnSpPr>
          <p:cNvPr id="249" name="직선 화살표 연결선 440"/>
          <p:cNvCxnSpPr>
            <a:stCxn id="208" idx="2"/>
            <a:endCxn id="132" idx="0"/>
          </p:cNvCxnSpPr>
          <p:nvPr/>
        </p:nvCxnSpPr>
        <p:spPr bwMode="auto">
          <a:xfrm>
            <a:off x="4732390" y="5949350"/>
            <a:ext cx="0" cy="216030"/>
          </a:xfrm>
          <a:prstGeom prst="straightConnector1">
            <a:avLst/>
          </a:prstGeom>
          <a:noFill/>
          <a:ln w="9525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50" name="직사각형 249"/>
          <p:cNvSpPr/>
          <p:nvPr/>
        </p:nvSpPr>
        <p:spPr bwMode="auto">
          <a:xfrm>
            <a:off x="4948420" y="2708900"/>
            <a:ext cx="216030" cy="72010"/>
          </a:xfrm>
          <a:prstGeom prst="rect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rgbClr val="006699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251" name="타원 250"/>
          <p:cNvSpPr/>
          <p:nvPr/>
        </p:nvSpPr>
        <p:spPr bwMode="auto">
          <a:xfrm>
            <a:off x="3436210" y="2348850"/>
            <a:ext cx="288040" cy="288040"/>
          </a:xfrm>
          <a:prstGeom prst="ellipse">
            <a:avLst/>
          </a:prstGeom>
          <a:solidFill>
            <a:schemeClr val="accent2">
              <a:lumMod val="2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lIns="0" rIns="0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rgbClr val="006699"/>
              </a:buClr>
            </a:pPr>
            <a:r>
              <a:rPr lang="ko-KR" altLang="en-US" sz="1000" smtClean="0">
                <a:solidFill>
                  <a:srgbClr val="FFFFFF"/>
                </a:solidFill>
                <a:latin typeface="Optima" pitchFamily="2" charset="2"/>
              </a:rPr>
              <a:t>시작</a:t>
            </a:r>
          </a:p>
        </p:txBody>
      </p:sp>
      <p:cxnSp>
        <p:nvCxnSpPr>
          <p:cNvPr id="252" name="직선 화살표 연결선 440"/>
          <p:cNvCxnSpPr>
            <a:stCxn id="251" idx="6"/>
            <a:endCxn id="133" idx="0"/>
          </p:cNvCxnSpPr>
          <p:nvPr/>
        </p:nvCxnSpPr>
        <p:spPr bwMode="auto">
          <a:xfrm>
            <a:off x="3724250" y="2492870"/>
            <a:ext cx="1008140" cy="216030"/>
          </a:xfrm>
          <a:prstGeom prst="bentConnector2">
            <a:avLst/>
          </a:prstGeom>
          <a:noFill/>
          <a:ln w="9525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53" name="TextBox 252"/>
          <p:cNvSpPr txBox="1"/>
          <p:nvPr/>
        </p:nvSpPr>
        <p:spPr bwMode="auto">
          <a:xfrm>
            <a:off x="3652240" y="2636890"/>
            <a:ext cx="504070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0" rIns="0" rtlCol="0">
            <a:spAutoFit/>
          </a:bodyPr>
          <a:lstStyle/>
          <a:p>
            <a:pPr algn="ctr" defTabSz="708025" eaLnBrk="0" latinLnBrk="0" hangingPunct="0">
              <a:spcBef>
                <a:spcPts val="0"/>
              </a:spcBef>
              <a:buClr>
                <a:srgbClr val="006699"/>
              </a:buClr>
            </a:pPr>
            <a:r>
              <a:rPr lang="en-US" altLang="ko-KR" sz="1000" b="0" dirty="0" smtClean="0">
                <a:latin typeface="Optima"/>
                <a:ea typeface="가는각진제목체"/>
              </a:rPr>
              <a:t>[</a:t>
            </a:r>
            <a:r>
              <a:rPr lang="ko-KR" altLang="en-US" sz="1000" b="0" dirty="0" smtClean="0">
                <a:latin typeface="Optima"/>
                <a:ea typeface="가는각진제목체"/>
              </a:rPr>
              <a:t>옵</a:t>
            </a:r>
            <a:r>
              <a:rPr lang="ko-KR" altLang="en-US" sz="1000" b="0" dirty="0">
                <a:latin typeface="Optima"/>
                <a:ea typeface="가는각진제목체"/>
              </a:rPr>
              <a:t>션</a:t>
            </a:r>
            <a:r>
              <a:rPr lang="en-US" altLang="ko-KR" sz="1000" b="0" dirty="0" smtClean="0">
                <a:latin typeface="Optima"/>
                <a:ea typeface="가는각진제목체"/>
              </a:rPr>
              <a:t>]</a:t>
            </a:r>
            <a:endParaRPr lang="ko-KR" altLang="en-US" sz="1000" b="0" dirty="0">
              <a:latin typeface="Optima"/>
              <a:ea typeface="가는각진제목체"/>
            </a:endParaRPr>
          </a:p>
        </p:txBody>
      </p:sp>
      <p:sp>
        <p:nvSpPr>
          <p:cNvPr id="254" name="직사각형 253"/>
          <p:cNvSpPr/>
          <p:nvPr/>
        </p:nvSpPr>
        <p:spPr bwMode="auto">
          <a:xfrm>
            <a:off x="6676660" y="4005080"/>
            <a:ext cx="288040" cy="72010"/>
          </a:xfrm>
          <a:prstGeom prst="rect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rgbClr val="006699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255" name="직사각형 254"/>
          <p:cNvSpPr/>
          <p:nvPr/>
        </p:nvSpPr>
        <p:spPr bwMode="auto">
          <a:xfrm>
            <a:off x="6676660" y="4293120"/>
            <a:ext cx="288040" cy="72010"/>
          </a:xfrm>
          <a:prstGeom prst="rect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rgbClr val="006699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256" name="직사각형 255"/>
          <p:cNvSpPr/>
          <p:nvPr/>
        </p:nvSpPr>
        <p:spPr bwMode="auto">
          <a:xfrm>
            <a:off x="6028570" y="4005080"/>
            <a:ext cx="288040" cy="72010"/>
          </a:xfrm>
          <a:prstGeom prst="rect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rgbClr val="006699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257" name="직사각형 256"/>
          <p:cNvSpPr/>
          <p:nvPr/>
        </p:nvSpPr>
        <p:spPr bwMode="auto">
          <a:xfrm>
            <a:off x="6028570" y="4797190"/>
            <a:ext cx="288040" cy="72010"/>
          </a:xfrm>
          <a:prstGeom prst="rect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rgbClr val="006699"/>
              </a:buClr>
            </a:pPr>
            <a:endParaRPr lang="ko-KR" altLang="en-US" smtClean="0">
              <a:latin typeface="Optima" pitchFamily="2" charset="2"/>
            </a:endParaRPr>
          </a:p>
        </p:txBody>
      </p:sp>
      <p:cxnSp>
        <p:nvCxnSpPr>
          <p:cNvPr id="258" name="직선 화살표 연결선 440"/>
          <p:cNvCxnSpPr>
            <a:stCxn id="256" idx="2"/>
            <a:endCxn id="257" idx="0"/>
          </p:cNvCxnSpPr>
          <p:nvPr/>
        </p:nvCxnSpPr>
        <p:spPr bwMode="auto">
          <a:xfrm>
            <a:off x="6172590" y="4077090"/>
            <a:ext cx="0" cy="720100"/>
          </a:xfrm>
          <a:prstGeom prst="straightConnector1">
            <a:avLst/>
          </a:prstGeom>
          <a:noFill/>
          <a:ln w="9525" cap="flat" cmpd="sng" algn="ctr">
            <a:solidFill>
              <a:schemeClr val="tx1">
                <a:lumMod val="75000"/>
                <a:lumOff val="25000"/>
              </a:schemeClr>
            </a:solidFill>
            <a:prstDash val="sysDot"/>
            <a:round/>
            <a:headEnd type="none" w="med" len="med"/>
            <a:tailEnd type="arrow"/>
          </a:ln>
          <a:effectLst/>
        </p:spPr>
      </p:cxnSp>
      <p:sp>
        <p:nvSpPr>
          <p:cNvPr id="259" name="TextBox 258"/>
          <p:cNvSpPr txBox="1"/>
          <p:nvPr/>
        </p:nvSpPr>
        <p:spPr bwMode="auto">
          <a:xfrm>
            <a:off x="6820680" y="4077090"/>
            <a:ext cx="504070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0" rIns="0" rtlCol="0">
            <a:spAutoFit/>
          </a:bodyPr>
          <a:lstStyle/>
          <a:p>
            <a:pPr algn="ctr" defTabSz="708025" eaLnBrk="0" latinLnBrk="0" hangingPunct="0">
              <a:spcBef>
                <a:spcPts val="0"/>
              </a:spcBef>
              <a:buClr>
                <a:srgbClr val="006699"/>
              </a:buClr>
            </a:pPr>
            <a:r>
              <a:rPr lang="en-US" altLang="ko-KR" sz="1000" b="0" dirty="0" smtClean="0">
                <a:latin typeface="Optima"/>
                <a:ea typeface="가는각진제목체"/>
              </a:rPr>
              <a:t>[</a:t>
            </a:r>
            <a:r>
              <a:rPr lang="ko-KR" altLang="en-US" sz="1000" b="0" dirty="0" smtClean="0">
                <a:latin typeface="Optima"/>
                <a:ea typeface="가는각진제목체"/>
              </a:rPr>
              <a:t>생</a:t>
            </a:r>
            <a:r>
              <a:rPr lang="ko-KR" altLang="en-US" sz="1000" b="0" dirty="0">
                <a:latin typeface="Optima"/>
                <a:ea typeface="가는각진제목체"/>
              </a:rPr>
              <a:t>성</a:t>
            </a:r>
            <a:r>
              <a:rPr lang="en-US" altLang="ko-KR" sz="1000" b="0" dirty="0" smtClean="0">
                <a:latin typeface="Optima"/>
                <a:ea typeface="가는각진제목체"/>
              </a:rPr>
              <a:t>]</a:t>
            </a:r>
            <a:endParaRPr lang="ko-KR" altLang="en-US" sz="1000" b="0" dirty="0">
              <a:latin typeface="Optima"/>
              <a:ea typeface="가는각진제목체"/>
            </a:endParaRPr>
          </a:p>
        </p:txBody>
      </p:sp>
      <p:sp>
        <p:nvSpPr>
          <p:cNvPr id="260" name="TextBox 259"/>
          <p:cNvSpPr txBox="1"/>
          <p:nvPr/>
        </p:nvSpPr>
        <p:spPr bwMode="auto">
          <a:xfrm>
            <a:off x="5740530" y="4293120"/>
            <a:ext cx="504070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0" rIns="0" rtlCol="0">
            <a:spAutoFit/>
          </a:bodyPr>
          <a:lstStyle/>
          <a:p>
            <a:pPr algn="ctr" defTabSz="708025" eaLnBrk="0" latinLnBrk="0" hangingPunct="0">
              <a:spcBef>
                <a:spcPts val="0"/>
              </a:spcBef>
              <a:buClr>
                <a:srgbClr val="006699"/>
              </a:buClr>
            </a:pPr>
            <a:r>
              <a:rPr lang="en-US" altLang="ko-KR" sz="1000" b="0" dirty="0" smtClean="0">
                <a:latin typeface="Optima"/>
                <a:ea typeface="가는각진제목체"/>
              </a:rPr>
              <a:t>[</a:t>
            </a:r>
            <a:r>
              <a:rPr lang="ko-KR" altLang="en-US" sz="1000" b="0" dirty="0" smtClean="0">
                <a:latin typeface="Optima"/>
                <a:ea typeface="가는각진제목체"/>
              </a:rPr>
              <a:t>사용</a:t>
            </a:r>
            <a:r>
              <a:rPr lang="en-US" altLang="ko-KR" sz="1000" b="0" dirty="0" smtClean="0">
                <a:latin typeface="Optima"/>
                <a:ea typeface="가는각진제목체"/>
              </a:rPr>
              <a:t>]</a:t>
            </a:r>
            <a:endParaRPr lang="ko-KR" altLang="en-US" sz="1000" b="0" dirty="0">
              <a:latin typeface="Optima"/>
              <a:ea typeface="가는각진제목체"/>
            </a:endParaRPr>
          </a:p>
        </p:txBody>
      </p:sp>
      <p:sp>
        <p:nvSpPr>
          <p:cNvPr id="261" name="직사각형 260"/>
          <p:cNvSpPr/>
          <p:nvPr/>
        </p:nvSpPr>
        <p:spPr bwMode="auto">
          <a:xfrm>
            <a:off x="4156310" y="3789050"/>
            <a:ext cx="288040" cy="72010"/>
          </a:xfrm>
          <a:prstGeom prst="rect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rgbClr val="006699"/>
              </a:buClr>
            </a:pPr>
            <a:endParaRPr lang="ko-KR" altLang="en-US" smtClean="0">
              <a:latin typeface="Optima" pitchFamily="2" charset="2"/>
            </a:endParaRPr>
          </a:p>
        </p:txBody>
      </p:sp>
      <p:cxnSp>
        <p:nvCxnSpPr>
          <p:cNvPr id="262" name="직선 화살표 연결선 440"/>
          <p:cNvCxnSpPr>
            <a:stCxn id="187" idx="1"/>
            <a:endCxn id="290" idx="3"/>
          </p:cNvCxnSpPr>
          <p:nvPr/>
        </p:nvCxnSpPr>
        <p:spPr bwMode="auto">
          <a:xfrm flipH="1">
            <a:off x="1780550" y="3933070"/>
            <a:ext cx="2303750" cy="0"/>
          </a:xfrm>
          <a:prstGeom prst="straightConnector1">
            <a:avLst/>
          </a:prstGeom>
          <a:noFill/>
          <a:ln w="9525" cap="flat" cmpd="sng" algn="ctr">
            <a:solidFill>
              <a:schemeClr val="tx1">
                <a:lumMod val="75000"/>
                <a:lumOff val="25000"/>
              </a:schemeClr>
            </a:solidFill>
            <a:prstDash val="sysDot"/>
            <a:round/>
            <a:headEnd type="none" w="med" len="med"/>
            <a:tailEnd type="arrow"/>
          </a:ln>
          <a:effectLst/>
        </p:spPr>
      </p:cxnSp>
      <p:sp>
        <p:nvSpPr>
          <p:cNvPr id="263" name="TextBox 262"/>
          <p:cNvSpPr txBox="1"/>
          <p:nvPr/>
        </p:nvSpPr>
        <p:spPr bwMode="auto">
          <a:xfrm>
            <a:off x="3508220" y="3614839"/>
            <a:ext cx="504070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0" rIns="0" rtlCol="0">
            <a:spAutoFit/>
          </a:bodyPr>
          <a:lstStyle/>
          <a:p>
            <a:pPr algn="ctr" defTabSz="708025" eaLnBrk="0" latinLnBrk="0" hangingPunct="0">
              <a:spcBef>
                <a:spcPts val="0"/>
              </a:spcBef>
              <a:buClr>
                <a:srgbClr val="006699"/>
              </a:buClr>
            </a:pPr>
            <a:r>
              <a:rPr lang="en-US" altLang="ko-KR" sz="1000" b="0" dirty="0" smtClean="0">
                <a:latin typeface="Optima"/>
                <a:ea typeface="가는각진제목체"/>
              </a:rPr>
              <a:t>[</a:t>
            </a:r>
            <a:r>
              <a:rPr lang="ko-KR" altLang="en-US" sz="1000" b="0" dirty="0" smtClean="0">
                <a:latin typeface="Optima"/>
                <a:ea typeface="가는각진제목체"/>
              </a:rPr>
              <a:t>참</a:t>
            </a:r>
            <a:r>
              <a:rPr lang="ko-KR" altLang="en-US" sz="1000" b="0" dirty="0">
                <a:latin typeface="Optima"/>
                <a:ea typeface="가는각진제목체"/>
              </a:rPr>
              <a:t>조</a:t>
            </a:r>
            <a:r>
              <a:rPr lang="en-US" altLang="ko-KR" sz="1000" b="0" dirty="0" smtClean="0">
                <a:latin typeface="Optima"/>
                <a:ea typeface="가는각진제목체"/>
              </a:rPr>
              <a:t>]</a:t>
            </a:r>
            <a:endParaRPr lang="ko-KR" altLang="en-US" sz="1000" b="0" dirty="0">
              <a:latin typeface="Optima"/>
              <a:ea typeface="가는각진제목체"/>
            </a:endParaRPr>
          </a:p>
        </p:txBody>
      </p:sp>
      <p:sp>
        <p:nvSpPr>
          <p:cNvPr id="264" name="직사각형 263"/>
          <p:cNvSpPr/>
          <p:nvPr/>
        </p:nvSpPr>
        <p:spPr bwMode="auto">
          <a:xfrm>
            <a:off x="2284050" y="4293120"/>
            <a:ext cx="288040" cy="72010"/>
          </a:xfrm>
          <a:prstGeom prst="rect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rgbClr val="006699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265" name="직사각형 264"/>
          <p:cNvSpPr/>
          <p:nvPr/>
        </p:nvSpPr>
        <p:spPr bwMode="auto">
          <a:xfrm>
            <a:off x="2284050" y="2924930"/>
            <a:ext cx="288040" cy="72010"/>
          </a:xfrm>
          <a:prstGeom prst="rect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rgbClr val="006699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266" name="직사각형 265"/>
          <p:cNvSpPr/>
          <p:nvPr/>
        </p:nvSpPr>
        <p:spPr bwMode="auto">
          <a:xfrm>
            <a:off x="3148170" y="2924930"/>
            <a:ext cx="288040" cy="72010"/>
          </a:xfrm>
          <a:prstGeom prst="rect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rgbClr val="006699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267" name="직사각형 266"/>
          <p:cNvSpPr/>
          <p:nvPr/>
        </p:nvSpPr>
        <p:spPr bwMode="auto">
          <a:xfrm>
            <a:off x="3148170" y="3212970"/>
            <a:ext cx="288040" cy="72010"/>
          </a:xfrm>
          <a:prstGeom prst="rect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rgbClr val="006699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268" name="TextBox 267"/>
          <p:cNvSpPr txBox="1"/>
          <p:nvPr/>
        </p:nvSpPr>
        <p:spPr bwMode="auto">
          <a:xfrm>
            <a:off x="1851990" y="3717040"/>
            <a:ext cx="504070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0" rIns="0" rtlCol="0">
            <a:spAutoFit/>
          </a:bodyPr>
          <a:lstStyle/>
          <a:p>
            <a:pPr algn="ctr" defTabSz="708025" eaLnBrk="0" latinLnBrk="0" hangingPunct="0">
              <a:spcBef>
                <a:spcPts val="0"/>
              </a:spcBef>
              <a:buClr>
                <a:srgbClr val="006699"/>
              </a:buClr>
            </a:pPr>
            <a:r>
              <a:rPr lang="en-US" altLang="ko-KR" sz="1000" b="0" dirty="0" smtClean="0">
                <a:latin typeface="Optima"/>
                <a:ea typeface="가는각진제목체"/>
              </a:rPr>
              <a:t>[</a:t>
            </a:r>
            <a:r>
              <a:rPr lang="ko-KR" altLang="en-US" sz="1000" b="0" dirty="0" smtClean="0">
                <a:latin typeface="Optima"/>
                <a:ea typeface="가는각진제목체"/>
              </a:rPr>
              <a:t>준</a:t>
            </a:r>
            <a:r>
              <a:rPr lang="ko-KR" altLang="en-US" sz="1000" b="0" dirty="0">
                <a:latin typeface="Optima"/>
                <a:ea typeface="가는각진제목체"/>
              </a:rPr>
              <a:t>수</a:t>
            </a:r>
            <a:r>
              <a:rPr lang="en-US" altLang="ko-KR" sz="1000" b="0" dirty="0" smtClean="0">
                <a:latin typeface="Optima"/>
                <a:ea typeface="가는각진제목체"/>
              </a:rPr>
              <a:t>]</a:t>
            </a:r>
            <a:endParaRPr lang="ko-KR" altLang="en-US" sz="1000" b="0" dirty="0">
              <a:latin typeface="Optima"/>
              <a:ea typeface="가는각진제목체"/>
            </a:endParaRPr>
          </a:p>
        </p:txBody>
      </p:sp>
      <p:cxnSp>
        <p:nvCxnSpPr>
          <p:cNvPr id="269" name="직선 화살표 연결선 440"/>
          <p:cNvCxnSpPr>
            <a:stCxn id="270" idx="2"/>
            <a:endCxn id="208" idx="1"/>
          </p:cNvCxnSpPr>
          <p:nvPr/>
        </p:nvCxnSpPr>
        <p:spPr bwMode="auto">
          <a:xfrm rot="16200000" flipH="1">
            <a:off x="2644100" y="4365130"/>
            <a:ext cx="1224170" cy="1656230"/>
          </a:xfrm>
          <a:prstGeom prst="bentConnector2">
            <a:avLst/>
          </a:prstGeom>
          <a:noFill/>
          <a:ln w="9525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70" name="직사각형 269"/>
          <p:cNvSpPr/>
          <p:nvPr/>
        </p:nvSpPr>
        <p:spPr bwMode="auto">
          <a:xfrm>
            <a:off x="2284050" y="4509150"/>
            <a:ext cx="288040" cy="72010"/>
          </a:xfrm>
          <a:prstGeom prst="rect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rgbClr val="006699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271" name="직사각형 270"/>
          <p:cNvSpPr/>
          <p:nvPr/>
        </p:nvSpPr>
        <p:spPr bwMode="auto">
          <a:xfrm>
            <a:off x="2644100" y="5055039"/>
            <a:ext cx="1296180" cy="288040"/>
          </a:xfrm>
          <a:prstGeom prst="rect">
            <a:avLst/>
          </a:prstGeom>
          <a:solidFill>
            <a:srgbClr val="F5FAFD"/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txBody>
          <a:bodyPr lIns="36000" rIns="36000" rtlCol="0" anchor="ctr"/>
          <a:lstStyle/>
          <a:p>
            <a:pPr algn="ctr"/>
            <a:r>
              <a:rPr lang="ko-KR" altLang="en-US" sz="1000" b="0" dirty="0" smtClean="0"/>
              <a:t>테스트 데이터</a:t>
            </a:r>
            <a:endParaRPr lang="ko-KR" altLang="en-US" sz="1000" b="0" dirty="0"/>
          </a:p>
        </p:txBody>
      </p:sp>
      <p:sp>
        <p:nvSpPr>
          <p:cNvPr id="272" name="직사각형 271"/>
          <p:cNvSpPr/>
          <p:nvPr/>
        </p:nvSpPr>
        <p:spPr bwMode="auto">
          <a:xfrm>
            <a:off x="3148170" y="4509150"/>
            <a:ext cx="288040" cy="72010"/>
          </a:xfrm>
          <a:prstGeom prst="rect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rgbClr val="006699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273" name="직사각형 272"/>
          <p:cNvSpPr/>
          <p:nvPr/>
        </p:nvSpPr>
        <p:spPr bwMode="auto">
          <a:xfrm>
            <a:off x="3148170" y="5055039"/>
            <a:ext cx="288040" cy="72010"/>
          </a:xfrm>
          <a:prstGeom prst="rect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rgbClr val="006699"/>
              </a:buClr>
            </a:pPr>
            <a:endParaRPr lang="ko-KR" altLang="en-US" smtClean="0">
              <a:latin typeface="Optima" pitchFamily="2" charset="2"/>
            </a:endParaRPr>
          </a:p>
        </p:txBody>
      </p:sp>
      <p:cxnSp>
        <p:nvCxnSpPr>
          <p:cNvPr id="274" name="직선 화살표 연결선 440"/>
          <p:cNvCxnSpPr>
            <a:stCxn id="272" idx="2"/>
            <a:endCxn id="273" idx="0"/>
          </p:cNvCxnSpPr>
          <p:nvPr/>
        </p:nvCxnSpPr>
        <p:spPr bwMode="auto">
          <a:xfrm>
            <a:off x="3292190" y="4581160"/>
            <a:ext cx="0" cy="473879"/>
          </a:xfrm>
          <a:prstGeom prst="straightConnector1">
            <a:avLst/>
          </a:prstGeom>
          <a:noFill/>
          <a:ln w="9525" cap="flat" cmpd="sng" algn="ctr">
            <a:solidFill>
              <a:schemeClr val="tx1">
                <a:lumMod val="75000"/>
                <a:lumOff val="25000"/>
              </a:schemeClr>
            </a:solidFill>
            <a:prstDash val="sysDot"/>
            <a:round/>
            <a:headEnd type="none" w="med" len="med"/>
            <a:tailEnd type="arrow"/>
          </a:ln>
          <a:effectLst/>
        </p:spPr>
      </p:cxnSp>
      <p:sp>
        <p:nvSpPr>
          <p:cNvPr id="275" name="TextBox 274"/>
          <p:cNvSpPr txBox="1"/>
          <p:nvPr/>
        </p:nvSpPr>
        <p:spPr bwMode="auto">
          <a:xfrm>
            <a:off x="3292190" y="4581160"/>
            <a:ext cx="504070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0" rIns="0" rtlCol="0">
            <a:spAutoFit/>
          </a:bodyPr>
          <a:lstStyle/>
          <a:p>
            <a:pPr algn="ctr" defTabSz="708025" eaLnBrk="0" latinLnBrk="0" hangingPunct="0">
              <a:spcBef>
                <a:spcPts val="0"/>
              </a:spcBef>
              <a:buClr>
                <a:srgbClr val="006699"/>
              </a:buClr>
            </a:pPr>
            <a:r>
              <a:rPr lang="en-US" altLang="ko-KR" sz="1000" b="0" dirty="0" smtClean="0">
                <a:latin typeface="Optima"/>
                <a:ea typeface="가는각진제목체"/>
              </a:rPr>
              <a:t>[</a:t>
            </a:r>
            <a:r>
              <a:rPr lang="ko-KR" altLang="en-US" sz="1000" b="0" dirty="0" smtClean="0">
                <a:latin typeface="Optima"/>
                <a:ea typeface="가는각진제목체"/>
              </a:rPr>
              <a:t>생</a:t>
            </a:r>
            <a:r>
              <a:rPr lang="ko-KR" altLang="en-US" sz="1000" b="0" dirty="0">
                <a:latin typeface="Optima"/>
                <a:ea typeface="가는각진제목체"/>
              </a:rPr>
              <a:t>산</a:t>
            </a:r>
            <a:r>
              <a:rPr lang="en-US" altLang="ko-KR" sz="1000" b="0" dirty="0" smtClean="0">
                <a:latin typeface="Optima"/>
                <a:ea typeface="가는각진제목체"/>
              </a:rPr>
              <a:t>]</a:t>
            </a:r>
            <a:endParaRPr lang="ko-KR" altLang="en-US" sz="1000" b="0" dirty="0">
              <a:latin typeface="Optima"/>
              <a:ea typeface="가는각진제목체"/>
            </a:endParaRPr>
          </a:p>
        </p:txBody>
      </p:sp>
      <p:sp>
        <p:nvSpPr>
          <p:cNvPr id="276" name="직사각형 275"/>
          <p:cNvSpPr/>
          <p:nvPr/>
        </p:nvSpPr>
        <p:spPr bwMode="auto">
          <a:xfrm>
            <a:off x="4228320" y="5661310"/>
            <a:ext cx="288040" cy="72010"/>
          </a:xfrm>
          <a:prstGeom prst="rect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rgbClr val="006699"/>
              </a:buClr>
            </a:pPr>
            <a:endParaRPr lang="ko-KR" altLang="en-US" smtClean="0">
              <a:latin typeface="Optima" pitchFamily="2" charset="2"/>
            </a:endParaRPr>
          </a:p>
        </p:txBody>
      </p:sp>
      <p:cxnSp>
        <p:nvCxnSpPr>
          <p:cNvPr id="277" name="직선 화살표 연결선 440"/>
          <p:cNvCxnSpPr>
            <a:stCxn id="276" idx="0"/>
            <a:endCxn id="271" idx="2"/>
          </p:cNvCxnSpPr>
          <p:nvPr/>
        </p:nvCxnSpPr>
        <p:spPr bwMode="auto">
          <a:xfrm rot="16200000" flipV="1">
            <a:off x="3673150" y="4962120"/>
            <a:ext cx="318231" cy="1080150"/>
          </a:xfrm>
          <a:prstGeom prst="bentConnector3">
            <a:avLst>
              <a:gd name="adj1" fmla="val 50000"/>
            </a:avLst>
          </a:prstGeom>
          <a:noFill/>
          <a:ln w="9525" cap="flat" cmpd="sng" algn="ctr">
            <a:solidFill>
              <a:schemeClr val="tx1">
                <a:lumMod val="75000"/>
                <a:lumOff val="25000"/>
              </a:schemeClr>
            </a:solidFill>
            <a:prstDash val="sysDot"/>
            <a:round/>
            <a:headEnd type="none" w="med" len="med"/>
            <a:tailEnd type="arrow"/>
          </a:ln>
          <a:effectLst/>
        </p:spPr>
      </p:cxnSp>
      <p:sp>
        <p:nvSpPr>
          <p:cNvPr id="278" name="TextBox 277"/>
          <p:cNvSpPr txBox="1"/>
          <p:nvPr/>
        </p:nvSpPr>
        <p:spPr bwMode="auto">
          <a:xfrm>
            <a:off x="3292190" y="5487099"/>
            <a:ext cx="504070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0" rIns="0" rtlCol="0">
            <a:spAutoFit/>
          </a:bodyPr>
          <a:lstStyle/>
          <a:p>
            <a:pPr algn="ctr" defTabSz="708025" eaLnBrk="0" latinLnBrk="0" hangingPunct="0">
              <a:spcBef>
                <a:spcPts val="0"/>
              </a:spcBef>
              <a:buClr>
                <a:srgbClr val="006699"/>
              </a:buClr>
            </a:pPr>
            <a:r>
              <a:rPr lang="en-US" altLang="ko-KR" sz="1000" b="0" dirty="0" smtClean="0">
                <a:latin typeface="Optima"/>
                <a:ea typeface="가는각진제목체"/>
              </a:rPr>
              <a:t>[</a:t>
            </a:r>
            <a:r>
              <a:rPr lang="ko-KR" altLang="en-US" sz="1000" b="0" dirty="0" smtClean="0">
                <a:latin typeface="Optima"/>
                <a:ea typeface="가는각진제목체"/>
              </a:rPr>
              <a:t>사</a:t>
            </a:r>
            <a:r>
              <a:rPr lang="ko-KR" altLang="en-US" sz="1000" b="0" dirty="0">
                <a:latin typeface="Optima"/>
                <a:ea typeface="가는각진제목체"/>
              </a:rPr>
              <a:t>용</a:t>
            </a:r>
            <a:r>
              <a:rPr lang="en-US" altLang="ko-KR" sz="1000" b="0" dirty="0" smtClean="0">
                <a:latin typeface="Optima"/>
                <a:ea typeface="가는각진제목체"/>
              </a:rPr>
              <a:t>]</a:t>
            </a:r>
            <a:endParaRPr lang="ko-KR" altLang="en-US" sz="1000" b="0" dirty="0">
              <a:latin typeface="Optima"/>
              <a:ea typeface="가는각진제목체"/>
            </a:endParaRPr>
          </a:p>
        </p:txBody>
      </p:sp>
      <p:cxnSp>
        <p:nvCxnSpPr>
          <p:cNvPr id="279" name="직선 화살표 연결선 440"/>
          <p:cNvCxnSpPr>
            <a:stCxn id="184" idx="3"/>
            <a:endCxn id="186" idx="3"/>
          </p:cNvCxnSpPr>
          <p:nvPr/>
        </p:nvCxnSpPr>
        <p:spPr bwMode="auto">
          <a:xfrm>
            <a:off x="10552500" y="3068950"/>
            <a:ext cx="12700" cy="864120"/>
          </a:xfrm>
          <a:prstGeom prst="bentConnector3">
            <a:avLst>
              <a:gd name="adj1" fmla="val 1800000"/>
            </a:avLst>
          </a:prstGeom>
          <a:noFill/>
          <a:ln w="9525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80" name="직사각형 279"/>
          <p:cNvSpPr/>
          <p:nvPr/>
        </p:nvSpPr>
        <p:spPr bwMode="auto">
          <a:xfrm>
            <a:off x="2644100" y="6021360"/>
            <a:ext cx="1296180" cy="288040"/>
          </a:xfrm>
          <a:prstGeom prst="rect">
            <a:avLst/>
          </a:prstGeom>
          <a:solidFill>
            <a:srgbClr val="F5FAFD"/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txBody>
          <a:bodyPr lIns="36000" rIns="36000" rtlCol="0" anchor="ctr"/>
          <a:lstStyle/>
          <a:p>
            <a:pPr algn="ctr"/>
            <a:r>
              <a:rPr lang="ko-KR" altLang="en-US" sz="1000" b="0" dirty="0" smtClean="0"/>
              <a:t>테스트 시나리오</a:t>
            </a:r>
            <a:endParaRPr lang="ko-KR" altLang="en-US" sz="1000" b="0" dirty="0"/>
          </a:p>
        </p:txBody>
      </p:sp>
      <p:sp>
        <p:nvSpPr>
          <p:cNvPr id="281" name="직사각형 280"/>
          <p:cNvSpPr/>
          <p:nvPr/>
        </p:nvSpPr>
        <p:spPr bwMode="auto">
          <a:xfrm>
            <a:off x="4228320" y="5877340"/>
            <a:ext cx="288040" cy="72010"/>
          </a:xfrm>
          <a:prstGeom prst="rect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rgbClr val="006699"/>
              </a:buClr>
            </a:pPr>
            <a:endParaRPr lang="ko-KR" altLang="en-US" smtClean="0">
              <a:latin typeface="Optima" pitchFamily="2" charset="2"/>
            </a:endParaRPr>
          </a:p>
        </p:txBody>
      </p:sp>
      <p:cxnSp>
        <p:nvCxnSpPr>
          <p:cNvPr id="282" name="직선 화살표 연결선 440"/>
          <p:cNvCxnSpPr>
            <a:stCxn id="281" idx="2"/>
            <a:endCxn id="280" idx="3"/>
          </p:cNvCxnSpPr>
          <p:nvPr/>
        </p:nvCxnSpPr>
        <p:spPr bwMode="auto">
          <a:xfrm rot="5400000">
            <a:off x="4048295" y="5841335"/>
            <a:ext cx="216030" cy="432060"/>
          </a:xfrm>
          <a:prstGeom prst="bentConnector2">
            <a:avLst/>
          </a:prstGeom>
          <a:noFill/>
          <a:ln w="9525" cap="flat" cmpd="sng" algn="ctr">
            <a:solidFill>
              <a:schemeClr val="tx1">
                <a:lumMod val="75000"/>
                <a:lumOff val="25000"/>
              </a:schemeClr>
            </a:solidFill>
            <a:prstDash val="sysDot"/>
            <a:round/>
            <a:headEnd type="none" w="med" len="med"/>
            <a:tailEnd type="arrow"/>
          </a:ln>
          <a:effectLst/>
        </p:spPr>
      </p:cxnSp>
      <p:sp>
        <p:nvSpPr>
          <p:cNvPr id="283" name="모서리가 둥근 직사각형 282"/>
          <p:cNvSpPr/>
          <p:nvPr/>
        </p:nvSpPr>
        <p:spPr bwMode="auto">
          <a:xfrm>
            <a:off x="7036710" y="5949350"/>
            <a:ext cx="2088290" cy="504070"/>
          </a:xfrm>
          <a:prstGeom prst="roundRect">
            <a:avLst>
              <a:gd name="adj" fmla="val 5418"/>
            </a:avLst>
          </a:prstGeom>
          <a:solidFill>
            <a:schemeClr val="accent2">
              <a:lumMod val="25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rgbClr val="006699"/>
              </a:buClr>
            </a:pPr>
            <a:r>
              <a:rPr lang="en-US" altLang="ko-KR" sz="1300" dirty="0" smtClean="0">
                <a:solidFill>
                  <a:srgbClr val="FFFFFF"/>
                </a:solidFill>
                <a:latin typeface="Optima" pitchFamily="2" charset="2"/>
              </a:rPr>
              <a:t>3. Component Building</a:t>
            </a:r>
            <a:endParaRPr lang="ko-KR" altLang="en-US" sz="1300" dirty="0" smtClean="0">
              <a:solidFill>
                <a:srgbClr val="FFFFFF"/>
              </a:solidFill>
              <a:latin typeface="Optima" pitchFamily="2" charset="2"/>
            </a:endParaRPr>
          </a:p>
        </p:txBody>
      </p:sp>
      <p:sp>
        <p:nvSpPr>
          <p:cNvPr id="284" name="직사각형 283"/>
          <p:cNvSpPr/>
          <p:nvPr/>
        </p:nvSpPr>
        <p:spPr bwMode="auto">
          <a:xfrm>
            <a:off x="339725" y="4797190"/>
            <a:ext cx="1440255" cy="288040"/>
          </a:xfrm>
          <a:prstGeom prst="rect">
            <a:avLst/>
          </a:prstGeom>
          <a:solidFill>
            <a:srgbClr val="F5FAFD"/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txBody>
          <a:bodyPr lIns="36000" rIns="36000" rtlCol="0" anchor="ctr"/>
          <a:lstStyle/>
          <a:p>
            <a:pPr algn="ctr"/>
            <a:r>
              <a:rPr lang="ko-KR" altLang="en-US" sz="1000" b="0" dirty="0" smtClean="0"/>
              <a:t>컴포넌트 체크리스트</a:t>
            </a:r>
            <a:endParaRPr lang="ko-KR" altLang="en-US" sz="1000" b="0" dirty="0"/>
          </a:p>
        </p:txBody>
      </p:sp>
      <p:cxnSp>
        <p:nvCxnSpPr>
          <p:cNvPr id="285" name="직선 화살표 연결선 440"/>
          <p:cNvCxnSpPr>
            <a:stCxn id="290" idx="2"/>
            <a:endCxn id="284" idx="0"/>
          </p:cNvCxnSpPr>
          <p:nvPr/>
        </p:nvCxnSpPr>
        <p:spPr bwMode="auto">
          <a:xfrm flipH="1">
            <a:off x="1059853" y="4077090"/>
            <a:ext cx="597" cy="720100"/>
          </a:xfrm>
          <a:prstGeom prst="straightConnector1">
            <a:avLst/>
          </a:prstGeom>
          <a:noFill/>
          <a:ln w="9525" cap="flat" cmpd="sng" algn="ctr">
            <a:solidFill>
              <a:schemeClr val="tx1">
                <a:lumMod val="75000"/>
                <a:lumOff val="25000"/>
              </a:schemeClr>
            </a:solidFill>
            <a:prstDash val="sysDot"/>
            <a:round/>
            <a:headEnd type="none" w="med" len="med"/>
            <a:tailEnd type="arrow"/>
          </a:ln>
          <a:effectLst/>
        </p:spPr>
      </p:cxnSp>
      <p:cxnSp>
        <p:nvCxnSpPr>
          <p:cNvPr id="286" name="직선 화살표 연결선 440"/>
          <p:cNvCxnSpPr>
            <a:stCxn id="202" idx="1"/>
            <a:endCxn id="284" idx="3"/>
          </p:cNvCxnSpPr>
          <p:nvPr/>
        </p:nvCxnSpPr>
        <p:spPr bwMode="auto">
          <a:xfrm flipH="1">
            <a:off x="1779980" y="4941210"/>
            <a:ext cx="2304320" cy="0"/>
          </a:xfrm>
          <a:prstGeom prst="straightConnector1">
            <a:avLst/>
          </a:prstGeom>
          <a:noFill/>
          <a:ln w="9525" cap="flat" cmpd="sng" algn="ctr">
            <a:solidFill>
              <a:schemeClr val="tx1">
                <a:lumMod val="75000"/>
                <a:lumOff val="25000"/>
              </a:schemeClr>
            </a:solidFill>
            <a:prstDash val="sysDot"/>
            <a:round/>
            <a:headEnd type="none" w="med" len="med"/>
            <a:tailEnd type="arrow"/>
          </a:ln>
          <a:effectLst/>
        </p:spPr>
      </p:cxnSp>
      <p:sp>
        <p:nvSpPr>
          <p:cNvPr id="287" name="TextBox 286"/>
          <p:cNvSpPr txBox="1"/>
          <p:nvPr/>
        </p:nvSpPr>
        <p:spPr bwMode="auto">
          <a:xfrm>
            <a:off x="1851990" y="4725180"/>
            <a:ext cx="504070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0" rIns="0" rtlCol="0">
            <a:spAutoFit/>
          </a:bodyPr>
          <a:lstStyle/>
          <a:p>
            <a:pPr algn="ctr" defTabSz="708025" eaLnBrk="0" latinLnBrk="0" hangingPunct="0">
              <a:spcBef>
                <a:spcPts val="0"/>
              </a:spcBef>
              <a:buClr>
                <a:srgbClr val="006699"/>
              </a:buClr>
            </a:pPr>
            <a:r>
              <a:rPr lang="en-US" altLang="ko-KR" sz="1000" b="0" dirty="0" smtClean="0">
                <a:latin typeface="Optima"/>
                <a:ea typeface="가는각진제목체"/>
              </a:rPr>
              <a:t>[</a:t>
            </a:r>
            <a:r>
              <a:rPr lang="ko-KR" altLang="en-US" sz="1000" b="0" dirty="0" smtClean="0">
                <a:latin typeface="Optima"/>
                <a:ea typeface="가는각진제목체"/>
              </a:rPr>
              <a:t>참</a:t>
            </a:r>
            <a:r>
              <a:rPr lang="ko-KR" altLang="en-US" sz="1000" b="0" dirty="0">
                <a:latin typeface="Optima"/>
                <a:ea typeface="가는각진제목체"/>
              </a:rPr>
              <a:t>조</a:t>
            </a:r>
            <a:r>
              <a:rPr lang="en-US" altLang="ko-KR" sz="1000" b="0" dirty="0" smtClean="0">
                <a:latin typeface="Optima"/>
                <a:ea typeface="가는각진제목체"/>
              </a:rPr>
              <a:t>]</a:t>
            </a:r>
            <a:endParaRPr lang="ko-KR" altLang="en-US" sz="1000" b="0" dirty="0">
              <a:latin typeface="Optima"/>
              <a:ea typeface="가는각진제목체"/>
            </a:endParaRPr>
          </a:p>
        </p:txBody>
      </p:sp>
      <p:sp>
        <p:nvSpPr>
          <p:cNvPr id="288" name="직사각형 287"/>
          <p:cNvSpPr/>
          <p:nvPr/>
        </p:nvSpPr>
        <p:spPr bwMode="auto">
          <a:xfrm>
            <a:off x="9269020" y="4797190"/>
            <a:ext cx="1296180" cy="288040"/>
          </a:xfrm>
          <a:prstGeom prst="rect">
            <a:avLst/>
          </a:prstGeom>
          <a:solidFill>
            <a:srgbClr val="F5FAFD"/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txBody>
          <a:bodyPr lIns="36000" rIns="36000" rtlCol="0" anchor="ctr"/>
          <a:lstStyle/>
          <a:p>
            <a:pPr algn="ctr"/>
            <a:r>
              <a:rPr lang="en-US" altLang="ko-KR" sz="1000" b="0" dirty="0" smtClean="0"/>
              <a:t>HTML</a:t>
            </a:r>
            <a:endParaRPr lang="ko-KR" altLang="en-US" sz="1000" b="0" dirty="0"/>
          </a:p>
        </p:txBody>
      </p:sp>
      <p:cxnSp>
        <p:nvCxnSpPr>
          <p:cNvPr id="289" name="직선 화살표 연결선 440"/>
          <p:cNvCxnSpPr>
            <a:stCxn id="196" idx="3"/>
            <a:endCxn id="288" idx="1"/>
          </p:cNvCxnSpPr>
          <p:nvPr/>
        </p:nvCxnSpPr>
        <p:spPr bwMode="auto">
          <a:xfrm>
            <a:off x="8980980" y="4941210"/>
            <a:ext cx="288040" cy="0"/>
          </a:xfrm>
          <a:prstGeom prst="straightConnector1">
            <a:avLst/>
          </a:prstGeom>
          <a:noFill/>
          <a:ln w="9525" cap="flat" cmpd="sng" algn="ctr">
            <a:solidFill>
              <a:schemeClr val="tx1">
                <a:lumMod val="75000"/>
                <a:lumOff val="25000"/>
              </a:schemeClr>
            </a:solidFill>
            <a:prstDash val="sysDot"/>
            <a:round/>
            <a:headEnd type="none" w="med" len="med"/>
            <a:tailEnd type="arrow"/>
          </a:ln>
          <a:effectLst/>
        </p:spPr>
      </p:cxnSp>
      <p:sp>
        <p:nvSpPr>
          <p:cNvPr id="290" name="모서리가 둥근 직사각형 289"/>
          <p:cNvSpPr/>
          <p:nvPr/>
        </p:nvSpPr>
        <p:spPr>
          <a:xfrm>
            <a:off x="340350" y="3789050"/>
            <a:ext cx="1440200" cy="28804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txBody>
          <a:bodyPr lIns="36000" rIns="36000" rtlCol="0" anchor="ctr"/>
          <a:lstStyle/>
          <a:p>
            <a:pPr algn="ctr"/>
            <a:r>
              <a:rPr lang="ko-KR" altLang="en-US" sz="1000" b="0" dirty="0"/>
              <a:t>컴포넌트 </a:t>
            </a:r>
            <a:r>
              <a:rPr lang="ko-KR" altLang="en-US" sz="1000" b="0" dirty="0" err="1"/>
              <a:t>내부구조</a:t>
            </a:r>
            <a:r>
              <a:rPr lang="ko-KR" altLang="en-US" sz="1000" b="0" dirty="0"/>
              <a:t> 설계</a:t>
            </a:r>
          </a:p>
        </p:txBody>
      </p:sp>
      <p:sp>
        <p:nvSpPr>
          <p:cNvPr id="291" name="직사각형 290"/>
          <p:cNvSpPr/>
          <p:nvPr/>
        </p:nvSpPr>
        <p:spPr bwMode="auto">
          <a:xfrm>
            <a:off x="339725" y="2348850"/>
            <a:ext cx="1296180" cy="288040"/>
          </a:xfrm>
          <a:prstGeom prst="rect">
            <a:avLst/>
          </a:prstGeom>
          <a:solidFill>
            <a:srgbClr val="F5FAFD"/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txBody>
          <a:bodyPr lIns="36000" rIns="36000" rtlCol="0" anchor="ctr"/>
          <a:lstStyle/>
          <a:p>
            <a:pPr algn="ctr"/>
            <a:r>
              <a:rPr lang="ko-KR" altLang="en-US" sz="1000" b="0" dirty="0" smtClean="0"/>
              <a:t>시스템 요구사항 명세서</a:t>
            </a:r>
            <a:endParaRPr lang="ko-KR" altLang="en-US" sz="1000" b="0" dirty="0"/>
          </a:p>
        </p:txBody>
      </p:sp>
      <p:cxnSp>
        <p:nvCxnSpPr>
          <p:cNvPr id="292" name="직선 화살표 연결선 440"/>
          <p:cNvCxnSpPr>
            <a:stCxn id="251" idx="2"/>
            <a:endCxn id="291" idx="3"/>
          </p:cNvCxnSpPr>
          <p:nvPr/>
        </p:nvCxnSpPr>
        <p:spPr bwMode="auto">
          <a:xfrm flipH="1">
            <a:off x="1635905" y="2492870"/>
            <a:ext cx="1800305" cy="0"/>
          </a:xfrm>
          <a:prstGeom prst="straightConnector1">
            <a:avLst/>
          </a:prstGeom>
          <a:noFill/>
          <a:ln w="9525" cap="flat" cmpd="sng" algn="ctr">
            <a:solidFill>
              <a:schemeClr val="tx1">
                <a:lumMod val="75000"/>
                <a:lumOff val="25000"/>
              </a:schemeClr>
            </a:solidFill>
            <a:prstDash val="sysDot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921358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8.2 </a:t>
            </a:r>
            <a:r>
              <a:rPr lang="ko-KR" altLang="en-US" dirty="0" smtClean="0"/>
              <a:t>복잡한 그래프 표현 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눈금 및 안내선 창에서 눈금 설정 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–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간격은 팀에서 통일해야 합니다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en-US" altLang="ko-KR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0.2cm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를 추천합니다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객체 하나만 제대로 그리면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나머지는 복사하여 붙이기 수준이므로 처음 하나를 그릴 때 정성을 다합니다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세밀한 조정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 Control +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화살표 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은 가급적 하지 않습니다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복사하여 다른 곳으로 이동할 때 그림이 깨어집니다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사각형은 정확히 맞출 수 있지만 원은 맞추기 힘듭니다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세밀한 조정을 하지 않는 선에서 도형을 마무리 짓습니다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</p:txBody>
      </p:sp>
      <p:grpSp>
        <p:nvGrpSpPr>
          <p:cNvPr id="11" name="그룹 10"/>
          <p:cNvGrpSpPr/>
          <p:nvPr/>
        </p:nvGrpSpPr>
        <p:grpSpPr>
          <a:xfrm>
            <a:off x="3767368" y="2420860"/>
            <a:ext cx="3382770" cy="3523950"/>
            <a:chOff x="4084300" y="2315302"/>
            <a:chExt cx="3600918" cy="3718090"/>
          </a:xfrm>
        </p:grpSpPr>
        <p:sp>
          <p:nvSpPr>
            <p:cNvPr id="209" name="모서리가 둥근 직사각형 208"/>
            <p:cNvSpPr/>
            <p:nvPr/>
          </p:nvSpPr>
          <p:spPr bwMode="auto">
            <a:xfrm>
              <a:off x="4084300" y="2315302"/>
              <a:ext cx="3600500" cy="3456480"/>
            </a:xfrm>
            <a:prstGeom prst="roundRect">
              <a:avLst>
                <a:gd name="adj" fmla="val 1835"/>
              </a:avLst>
            </a:prstGeom>
            <a:solidFill>
              <a:schemeClr val="bg1">
                <a:lumMod val="95000"/>
              </a:schemeClr>
            </a:solidFill>
            <a:ln w="9525">
              <a:noFill/>
              <a:round/>
              <a:headEnd/>
              <a:tailEnd/>
            </a:ln>
            <a:effectLst/>
            <a:scene3d>
              <a:camera prst="orthographicFront">
                <a:rot lat="0" lon="0" rev="0"/>
              </a:camera>
              <a:lightRig rig="chilly" dir="t">
                <a:rot lat="0" lon="0" rev="18480000"/>
              </a:lightRig>
            </a:scene3d>
            <a:sp3d prstMaterial="clear">
              <a:bevelT h="63500"/>
            </a:sp3d>
          </p:spPr>
          <p:txBody>
            <a:bodyPr wrap="square" rtlCol="0" anchor="ctr">
              <a:noAutofit/>
            </a:bodyPr>
            <a:lstStyle/>
            <a:p>
              <a:pPr algn="ctr" eaLnBrk="0" latinLnBrk="0" hangingPunct="0">
                <a:spcBef>
                  <a:spcPts val="0"/>
                </a:spcBef>
                <a:buClr>
                  <a:srgbClr val="000000"/>
                </a:buClr>
              </a:pPr>
              <a:endParaRPr lang="ko-KR" altLang="en-US" smtClean="0">
                <a:latin typeface="Optima" pitchFamily="2" charset="2"/>
              </a:endParaRPr>
            </a:p>
          </p:txBody>
        </p:sp>
        <p:sp>
          <p:nvSpPr>
            <p:cNvPr id="210" name="모서리가 둥근 직사각형 209"/>
            <p:cNvSpPr/>
            <p:nvPr/>
          </p:nvSpPr>
          <p:spPr bwMode="auto">
            <a:xfrm>
              <a:off x="5956560" y="2645161"/>
              <a:ext cx="1368190" cy="1334067"/>
            </a:xfrm>
            <a:prstGeom prst="roundRect">
              <a:avLst>
                <a:gd name="adj" fmla="val 350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  <a:effectLst/>
          </p:spPr>
          <p:txBody>
            <a:bodyPr wrap="square" lIns="0" tIns="0" rIns="0" bIns="0" rtlCol="0" anchor="t">
              <a:noAutofit/>
            </a:bodyPr>
            <a:lstStyle/>
            <a:p>
              <a:pPr algn="r" eaLnBrk="0" latinLnBrk="0" hangingPunct="0">
                <a:spcBef>
                  <a:spcPts val="0"/>
                </a:spcBef>
                <a:buClr>
                  <a:srgbClr val="000000"/>
                </a:buClr>
              </a:pPr>
              <a:r>
                <a:rPr lang="en-US" altLang="ko-KR" sz="900" b="0" smtClean="0">
                  <a:solidFill>
                    <a:srgbClr val="000000">
                      <a:lumMod val="75000"/>
                      <a:lumOff val="25000"/>
                    </a:srgbClr>
                  </a:solidFill>
                  <a:latin typeface="Optima" pitchFamily="2" charset="2"/>
                </a:rPr>
                <a:t>SW Developement Skill</a:t>
              </a:r>
              <a:endParaRPr lang="ko-KR" altLang="en-US" sz="900" b="0" smtClean="0">
                <a:solidFill>
                  <a:srgbClr val="000000">
                    <a:lumMod val="75000"/>
                    <a:lumOff val="25000"/>
                  </a:srgbClr>
                </a:solidFill>
                <a:latin typeface="Optima" pitchFamily="2" charset="2"/>
              </a:endParaRPr>
            </a:p>
          </p:txBody>
        </p:sp>
        <p:sp>
          <p:nvSpPr>
            <p:cNvPr id="211" name="모서리가 둥근 직사각형 210"/>
            <p:cNvSpPr/>
            <p:nvPr/>
          </p:nvSpPr>
          <p:spPr bwMode="auto">
            <a:xfrm>
              <a:off x="4444350" y="2645160"/>
              <a:ext cx="1368190" cy="1334067"/>
            </a:xfrm>
            <a:prstGeom prst="roundRect">
              <a:avLst>
                <a:gd name="adj" fmla="val 350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  <a:effectLst/>
          </p:spPr>
          <p:txBody>
            <a:bodyPr wrap="square" lIns="0" tIns="0" rIns="0" bIns="0" rtlCol="0" anchor="t">
              <a:noAutofit/>
            </a:bodyPr>
            <a:lstStyle/>
            <a:p>
              <a:pPr eaLnBrk="0" latinLnBrk="0" hangingPunct="0">
                <a:spcBef>
                  <a:spcPts val="0"/>
                </a:spcBef>
                <a:buClr>
                  <a:srgbClr val="000000"/>
                </a:buClr>
              </a:pPr>
              <a:r>
                <a:rPr lang="en-US" altLang="ko-KR" sz="900" b="0" smtClean="0">
                  <a:solidFill>
                    <a:srgbClr val="000000">
                      <a:lumMod val="75000"/>
                      <a:lumOff val="25000"/>
                    </a:srgbClr>
                  </a:solidFill>
                  <a:latin typeface="Optima" pitchFamily="2" charset="2"/>
                </a:rPr>
                <a:t>Domain Skill</a:t>
              </a:r>
              <a:endParaRPr lang="ko-KR" altLang="en-US" sz="900" b="0" smtClean="0">
                <a:solidFill>
                  <a:srgbClr val="000000">
                    <a:lumMod val="75000"/>
                    <a:lumOff val="25000"/>
                  </a:srgbClr>
                </a:solidFill>
                <a:latin typeface="Optima" pitchFamily="2" charset="2"/>
              </a:endParaRPr>
            </a:p>
          </p:txBody>
        </p:sp>
        <p:sp>
          <p:nvSpPr>
            <p:cNvPr id="212" name="모서리가 둥근 직사각형 211"/>
            <p:cNvSpPr/>
            <p:nvPr/>
          </p:nvSpPr>
          <p:spPr bwMode="auto">
            <a:xfrm>
              <a:off x="5956560" y="4115551"/>
              <a:ext cx="1368190" cy="1338000"/>
            </a:xfrm>
            <a:prstGeom prst="roundRect">
              <a:avLst>
                <a:gd name="adj" fmla="val 3546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  <a:effectLst/>
          </p:spPr>
          <p:txBody>
            <a:bodyPr wrap="square" lIns="0" tIns="0" rIns="0" bIns="0" rtlCol="0" anchor="b">
              <a:noAutofit/>
            </a:bodyPr>
            <a:lstStyle/>
            <a:p>
              <a:pPr algn="r" eaLnBrk="0" latinLnBrk="0" hangingPunct="0">
                <a:spcBef>
                  <a:spcPts val="0"/>
                </a:spcBef>
                <a:buClr>
                  <a:srgbClr val="000000"/>
                </a:buClr>
              </a:pPr>
              <a:r>
                <a:rPr lang="en-US" altLang="ko-KR" sz="900" b="0" smtClean="0">
                  <a:solidFill>
                    <a:srgbClr val="000000">
                      <a:lumMod val="75000"/>
                      <a:lumOff val="25000"/>
                    </a:srgbClr>
                  </a:solidFill>
                  <a:latin typeface="Optima" pitchFamily="2" charset="2"/>
                </a:rPr>
                <a:t>Communication Skill</a:t>
              </a:r>
              <a:endParaRPr lang="ko-KR" altLang="en-US" sz="900" b="0" smtClean="0">
                <a:solidFill>
                  <a:srgbClr val="000000">
                    <a:lumMod val="75000"/>
                    <a:lumOff val="25000"/>
                  </a:srgbClr>
                </a:solidFill>
                <a:latin typeface="Optima" pitchFamily="2" charset="2"/>
              </a:endParaRPr>
            </a:p>
          </p:txBody>
        </p:sp>
        <p:sp>
          <p:nvSpPr>
            <p:cNvPr id="213" name="모서리가 둥근 직사각형 212"/>
            <p:cNvSpPr/>
            <p:nvPr/>
          </p:nvSpPr>
          <p:spPr bwMode="auto">
            <a:xfrm>
              <a:off x="4444350" y="4115552"/>
              <a:ext cx="1368190" cy="1338000"/>
            </a:xfrm>
            <a:prstGeom prst="roundRect">
              <a:avLst>
                <a:gd name="adj" fmla="val 2452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  <a:effectLst/>
          </p:spPr>
          <p:txBody>
            <a:bodyPr wrap="square" lIns="0" tIns="0" rIns="0" bIns="0" rtlCol="0" anchor="b">
              <a:noAutofit/>
            </a:bodyPr>
            <a:lstStyle/>
            <a:p>
              <a:pPr eaLnBrk="0" latinLnBrk="0" hangingPunct="0">
                <a:spcBef>
                  <a:spcPts val="0"/>
                </a:spcBef>
                <a:buClr>
                  <a:srgbClr val="000000"/>
                </a:buClr>
              </a:pPr>
              <a:r>
                <a:rPr lang="en-US" altLang="ko-KR" sz="900" b="0" smtClean="0">
                  <a:solidFill>
                    <a:srgbClr val="000000">
                      <a:lumMod val="75000"/>
                      <a:lumOff val="25000"/>
                    </a:srgbClr>
                  </a:solidFill>
                  <a:latin typeface="Optima" pitchFamily="2" charset="2"/>
                </a:rPr>
                <a:t>Leading Skill</a:t>
              </a:r>
              <a:endParaRPr lang="ko-KR" altLang="en-US" sz="900" b="0" smtClean="0">
                <a:solidFill>
                  <a:srgbClr val="000000">
                    <a:lumMod val="75000"/>
                    <a:lumOff val="25000"/>
                  </a:srgbClr>
                </a:solidFill>
                <a:latin typeface="Optima" pitchFamily="2" charset="2"/>
              </a:endParaRPr>
            </a:p>
          </p:txBody>
        </p:sp>
        <p:sp>
          <p:nvSpPr>
            <p:cNvPr id="214" name="TextBox 213"/>
            <p:cNvSpPr txBox="1"/>
            <p:nvPr/>
          </p:nvSpPr>
          <p:spPr bwMode="auto">
            <a:xfrm rot="16200000">
              <a:off x="7016219" y="3920431"/>
              <a:ext cx="864120" cy="246221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square" lIns="36000" rIns="36000" rtlCol="0">
              <a:spAutoFit/>
            </a:bodyPr>
            <a:lstStyle/>
            <a:p>
              <a:pPr algn="ctr" defTabSz="708025" eaLnBrk="0" latinLnBrk="0" hangingPunct="0">
                <a:spcBef>
                  <a:spcPts val="0"/>
                </a:spcBef>
                <a:buClr>
                  <a:srgbClr val="006699"/>
                </a:buClr>
              </a:pPr>
              <a:r>
                <a:rPr lang="ko-KR" altLang="en-US" sz="1000" b="0" smtClean="0">
                  <a:solidFill>
                    <a:srgbClr val="000000">
                      <a:lumMod val="75000"/>
                      <a:lumOff val="25000"/>
                    </a:srgbClr>
                  </a:solidFill>
                  <a:latin typeface="Optima"/>
                  <a:ea typeface="가는각진제목체"/>
                </a:rPr>
                <a:t>지식</a:t>
              </a:r>
              <a:endParaRPr lang="ko-KR" altLang="en-US" sz="1000" b="0" dirty="0">
                <a:solidFill>
                  <a:srgbClr val="000000">
                    <a:lumMod val="75000"/>
                    <a:lumOff val="25000"/>
                  </a:srgbClr>
                </a:solidFill>
                <a:latin typeface="Optima"/>
                <a:ea typeface="가는각진제목체"/>
              </a:endParaRPr>
            </a:p>
          </p:txBody>
        </p:sp>
        <p:sp>
          <p:nvSpPr>
            <p:cNvPr id="215" name="TextBox 214"/>
            <p:cNvSpPr txBox="1"/>
            <p:nvPr/>
          </p:nvSpPr>
          <p:spPr bwMode="auto">
            <a:xfrm>
              <a:off x="5452908" y="2387312"/>
              <a:ext cx="864120" cy="246221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square" lIns="36000" rIns="36000" rtlCol="0">
              <a:spAutoFit/>
            </a:bodyPr>
            <a:lstStyle/>
            <a:p>
              <a:pPr defTabSz="708025" eaLnBrk="0" latinLnBrk="0" hangingPunct="0">
                <a:spcBef>
                  <a:spcPts val="0"/>
                </a:spcBef>
                <a:buClr>
                  <a:srgbClr val="006699"/>
                </a:buClr>
              </a:pPr>
              <a:r>
                <a:rPr lang="ko-KR" altLang="en-US" sz="1000" b="0" smtClean="0">
                  <a:solidFill>
                    <a:srgbClr val="000000">
                      <a:lumMod val="75000"/>
                      <a:lumOff val="25000"/>
                    </a:srgbClr>
                  </a:solidFill>
                  <a:latin typeface="Optima"/>
                  <a:ea typeface="가는각진제목체"/>
                </a:rPr>
                <a:t>경험</a:t>
              </a:r>
              <a:r>
                <a:rPr lang="en-US" altLang="ko-KR" sz="1000" b="0" smtClean="0">
                  <a:solidFill>
                    <a:srgbClr val="000000">
                      <a:lumMod val="75000"/>
                      <a:lumOff val="25000"/>
                    </a:srgbClr>
                  </a:solidFill>
                  <a:latin typeface="Optima"/>
                  <a:ea typeface="가는각진제목체"/>
                </a:rPr>
                <a:t>(</a:t>
              </a:r>
              <a:r>
                <a:rPr lang="ko-KR" altLang="en-US" sz="1000" b="0" smtClean="0">
                  <a:solidFill>
                    <a:srgbClr val="000000">
                      <a:lumMod val="75000"/>
                      <a:lumOff val="25000"/>
                    </a:srgbClr>
                  </a:solidFill>
                  <a:latin typeface="Optima"/>
                  <a:ea typeface="가는각진제목체"/>
                </a:rPr>
                <a:t>지수</a:t>
              </a:r>
              <a:r>
                <a:rPr lang="en-US" altLang="ko-KR" sz="1000" b="0" smtClean="0">
                  <a:solidFill>
                    <a:srgbClr val="000000">
                      <a:lumMod val="75000"/>
                      <a:lumOff val="25000"/>
                    </a:srgbClr>
                  </a:solidFill>
                  <a:latin typeface="Optima"/>
                  <a:ea typeface="가는각진제목체"/>
                </a:rPr>
                <a:t>/</a:t>
              </a:r>
              <a:r>
                <a:rPr lang="ko-KR" altLang="en-US" sz="1000" b="0" smtClean="0">
                  <a:solidFill>
                    <a:srgbClr val="000000">
                      <a:lumMod val="75000"/>
                      <a:lumOff val="25000"/>
                    </a:srgbClr>
                  </a:solidFill>
                  <a:latin typeface="Optima"/>
                  <a:ea typeface="가는각진제목체"/>
                </a:rPr>
                <a:t>횟</a:t>
              </a:r>
              <a:r>
                <a:rPr lang="ko-KR" altLang="en-US" sz="1000" b="0">
                  <a:solidFill>
                    <a:srgbClr val="000000">
                      <a:lumMod val="75000"/>
                      <a:lumOff val="25000"/>
                    </a:srgbClr>
                  </a:solidFill>
                  <a:latin typeface="Optima"/>
                  <a:ea typeface="가는각진제목체"/>
                </a:rPr>
                <a:t>수</a:t>
              </a:r>
              <a:r>
                <a:rPr lang="en-US" altLang="ko-KR" sz="1000" b="0" smtClean="0">
                  <a:solidFill>
                    <a:srgbClr val="000000">
                      <a:lumMod val="75000"/>
                      <a:lumOff val="25000"/>
                    </a:srgbClr>
                  </a:solidFill>
                  <a:latin typeface="Optima"/>
                  <a:ea typeface="가는각진제목체"/>
                </a:rPr>
                <a:t>)</a:t>
              </a:r>
              <a:endParaRPr lang="ko-KR" altLang="en-US" sz="1000" b="0" dirty="0">
                <a:solidFill>
                  <a:srgbClr val="000000">
                    <a:lumMod val="75000"/>
                    <a:lumOff val="25000"/>
                  </a:srgbClr>
                </a:solidFill>
                <a:latin typeface="Optima"/>
                <a:ea typeface="가는각진제목체"/>
              </a:endParaRPr>
            </a:p>
          </p:txBody>
        </p:sp>
        <p:sp>
          <p:nvSpPr>
            <p:cNvPr id="216" name="타원 215"/>
            <p:cNvSpPr/>
            <p:nvPr/>
          </p:nvSpPr>
          <p:spPr bwMode="auto">
            <a:xfrm>
              <a:off x="5524500" y="3683492"/>
              <a:ext cx="720100" cy="720100"/>
            </a:xfrm>
            <a:prstGeom prst="ellipse">
              <a:avLst/>
            </a:prstGeom>
            <a:noFill/>
            <a:ln w="6350">
              <a:solidFill>
                <a:schemeClr val="bg1">
                  <a:lumMod val="50000"/>
                </a:schemeClr>
              </a:solidFill>
              <a:prstDash val="sysDot"/>
              <a:round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eaLnBrk="0" latinLnBrk="0" hangingPunct="0">
                <a:spcBef>
                  <a:spcPts val="0"/>
                </a:spcBef>
                <a:buClr>
                  <a:srgbClr val="000000"/>
                </a:buClr>
              </a:pPr>
              <a:endParaRPr lang="ko-KR" altLang="en-US" smtClean="0">
                <a:latin typeface="Optima" pitchFamily="2" charset="2"/>
              </a:endParaRPr>
            </a:p>
          </p:txBody>
        </p:sp>
        <p:sp>
          <p:nvSpPr>
            <p:cNvPr id="217" name="직사각형 216"/>
            <p:cNvSpPr/>
            <p:nvPr/>
          </p:nvSpPr>
          <p:spPr bwMode="auto">
            <a:xfrm rot="16200000">
              <a:off x="5812540" y="2604273"/>
              <a:ext cx="144020" cy="28804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eaLnBrk="0" latinLnBrk="0" hangingPunct="0">
                <a:spcBef>
                  <a:spcPts val="0"/>
                </a:spcBef>
                <a:buClr>
                  <a:srgbClr val="000000"/>
                </a:buClr>
              </a:pPr>
              <a:endParaRPr lang="ko-KR" altLang="en-US" sz="900" smtClean="0">
                <a:solidFill>
                  <a:srgbClr val="FFFFFF">
                    <a:lumMod val="50000"/>
                  </a:srgbClr>
                </a:solidFill>
                <a:latin typeface="Optima" pitchFamily="2" charset="2"/>
              </a:endParaRPr>
            </a:p>
          </p:txBody>
        </p:sp>
        <p:sp>
          <p:nvSpPr>
            <p:cNvPr id="218" name="모서리가 둥근 직사각형 217"/>
            <p:cNvSpPr/>
            <p:nvPr/>
          </p:nvSpPr>
          <p:spPr bwMode="auto">
            <a:xfrm>
              <a:off x="6028570" y="3899522"/>
              <a:ext cx="216030" cy="14402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 eaLnBrk="0" latinLnBrk="0" hangingPunct="0">
                <a:spcBef>
                  <a:spcPts val="0"/>
                </a:spcBef>
                <a:buClr>
                  <a:srgbClr val="000000"/>
                </a:buClr>
              </a:pPr>
              <a:r>
                <a:rPr lang="en-US" altLang="ko-KR" sz="800" b="0" smtClean="0">
                  <a:solidFill>
                    <a:srgbClr val="FFFFFF">
                      <a:lumMod val="50000"/>
                    </a:srgbClr>
                  </a:solidFill>
                  <a:latin typeface="Optima" pitchFamily="2" charset="2"/>
                </a:rPr>
                <a:t>3</a:t>
              </a:r>
              <a:endParaRPr lang="ko-KR" altLang="en-US" sz="800" b="0" smtClean="0">
                <a:solidFill>
                  <a:srgbClr val="FFFFFF">
                    <a:lumMod val="50000"/>
                  </a:srgbClr>
                </a:solidFill>
                <a:latin typeface="Optima" pitchFamily="2" charset="2"/>
              </a:endParaRPr>
            </a:p>
          </p:txBody>
        </p:sp>
        <p:sp>
          <p:nvSpPr>
            <p:cNvPr id="219" name="모서리가 둥근 직사각형 218"/>
            <p:cNvSpPr/>
            <p:nvPr/>
          </p:nvSpPr>
          <p:spPr bwMode="auto">
            <a:xfrm>
              <a:off x="6244600" y="3899522"/>
              <a:ext cx="216030" cy="14402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 eaLnBrk="0" latinLnBrk="0" hangingPunct="0">
                <a:spcBef>
                  <a:spcPts val="0"/>
                </a:spcBef>
                <a:buClr>
                  <a:srgbClr val="000000"/>
                </a:buClr>
              </a:pPr>
              <a:r>
                <a:rPr lang="en-US" altLang="ko-KR" sz="800" b="0">
                  <a:solidFill>
                    <a:srgbClr val="FFFFFF">
                      <a:lumMod val="50000"/>
                    </a:srgbClr>
                  </a:solidFill>
                  <a:latin typeface="Optima" pitchFamily="2" charset="2"/>
                </a:rPr>
                <a:t>6</a:t>
              </a:r>
              <a:endParaRPr lang="ko-KR" altLang="en-US" sz="800" b="0" smtClean="0">
                <a:solidFill>
                  <a:srgbClr val="FFFFFF">
                    <a:lumMod val="50000"/>
                  </a:srgbClr>
                </a:solidFill>
                <a:latin typeface="Optima" pitchFamily="2" charset="2"/>
              </a:endParaRPr>
            </a:p>
          </p:txBody>
        </p:sp>
        <p:sp>
          <p:nvSpPr>
            <p:cNvPr id="220" name="모서리가 둥근 직사각형 219"/>
            <p:cNvSpPr/>
            <p:nvPr/>
          </p:nvSpPr>
          <p:spPr bwMode="auto">
            <a:xfrm>
              <a:off x="6460630" y="3899522"/>
              <a:ext cx="216030" cy="14402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 eaLnBrk="0" latinLnBrk="0" hangingPunct="0">
                <a:spcBef>
                  <a:spcPts val="0"/>
                </a:spcBef>
                <a:buClr>
                  <a:srgbClr val="000000"/>
                </a:buClr>
              </a:pPr>
              <a:r>
                <a:rPr lang="en-US" altLang="ko-KR" sz="800" b="0">
                  <a:solidFill>
                    <a:srgbClr val="FFFFFF">
                      <a:lumMod val="50000"/>
                    </a:srgbClr>
                  </a:solidFill>
                  <a:latin typeface="Optima" pitchFamily="2" charset="2"/>
                </a:rPr>
                <a:t>9</a:t>
              </a:r>
              <a:endParaRPr lang="ko-KR" altLang="en-US" sz="800" b="0" smtClean="0">
                <a:solidFill>
                  <a:srgbClr val="FFFFFF">
                    <a:lumMod val="50000"/>
                  </a:srgbClr>
                </a:solidFill>
                <a:latin typeface="Optima" pitchFamily="2" charset="2"/>
              </a:endParaRPr>
            </a:p>
          </p:txBody>
        </p:sp>
        <p:sp>
          <p:nvSpPr>
            <p:cNvPr id="221" name="모서리가 둥근 직사각형 220"/>
            <p:cNvSpPr/>
            <p:nvPr/>
          </p:nvSpPr>
          <p:spPr bwMode="auto">
            <a:xfrm>
              <a:off x="6676660" y="3899522"/>
              <a:ext cx="216030" cy="14402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 eaLnBrk="0" latinLnBrk="0" hangingPunct="0">
                <a:spcBef>
                  <a:spcPts val="0"/>
                </a:spcBef>
                <a:buClr>
                  <a:srgbClr val="000000"/>
                </a:buClr>
              </a:pPr>
              <a:r>
                <a:rPr lang="en-US" altLang="ko-KR" sz="800" b="0" smtClean="0">
                  <a:solidFill>
                    <a:srgbClr val="FFFFFF">
                      <a:lumMod val="50000"/>
                    </a:srgbClr>
                  </a:solidFill>
                  <a:latin typeface="Optima" pitchFamily="2" charset="2"/>
                </a:rPr>
                <a:t>12</a:t>
              </a:r>
              <a:endParaRPr lang="ko-KR" altLang="en-US" sz="800" b="0" smtClean="0">
                <a:solidFill>
                  <a:srgbClr val="FFFFFF">
                    <a:lumMod val="50000"/>
                  </a:srgbClr>
                </a:solidFill>
                <a:latin typeface="Optima" pitchFamily="2" charset="2"/>
              </a:endParaRPr>
            </a:p>
          </p:txBody>
        </p:sp>
        <p:sp>
          <p:nvSpPr>
            <p:cNvPr id="222" name="모서리가 둥근 직사각형 221"/>
            <p:cNvSpPr/>
            <p:nvPr/>
          </p:nvSpPr>
          <p:spPr bwMode="auto">
            <a:xfrm>
              <a:off x="6892690" y="3899522"/>
              <a:ext cx="216030" cy="14402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 eaLnBrk="0" latinLnBrk="0" hangingPunct="0">
                <a:spcBef>
                  <a:spcPts val="0"/>
                </a:spcBef>
                <a:buClr>
                  <a:srgbClr val="000000"/>
                </a:buClr>
              </a:pPr>
              <a:r>
                <a:rPr lang="en-US" altLang="ko-KR" sz="800" b="0" smtClean="0">
                  <a:solidFill>
                    <a:srgbClr val="FFFFFF">
                      <a:lumMod val="50000"/>
                    </a:srgbClr>
                  </a:solidFill>
                  <a:latin typeface="Optima" pitchFamily="2" charset="2"/>
                </a:rPr>
                <a:t>15</a:t>
              </a:r>
              <a:endParaRPr lang="ko-KR" altLang="en-US" sz="800" b="0" smtClean="0">
                <a:solidFill>
                  <a:srgbClr val="FFFFFF">
                    <a:lumMod val="50000"/>
                  </a:srgbClr>
                </a:solidFill>
                <a:latin typeface="Optima" pitchFamily="2" charset="2"/>
              </a:endParaRPr>
            </a:p>
          </p:txBody>
        </p:sp>
        <p:sp>
          <p:nvSpPr>
            <p:cNvPr id="223" name="모서리가 둥근 직사각형 222"/>
            <p:cNvSpPr/>
            <p:nvPr/>
          </p:nvSpPr>
          <p:spPr bwMode="auto">
            <a:xfrm>
              <a:off x="7108720" y="3899522"/>
              <a:ext cx="216030" cy="14402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 eaLnBrk="0" latinLnBrk="0" hangingPunct="0">
                <a:spcBef>
                  <a:spcPts val="0"/>
                </a:spcBef>
                <a:buClr>
                  <a:srgbClr val="000000"/>
                </a:buClr>
              </a:pPr>
              <a:endParaRPr lang="ko-KR" altLang="en-US" sz="800" b="0" smtClean="0">
                <a:solidFill>
                  <a:srgbClr val="FFFFFF">
                    <a:lumMod val="50000"/>
                  </a:srgbClr>
                </a:solidFill>
                <a:latin typeface="Optima" pitchFamily="2" charset="2"/>
              </a:endParaRPr>
            </a:p>
          </p:txBody>
        </p:sp>
        <p:sp>
          <p:nvSpPr>
            <p:cNvPr id="224" name="모서리가 둥근 직사각형 223"/>
            <p:cNvSpPr/>
            <p:nvPr/>
          </p:nvSpPr>
          <p:spPr bwMode="auto">
            <a:xfrm>
              <a:off x="6028570" y="4043542"/>
              <a:ext cx="360468" cy="14402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 eaLnBrk="0" latinLnBrk="0" hangingPunct="0">
                <a:spcBef>
                  <a:spcPts val="0"/>
                </a:spcBef>
                <a:buClr>
                  <a:srgbClr val="000000"/>
                </a:buClr>
              </a:pPr>
              <a:r>
                <a:rPr lang="en-US" altLang="ko-KR" sz="800" b="0" smtClean="0">
                  <a:solidFill>
                    <a:srgbClr val="FFFFFF">
                      <a:lumMod val="50000"/>
                    </a:srgbClr>
                  </a:solidFill>
                  <a:latin typeface="Optima" pitchFamily="2" charset="2"/>
                </a:rPr>
                <a:t>5</a:t>
              </a:r>
              <a:endParaRPr lang="ko-KR" altLang="en-US" sz="800" b="0" smtClean="0">
                <a:solidFill>
                  <a:srgbClr val="FFFFFF">
                    <a:lumMod val="50000"/>
                  </a:srgbClr>
                </a:solidFill>
                <a:latin typeface="Optima" pitchFamily="2" charset="2"/>
              </a:endParaRPr>
            </a:p>
          </p:txBody>
        </p:sp>
        <p:sp>
          <p:nvSpPr>
            <p:cNvPr id="225" name="모서리가 둥근 직사각형 224"/>
            <p:cNvSpPr/>
            <p:nvPr/>
          </p:nvSpPr>
          <p:spPr bwMode="auto">
            <a:xfrm>
              <a:off x="7108720" y="4043542"/>
              <a:ext cx="216030" cy="14402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 eaLnBrk="0" latinLnBrk="0" hangingPunct="0">
                <a:spcBef>
                  <a:spcPts val="0"/>
                </a:spcBef>
                <a:buClr>
                  <a:srgbClr val="000000"/>
                </a:buClr>
              </a:pPr>
              <a:endParaRPr lang="ko-KR" altLang="en-US" sz="800" b="0" smtClean="0">
                <a:solidFill>
                  <a:srgbClr val="FFFFFF">
                    <a:lumMod val="50000"/>
                  </a:srgbClr>
                </a:solidFill>
                <a:latin typeface="Optima" pitchFamily="2" charset="2"/>
              </a:endParaRPr>
            </a:p>
          </p:txBody>
        </p:sp>
        <p:sp>
          <p:nvSpPr>
            <p:cNvPr id="226" name="모서리가 둥근 직사각형 225"/>
            <p:cNvSpPr/>
            <p:nvPr/>
          </p:nvSpPr>
          <p:spPr bwMode="auto">
            <a:xfrm>
              <a:off x="4444350" y="3899522"/>
              <a:ext cx="216030" cy="14402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 eaLnBrk="0" latinLnBrk="0" hangingPunct="0">
                <a:spcBef>
                  <a:spcPts val="0"/>
                </a:spcBef>
                <a:buClr>
                  <a:srgbClr val="000000"/>
                </a:buClr>
              </a:pPr>
              <a:endParaRPr lang="ko-KR" altLang="en-US" sz="800" b="0" smtClean="0">
                <a:solidFill>
                  <a:srgbClr val="FFFFFF">
                    <a:lumMod val="50000"/>
                  </a:srgbClr>
                </a:solidFill>
                <a:latin typeface="Optima" pitchFamily="2" charset="2"/>
              </a:endParaRPr>
            </a:p>
          </p:txBody>
        </p:sp>
        <p:sp>
          <p:nvSpPr>
            <p:cNvPr id="227" name="모서리가 둥근 직사각형 226"/>
            <p:cNvSpPr/>
            <p:nvPr/>
          </p:nvSpPr>
          <p:spPr bwMode="auto">
            <a:xfrm>
              <a:off x="4660380" y="3899522"/>
              <a:ext cx="216030" cy="14402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 eaLnBrk="0" latinLnBrk="0" hangingPunct="0">
                <a:spcBef>
                  <a:spcPts val="0"/>
                </a:spcBef>
                <a:buClr>
                  <a:srgbClr val="000000"/>
                </a:buClr>
              </a:pPr>
              <a:r>
                <a:rPr lang="en-US" altLang="ko-KR" sz="800" b="0">
                  <a:solidFill>
                    <a:srgbClr val="FFFFFF">
                      <a:lumMod val="50000"/>
                    </a:srgbClr>
                  </a:solidFill>
                  <a:latin typeface="Optima" pitchFamily="2" charset="2"/>
                </a:rPr>
                <a:t>5</a:t>
              </a:r>
              <a:endParaRPr lang="ko-KR" altLang="en-US" sz="800" b="0" smtClean="0">
                <a:solidFill>
                  <a:srgbClr val="FFFFFF">
                    <a:lumMod val="50000"/>
                  </a:srgbClr>
                </a:solidFill>
                <a:latin typeface="Optima" pitchFamily="2" charset="2"/>
              </a:endParaRPr>
            </a:p>
          </p:txBody>
        </p:sp>
        <p:sp>
          <p:nvSpPr>
            <p:cNvPr id="228" name="모서리가 둥근 직사각형 227"/>
            <p:cNvSpPr/>
            <p:nvPr/>
          </p:nvSpPr>
          <p:spPr bwMode="auto">
            <a:xfrm>
              <a:off x="4876410" y="3899522"/>
              <a:ext cx="216030" cy="14402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 eaLnBrk="0" latinLnBrk="0" hangingPunct="0">
                <a:spcBef>
                  <a:spcPts val="0"/>
                </a:spcBef>
                <a:buClr>
                  <a:srgbClr val="000000"/>
                </a:buClr>
              </a:pPr>
              <a:r>
                <a:rPr lang="en-US" altLang="ko-KR" sz="800" b="0">
                  <a:solidFill>
                    <a:srgbClr val="FFFFFF">
                      <a:lumMod val="50000"/>
                    </a:srgbClr>
                  </a:solidFill>
                  <a:latin typeface="Optima" pitchFamily="2" charset="2"/>
                </a:rPr>
                <a:t>4</a:t>
              </a:r>
              <a:endParaRPr lang="ko-KR" altLang="en-US" sz="800" b="0" smtClean="0">
                <a:solidFill>
                  <a:srgbClr val="FFFFFF">
                    <a:lumMod val="50000"/>
                  </a:srgbClr>
                </a:solidFill>
                <a:latin typeface="Optima" pitchFamily="2" charset="2"/>
              </a:endParaRPr>
            </a:p>
          </p:txBody>
        </p:sp>
        <p:sp>
          <p:nvSpPr>
            <p:cNvPr id="229" name="모서리가 둥근 직사각형 228"/>
            <p:cNvSpPr/>
            <p:nvPr/>
          </p:nvSpPr>
          <p:spPr bwMode="auto">
            <a:xfrm>
              <a:off x="5092440" y="3899522"/>
              <a:ext cx="216030" cy="14402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 eaLnBrk="0" latinLnBrk="0" hangingPunct="0">
                <a:spcBef>
                  <a:spcPts val="0"/>
                </a:spcBef>
                <a:buClr>
                  <a:srgbClr val="000000"/>
                </a:buClr>
              </a:pPr>
              <a:r>
                <a:rPr lang="en-US" altLang="ko-KR" sz="800" b="0" smtClean="0">
                  <a:solidFill>
                    <a:srgbClr val="FFFFFF">
                      <a:lumMod val="50000"/>
                    </a:srgbClr>
                  </a:solidFill>
                  <a:latin typeface="Optima" pitchFamily="2" charset="2"/>
                </a:rPr>
                <a:t>3</a:t>
              </a:r>
              <a:endParaRPr lang="ko-KR" altLang="en-US" sz="800" b="0" smtClean="0">
                <a:solidFill>
                  <a:srgbClr val="FFFFFF">
                    <a:lumMod val="50000"/>
                  </a:srgbClr>
                </a:solidFill>
                <a:latin typeface="Optima" pitchFamily="2" charset="2"/>
              </a:endParaRPr>
            </a:p>
          </p:txBody>
        </p:sp>
        <p:sp>
          <p:nvSpPr>
            <p:cNvPr id="230" name="모서리가 둥근 직사각형 229"/>
            <p:cNvSpPr/>
            <p:nvPr/>
          </p:nvSpPr>
          <p:spPr bwMode="auto">
            <a:xfrm>
              <a:off x="5308470" y="3899522"/>
              <a:ext cx="216030" cy="14402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 eaLnBrk="0" latinLnBrk="0" hangingPunct="0">
                <a:spcBef>
                  <a:spcPts val="0"/>
                </a:spcBef>
                <a:buClr>
                  <a:srgbClr val="000000"/>
                </a:buClr>
              </a:pPr>
              <a:r>
                <a:rPr lang="en-US" altLang="ko-KR" sz="800" b="0" smtClean="0">
                  <a:solidFill>
                    <a:srgbClr val="FFFFFF">
                      <a:lumMod val="50000"/>
                    </a:srgbClr>
                  </a:solidFill>
                  <a:latin typeface="Optima" pitchFamily="2" charset="2"/>
                </a:rPr>
                <a:t>2</a:t>
              </a:r>
              <a:endParaRPr lang="ko-KR" altLang="en-US" sz="800" b="0" smtClean="0">
                <a:solidFill>
                  <a:srgbClr val="FFFFFF">
                    <a:lumMod val="50000"/>
                  </a:srgbClr>
                </a:solidFill>
                <a:latin typeface="Optima" pitchFamily="2" charset="2"/>
              </a:endParaRPr>
            </a:p>
          </p:txBody>
        </p:sp>
        <p:sp>
          <p:nvSpPr>
            <p:cNvPr id="231" name="모서리가 둥근 직사각형 230"/>
            <p:cNvSpPr/>
            <p:nvPr/>
          </p:nvSpPr>
          <p:spPr bwMode="auto">
            <a:xfrm>
              <a:off x="5524500" y="3899522"/>
              <a:ext cx="216030" cy="14402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 eaLnBrk="0" latinLnBrk="0" hangingPunct="0">
                <a:spcBef>
                  <a:spcPts val="0"/>
                </a:spcBef>
                <a:buClr>
                  <a:srgbClr val="000000"/>
                </a:buClr>
              </a:pPr>
              <a:r>
                <a:rPr lang="en-US" altLang="ko-KR" sz="800" b="0" smtClean="0">
                  <a:solidFill>
                    <a:srgbClr val="FFFFFF">
                      <a:lumMod val="50000"/>
                    </a:srgbClr>
                  </a:solidFill>
                  <a:latin typeface="Optima" pitchFamily="2" charset="2"/>
                </a:rPr>
                <a:t>1</a:t>
              </a:r>
              <a:endParaRPr lang="ko-KR" altLang="en-US" sz="800" b="0" smtClean="0">
                <a:solidFill>
                  <a:srgbClr val="FFFFFF">
                    <a:lumMod val="50000"/>
                  </a:srgbClr>
                </a:solidFill>
                <a:latin typeface="Optima" pitchFamily="2" charset="2"/>
              </a:endParaRPr>
            </a:p>
          </p:txBody>
        </p:sp>
        <p:sp>
          <p:nvSpPr>
            <p:cNvPr id="232" name="모서리가 둥근 직사각형 231"/>
            <p:cNvSpPr/>
            <p:nvPr/>
          </p:nvSpPr>
          <p:spPr bwMode="auto">
            <a:xfrm>
              <a:off x="4444350" y="4043542"/>
              <a:ext cx="216030" cy="14402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 eaLnBrk="0" latinLnBrk="0" hangingPunct="0">
                <a:spcBef>
                  <a:spcPts val="0"/>
                </a:spcBef>
                <a:buClr>
                  <a:srgbClr val="000000"/>
                </a:buClr>
              </a:pPr>
              <a:endParaRPr lang="ko-KR" altLang="en-US" sz="800" b="0" smtClean="0">
                <a:solidFill>
                  <a:srgbClr val="FFFFFF">
                    <a:lumMod val="50000"/>
                  </a:srgbClr>
                </a:solidFill>
                <a:latin typeface="Optima" pitchFamily="2" charset="2"/>
              </a:endParaRPr>
            </a:p>
          </p:txBody>
        </p:sp>
        <p:sp>
          <p:nvSpPr>
            <p:cNvPr id="233" name="모서리가 둥근 직사각형 232"/>
            <p:cNvSpPr/>
            <p:nvPr/>
          </p:nvSpPr>
          <p:spPr bwMode="auto">
            <a:xfrm>
              <a:off x="5380898" y="4043542"/>
              <a:ext cx="359632" cy="14402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 eaLnBrk="0" latinLnBrk="0" hangingPunct="0">
                <a:spcBef>
                  <a:spcPts val="0"/>
                </a:spcBef>
                <a:buClr>
                  <a:srgbClr val="000000"/>
                </a:buClr>
              </a:pPr>
              <a:r>
                <a:rPr lang="en-US" altLang="ko-KR" sz="800" b="0" smtClean="0">
                  <a:solidFill>
                    <a:srgbClr val="FFFFFF">
                      <a:lumMod val="50000"/>
                    </a:srgbClr>
                  </a:solidFill>
                  <a:latin typeface="Optima" pitchFamily="2" charset="2"/>
                </a:rPr>
                <a:t>3</a:t>
              </a:r>
              <a:endParaRPr lang="ko-KR" altLang="en-US" sz="800" b="0" smtClean="0">
                <a:solidFill>
                  <a:srgbClr val="FFFFFF">
                    <a:lumMod val="50000"/>
                  </a:srgbClr>
                </a:solidFill>
                <a:latin typeface="Optima" pitchFamily="2" charset="2"/>
              </a:endParaRPr>
            </a:p>
          </p:txBody>
        </p:sp>
        <p:sp>
          <p:nvSpPr>
            <p:cNvPr id="234" name="모서리가 둥근 직사각형 233"/>
            <p:cNvSpPr/>
            <p:nvPr/>
          </p:nvSpPr>
          <p:spPr bwMode="auto">
            <a:xfrm>
              <a:off x="5884550" y="3683491"/>
              <a:ext cx="144020" cy="216031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 eaLnBrk="0" latinLnBrk="0" hangingPunct="0">
                <a:spcBef>
                  <a:spcPts val="0"/>
                </a:spcBef>
                <a:buClr>
                  <a:srgbClr val="000000"/>
                </a:buClr>
              </a:pPr>
              <a:r>
                <a:rPr lang="en-US" altLang="ko-KR" sz="800" b="0" smtClean="0">
                  <a:solidFill>
                    <a:srgbClr val="FFFFFF">
                      <a:lumMod val="50000"/>
                    </a:srgbClr>
                  </a:solidFill>
                  <a:latin typeface="Optima" pitchFamily="2" charset="2"/>
                </a:rPr>
                <a:t>10</a:t>
              </a:r>
              <a:endParaRPr lang="ko-KR" altLang="en-US" sz="800" b="0" smtClean="0">
                <a:solidFill>
                  <a:srgbClr val="FFFFFF">
                    <a:lumMod val="50000"/>
                  </a:srgbClr>
                </a:solidFill>
                <a:latin typeface="Optima" pitchFamily="2" charset="2"/>
              </a:endParaRPr>
            </a:p>
          </p:txBody>
        </p:sp>
        <p:cxnSp>
          <p:nvCxnSpPr>
            <p:cNvPr id="235" name="직선 화살표 연결선 234"/>
            <p:cNvCxnSpPr>
              <a:endCxn id="214" idx="0"/>
            </p:cNvCxnSpPr>
            <p:nvPr/>
          </p:nvCxnSpPr>
          <p:spPr bwMode="auto">
            <a:xfrm>
              <a:off x="4444768" y="4043542"/>
              <a:ext cx="2880401" cy="0"/>
            </a:xfrm>
            <a:prstGeom prst="straightConnector1">
              <a:avLst/>
            </a:prstGeom>
            <a:noFill/>
            <a:ln w="19050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triangle" w="med" len="med"/>
              <a:tailEnd type="triangle"/>
            </a:ln>
            <a:effectLst/>
          </p:spPr>
        </p:cxnSp>
        <p:sp>
          <p:nvSpPr>
            <p:cNvPr id="236" name="모서리가 둥근 직사각형 235"/>
            <p:cNvSpPr/>
            <p:nvPr/>
          </p:nvSpPr>
          <p:spPr bwMode="auto">
            <a:xfrm>
              <a:off x="5884550" y="3467462"/>
              <a:ext cx="144020" cy="21603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 eaLnBrk="0" latinLnBrk="0" hangingPunct="0">
                <a:spcBef>
                  <a:spcPts val="0"/>
                </a:spcBef>
                <a:buClr>
                  <a:srgbClr val="000000"/>
                </a:buClr>
              </a:pPr>
              <a:r>
                <a:rPr lang="en-US" altLang="ko-KR" sz="800" b="0" smtClean="0">
                  <a:solidFill>
                    <a:srgbClr val="FFFFFF">
                      <a:lumMod val="50000"/>
                    </a:srgbClr>
                  </a:solidFill>
                  <a:latin typeface="Optima" pitchFamily="2" charset="2"/>
                </a:rPr>
                <a:t>20</a:t>
              </a:r>
              <a:endParaRPr lang="ko-KR" altLang="en-US" sz="800" b="0" smtClean="0">
                <a:solidFill>
                  <a:srgbClr val="FFFFFF">
                    <a:lumMod val="50000"/>
                  </a:srgbClr>
                </a:solidFill>
                <a:latin typeface="Optima" pitchFamily="2" charset="2"/>
              </a:endParaRPr>
            </a:p>
          </p:txBody>
        </p:sp>
        <p:sp>
          <p:nvSpPr>
            <p:cNvPr id="237" name="모서리가 둥근 직사각형 236"/>
            <p:cNvSpPr/>
            <p:nvPr/>
          </p:nvSpPr>
          <p:spPr bwMode="auto">
            <a:xfrm>
              <a:off x="5884550" y="3251432"/>
              <a:ext cx="144020" cy="21603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 eaLnBrk="0" latinLnBrk="0" hangingPunct="0">
                <a:spcBef>
                  <a:spcPts val="0"/>
                </a:spcBef>
                <a:buClr>
                  <a:srgbClr val="000000"/>
                </a:buClr>
              </a:pPr>
              <a:r>
                <a:rPr lang="en-US" altLang="ko-KR" sz="800" b="0">
                  <a:solidFill>
                    <a:srgbClr val="FFFFFF">
                      <a:lumMod val="50000"/>
                    </a:srgbClr>
                  </a:solidFill>
                  <a:latin typeface="Optima" pitchFamily="2" charset="2"/>
                </a:rPr>
                <a:t>3</a:t>
              </a:r>
              <a:r>
                <a:rPr lang="en-US" altLang="ko-KR" sz="800" b="0" smtClean="0">
                  <a:solidFill>
                    <a:srgbClr val="FFFFFF">
                      <a:lumMod val="50000"/>
                    </a:srgbClr>
                  </a:solidFill>
                  <a:latin typeface="Optima" pitchFamily="2" charset="2"/>
                </a:rPr>
                <a:t>0</a:t>
              </a:r>
              <a:endParaRPr lang="ko-KR" altLang="en-US" sz="800" b="0" smtClean="0">
                <a:solidFill>
                  <a:srgbClr val="FFFFFF">
                    <a:lumMod val="50000"/>
                  </a:srgbClr>
                </a:solidFill>
                <a:latin typeface="Optima" pitchFamily="2" charset="2"/>
              </a:endParaRPr>
            </a:p>
          </p:txBody>
        </p:sp>
        <p:sp>
          <p:nvSpPr>
            <p:cNvPr id="238" name="모서리가 둥근 직사각형 237"/>
            <p:cNvSpPr/>
            <p:nvPr/>
          </p:nvSpPr>
          <p:spPr bwMode="auto">
            <a:xfrm>
              <a:off x="5884550" y="3035402"/>
              <a:ext cx="144020" cy="21603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 eaLnBrk="0" latinLnBrk="0" hangingPunct="0">
                <a:spcBef>
                  <a:spcPts val="0"/>
                </a:spcBef>
                <a:buClr>
                  <a:srgbClr val="000000"/>
                </a:buClr>
              </a:pPr>
              <a:r>
                <a:rPr lang="en-US" altLang="ko-KR" sz="800" b="0">
                  <a:solidFill>
                    <a:srgbClr val="FFFFFF">
                      <a:lumMod val="50000"/>
                    </a:srgbClr>
                  </a:solidFill>
                  <a:latin typeface="Optima" pitchFamily="2" charset="2"/>
                </a:rPr>
                <a:t>4</a:t>
              </a:r>
              <a:r>
                <a:rPr lang="en-US" altLang="ko-KR" sz="800" b="0" smtClean="0">
                  <a:solidFill>
                    <a:srgbClr val="FFFFFF">
                      <a:lumMod val="50000"/>
                    </a:srgbClr>
                  </a:solidFill>
                  <a:latin typeface="Optima" pitchFamily="2" charset="2"/>
                </a:rPr>
                <a:t>0</a:t>
              </a:r>
              <a:endParaRPr lang="ko-KR" altLang="en-US" sz="800" b="0" smtClean="0">
                <a:solidFill>
                  <a:srgbClr val="FFFFFF">
                    <a:lumMod val="50000"/>
                  </a:srgbClr>
                </a:solidFill>
                <a:latin typeface="Optima" pitchFamily="2" charset="2"/>
              </a:endParaRPr>
            </a:p>
          </p:txBody>
        </p:sp>
        <p:sp>
          <p:nvSpPr>
            <p:cNvPr id="239" name="모서리가 둥근 직사각형 238"/>
            <p:cNvSpPr/>
            <p:nvPr/>
          </p:nvSpPr>
          <p:spPr bwMode="auto">
            <a:xfrm>
              <a:off x="5884550" y="2819372"/>
              <a:ext cx="144020" cy="21603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 eaLnBrk="0" latinLnBrk="0" hangingPunct="0">
                <a:spcBef>
                  <a:spcPts val="0"/>
                </a:spcBef>
                <a:buClr>
                  <a:srgbClr val="000000"/>
                </a:buClr>
              </a:pPr>
              <a:r>
                <a:rPr lang="en-US" altLang="ko-KR" sz="800" b="0">
                  <a:solidFill>
                    <a:srgbClr val="FFFFFF">
                      <a:lumMod val="50000"/>
                    </a:srgbClr>
                  </a:solidFill>
                  <a:latin typeface="Optima" pitchFamily="2" charset="2"/>
                </a:rPr>
                <a:t>5</a:t>
              </a:r>
              <a:r>
                <a:rPr lang="en-US" altLang="ko-KR" sz="800" b="0" smtClean="0">
                  <a:solidFill>
                    <a:srgbClr val="FFFFFF">
                      <a:lumMod val="50000"/>
                    </a:srgbClr>
                  </a:solidFill>
                  <a:latin typeface="Optima" pitchFamily="2" charset="2"/>
                </a:rPr>
                <a:t>0</a:t>
              </a:r>
              <a:endParaRPr lang="ko-KR" altLang="en-US" sz="800" b="0" smtClean="0">
                <a:solidFill>
                  <a:srgbClr val="FFFFFF">
                    <a:lumMod val="50000"/>
                  </a:srgbClr>
                </a:solidFill>
                <a:latin typeface="Optima" pitchFamily="2" charset="2"/>
              </a:endParaRPr>
            </a:p>
          </p:txBody>
        </p:sp>
        <p:sp>
          <p:nvSpPr>
            <p:cNvPr id="240" name="모서리가 둥근 직사각형 239"/>
            <p:cNvSpPr/>
            <p:nvPr/>
          </p:nvSpPr>
          <p:spPr bwMode="auto">
            <a:xfrm>
              <a:off x="5884550" y="2645161"/>
              <a:ext cx="144020" cy="174211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 eaLnBrk="0" latinLnBrk="0" hangingPunct="0">
                <a:spcBef>
                  <a:spcPts val="0"/>
                </a:spcBef>
                <a:buClr>
                  <a:srgbClr val="000000"/>
                </a:buClr>
              </a:pPr>
              <a:endParaRPr lang="ko-KR" altLang="en-US" sz="800" b="0" smtClean="0">
                <a:solidFill>
                  <a:srgbClr val="FFFFFF">
                    <a:lumMod val="50000"/>
                  </a:srgbClr>
                </a:solidFill>
                <a:latin typeface="Optima" pitchFamily="2" charset="2"/>
              </a:endParaRPr>
            </a:p>
          </p:txBody>
        </p:sp>
        <p:sp>
          <p:nvSpPr>
            <p:cNvPr id="241" name="모서리가 둥근 직사각형 240"/>
            <p:cNvSpPr/>
            <p:nvPr/>
          </p:nvSpPr>
          <p:spPr bwMode="auto">
            <a:xfrm>
              <a:off x="5884550" y="5267712"/>
              <a:ext cx="144020" cy="185839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 eaLnBrk="0" latinLnBrk="0" hangingPunct="0">
                <a:spcBef>
                  <a:spcPts val="0"/>
                </a:spcBef>
                <a:buClr>
                  <a:srgbClr val="000000"/>
                </a:buClr>
              </a:pPr>
              <a:endParaRPr lang="ko-KR" altLang="en-US" sz="800" b="0" smtClean="0">
                <a:solidFill>
                  <a:srgbClr val="FFFFFF">
                    <a:lumMod val="50000"/>
                  </a:srgbClr>
                </a:solidFill>
                <a:latin typeface="Optima" pitchFamily="2" charset="2"/>
              </a:endParaRPr>
            </a:p>
          </p:txBody>
        </p:sp>
        <p:sp>
          <p:nvSpPr>
            <p:cNvPr id="242" name="모서리가 둥근 직사각형 241"/>
            <p:cNvSpPr/>
            <p:nvPr/>
          </p:nvSpPr>
          <p:spPr bwMode="auto">
            <a:xfrm>
              <a:off x="5884550" y="5051682"/>
              <a:ext cx="144020" cy="21603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 eaLnBrk="0" latinLnBrk="0" hangingPunct="0">
                <a:spcBef>
                  <a:spcPts val="0"/>
                </a:spcBef>
                <a:buClr>
                  <a:srgbClr val="000000"/>
                </a:buClr>
              </a:pPr>
              <a:r>
                <a:rPr lang="en-US" altLang="ko-KR" sz="800" b="0" smtClean="0">
                  <a:solidFill>
                    <a:srgbClr val="FFFFFF">
                      <a:lumMod val="50000"/>
                    </a:srgbClr>
                  </a:solidFill>
                  <a:latin typeface="Optima" pitchFamily="2" charset="2"/>
                </a:rPr>
                <a:t>99</a:t>
              </a:r>
              <a:endParaRPr lang="ko-KR" altLang="en-US" sz="800" b="0" smtClean="0">
                <a:solidFill>
                  <a:srgbClr val="FFFFFF">
                    <a:lumMod val="50000"/>
                  </a:srgbClr>
                </a:solidFill>
                <a:latin typeface="Optima" pitchFamily="2" charset="2"/>
              </a:endParaRPr>
            </a:p>
          </p:txBody>
        </p:sp>
        <p:sp>
          <p:nvSpPr>
            <p:cNvPr id="243" name="모서리가 둥근 직사각형 242"/>
            <p:cNvSpPr/>
            <p:nvPr/>
          </p:nvSpPr>
          <p:spPr bwMode="auto">
            <a:xfrm>
              <a:off x="5884550" y="4835652"/>
              <a:ext cx="144020" cy="21603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 eaLnBrk="0" latinLnBrk="0" hangingPunct="0">
                <a:spcBef>
                  <a:spcPts val="0"/>
                </a:spcBef>
                <a:buClr>
                  <a:srgbClr val="000000"/>
                </a:buClr>
              </a:pPr>
              <a:r>
                <a:rPr lang="en-US" altLang="ko-KR" sz="800" b="0">
                  <a:solidFill>
                    <a:srgbClr val="FFFFFF">
                      <a:lumMod val="50000"/>
                    </a:srgbClr>
                  </a:solidFill>
                  <a:latin typeface="Optima" pitchFamily="2" charset="2"/>
                </a:rPr>
                <a:t>8</a:t>
              </a:r>
              <a:r>
                <a:rPr lang="en-US" altLang="ko-KR" sz="800" b="0" smtClean="0">
                  <a:solidFill>
                    <a:srgbClr val="FFFFFF">
                      <a:lumMod val="50000"/>
                    </a:srgbClr>
                  </a:solidFill>
                  <a:latin typeface="Optima" pitchFamily="2" charset="2"/>
                </a:rPr>
                <a:t>0</a:t>
              </a:r>
              <a:endParaRPr lang="ko-KR" altLang="en-US" sz="800" b="0" smtClean="0">
                <a:solidFill>
                  <a:srgbClr val="FFFFFF">
                    <a:lumMod val="50000"/>
                  </a:srgbClr>
                </a:solidFill>
                <a:latin typeface="Optima" pitchFamily="2" charset="2"/>
              </a:endParaRPr>
            </a:p>
          </p:txBody>
        </p:sp>
        <p:sp>
          <p:nvSpPr>
            <p:cNvPr id="244" name="모서리가 둥근 직사각형 243"/>
            <p:cNvSpPr/>
            <p:nvPr/>
          </p:nvSpPr>
          <p:spPr bwMode="auto">
            <a:xfrm>
              <a:off x="5884550" y="4619622"/>
              <a:ext cx="144020" cy="21603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 eaLnBrk="0" latinLnBrk="0" hangingPunct="0">
                <a:spcBef>
                  <a:spcPts val="0"/>
                </a:spcBef>
                <a:buClr>
                  <a:srgbClr val="000000"/>
                </a:buClr>
              </a:pPr>
              <a:r>
                <a:rPr lang="en-US" altLang="ko-KR" sz="800" b="0">
                  <a:solidFill>
                    <a:srgbClr val="FFFFFF">
                      <a:lumMod val="50000"/>
                    </a:srgbClr>
                  </a:solidFill>
                  <a:latin typeface="Optima" pitchFamily="2" charset="2"/>
                </a:rPr>
                <a:t>6</a:t>
              </a:r>
              <a:r>
                <a:rPr lang="en-US" altLang="ko-KR" sz="800" b="0" smtClean="0">
                  <a:solidFill>
                    <a:srgbClr val="FFFFFF">
                      <a:lumMod val="50000"/>
                    </a:srgbClr>
                  </a:solidFill>
                  <a:latin typeface="Optima" pitchFamily="2" charset="2"/>
                </a:rPr>
                <a:t>0</a:t>
              </a:r>
              <a:endParaRPr lang="ko-KR" altLang="en-US" sz="800" b="0" smtClean="0">
                <a:solidFill>
                  <a:srgbClr val="FFFFFF">
                    <a:lumMod val="50000"/>
                  </a:srgbClr>
                </a:solidFill>
                <a:latin typeface="Optima" pitchFamily="2" charset="2"/>
              </a:endParaRPr>
            </a:p>
          </p:txBody>
        </p:sp>
        <p:sp>
          <p:nvSpPr>
            <p:cNvPr id="245" name="모서리가 둥근 직사각형 244"/>
            <p:cNvSpPr/>
            <p:nvPr/>
          </p:nvSpPr>
          <p:spPr bwMode="auto">
            <a:xfrm>
              <a:off x="5884550" y="4403592"/>
              <a:ext cx="144020" cy="21603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 eaLnBrk="0" latinLnBrk="0" hangingPunct="0">
                <a:spcBef>
                  <a:spcPts val="0"/>
                </a:spcBef>
                <a:buClr>
                  <a:srgbClr val="000000"/>
                </a:buClr>
              </a:pPr>
              <a:r>
                <a:rPr lang="en-US" altLang="ko-KR" sz="800" b="0">
                  <a:solidFill>
                    <a:srgbClr val="FFFFFF">
                      <a:lumMod val="50000"/>
                    </a:srgbClr>
                  </a:solidFill>
                  <a:latin typeface="Optima" pitchFamily="2" charset="2"/>
                </a:rPr>
                <a:t>4</a:t>
              </a:r>
              <a:r>
                <a:rPr lang="en-US" altLang="ko-KR" sz="800" b="0" smtClean="0">
                  <a:solidFill>
                    <a:srgbClr val="FFFFFF">
                      <a:lumMod val="50000"/>
                    </a:srgbClr>
                  </a:solidFill>
                  <a:latin typeface="Optima" pitchFamily="2" charset="2"/>
                </a:rPr>
                <a:t>0</a:t>
              </a:r>
              <a:endParaRPr lang="ko-KR" altLang="en-US" sz="800" b="0" smtClean="0">
                <a:solidFill>
                  <a:srgbClr val="FFFFFF">
                    <a:lumMod val="50000"/>
                  </a:srgbClr>
                </a:solidFill>
                <a:latin typeface="Optima" pitchFamily="2" charset="2"/>
              </a:endParaRPr>
            </a:p>
          </p:txBody>
        </p:sp>
        <p:sp>
          <p:nvSpPr>
            <p:cNvPr id="246" name="모서리가 둥근 직사각형 245"/>
            <p:cNvSpPr/>
            <p:nvPr/>
          </p:nvSpPr>
          <p:spPr bwMode="auto">
            <a:xfrm>
              <a:off x="5884550" y="4187562"/>
              <a:ext cx="144020" cy="21603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 eaLnBrk="0" latinLnBrk="0" hangingPunct="0">
                <a:spcBef>
                  <a:spcPts val="0"/>
                </a:spcBef>
                <a:buClr>
                  <a:srgbClr val="000000"/>
                </a:buClr>
              </a:pPr>
              <a:r>
                <a:rPr lang="en-US" altLang="ko-KR" sz="800" b="0">
                  <a:solidFill>
                    <a:srgbClr val="FFFFFF">
                      <a:lumMod val="50000"/>
                    </a:srgbClr>
                  </a:solidFill>
                  <a:latin typeface="Optima" pitchFamily="2" charset="2"/>
                </a:rPr>
                <a:t>2</a:t>
              </a:r>
              <a:r>
                <a:rPr lang="en-US" altLang="ko-KR" sz="800" b="0" smtClean="0">
                  <a:solidFill>
                    <a:srgbClr val="FFFFFF">
                      <a:lumMod val="50000"/>
                    </a:srgbClr>
                  </a:solidFill>
                  <a:latin typeface="Optima" pitchFamily="2" charset="2"/>
                </a:rPr>
                <a:t>0</a:t>
              </a:r>
              <a:endParaRPr lang="ko-KR" altLang="en-US" sz="800" b="0" smtClean="0">
                <a:solidFill>
                  <a:srgbClr val="FFFFFF">
                    <a:lumMod val="50000"/>
                  </a:srgbClr>
                </a:solidFill>
                <a:latin typeface="Optima" pitchFamily="2" charset="2"/>
              </a:endParaRPr>
            </a:p>
          </p:txBody>
        </p:sp>
        <p:sp>
          <p:nvSpPr>
            <p:cNvPr id="247" name="모서리가 둥근 직사각형 246"/>
            <p:cNvSpPr/>
            <p:nvPr/>
          </p:nvSpPr>
          <p:spPr bwMode="auto">
            <a:xfrm>
              <a:off x="5740530" y="5267712"/>
              <a:ext cx="144020" cy="185839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 eaLnBrk="0" latinLnBrk="0" hangingPunct="0">
                <a:spcBef>
                  <a:spcPts val="0"/>
                </a:spcBef>
                <a:buClr>
                  <a:srgbClr val="000000"/>
                </a:buClr>
              </a:pPr>
              <a:endParaRPr lang="ko-KR" altLang="en-US" sz="800" b="0" smtClean="0">
                <a:solidFill>
                  <a:srgbClr val="FFFFFF">
                    <a:lumMod val="50000"/>
                  </a:srgbClr>
                </a:solidFill>
                <a:latin typeface="Optima" pitchFamily="2" charset="2"/>
              </a:endParaRPr>
            </a:p>
          </p:txBody>
        </p:sp>
        <p:sp>
          <p:nvSpPr>
            <p:cNvPr id="248" name="모서리가 둥근 직사각형 247"/>
            <p:cNvSpPr/>
            <p:nvPr/>
          </p:nvSpPr>
          <p:spPr bwMode="auto">
            <a:xfrm>
              <a:off x="5740530" y="5051682"/>
              <a:ext cx="144020" cy="21603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 eaLnBrk="0" latinLnBrk="0" hangingPunct="0">
                <a:spcBef>
                  <a:spcPts val="0"/>
                </a:spcBef>
                <a:buClr>
                  <a:srgbClr val="000000"/>
                </a:buClr>
              </a:pPr>
              <a:r>
                <a:rPr lang="en-US" altLang="ko-KR" sz="800" b="0" smtClean="0">
                  <a:solidFill>
                    <a:srgbClr val="FFFFFF">
                      <a:lumMod val="50000"/>
                    </a:srgbClr>
                  </a:solidFill>
                  <a:latin typeface="Optima" pitchFamily="2" charset="2"/>
                </a:rPr>
                <a:t>20</a:t>
              </a:r>
              <a:endParaRPr lang="ko-KR" altLang="en-US" sz="800" b="0" smtClean="0">
                <a:solidFill>
                  <a:srgbClr val="FFFFFF">
                    <a:lumMod val="50000"/>
                  </a:srgbClr>
                </a:solidFill>
                <a:latin typeface="Optima" pitchFamily="2" charset="2"/>
              </a:endParaRPr>
            </a:p>
          </p:txBody>
        </p:sp>
        <p:sp>
          <p:nvSpPr>
            <p:cNvPr id="249" name="모서리가 둥근 직사각형 248"/>
            <p:cNvSpPr/>
            <p:nvPr/>
          </p:nvSpPr>
          <p:spPr bwMode="auto">
            <a:xfrm>
              <a:off x="5740530" y="4835652"/>
              <a:ext cx="144020" cy="21603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 eaLnBrk="0" latinLnBrk="0" hangingPunct="0">
                <a:spcBef>
                  <a:spcPts val="0"/>
                </a:spcBef>
                <a:buClr>
                  <a:srgbClr val="000000"/>
                </a:buClr>
              </a:pPr>
              <a:r>
                <a:rPr lang="en-US" altLang="ko-KR" sz="800" b="0" smtClean="0">
                  <a:solidFill>
                    <a:srgbClr val="FFFFFF">
                      <a:lumMod val="50000"/>
                    </a:srgbClr>
                  </a:solidFill>
                  <a:latin typeface="Optima" pitchFamily="2" charset="2"/>
                </a:rPr>
                <a:t>16</a:t>
              </a:r>
              <a:endParaRPr lang="ko-KR" altLang="en-US" sz="800" b="0" smtClean="0">
                <a:solidFill>
                  <a:srgbClr val="FFFFFF">
                    <a:lumMod val="50000"/>
                  </a:srgbClr>
                </a:solidFill>
                <a:latin typeface="Optima" pitchFamily="2" charset="2"/>
              </a:endParaRPr>
            </a:p>
          </p:txBody>
        </p:sp>
        <p:sp>
          <p:nvSpPr>
            <p:cNvPr id="250" name="모서리가 둥근 직사각형 249"/>
            <p:cNvSpPr/>
            <p:nvPr/>
          </p:nvSpPr>
          <p:spPr bwMode="auto">
            <a:xfrm>
              <a:off x="5740530" y="4619622"/>
              <a:ext cx="144020" cy="21603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 eaLnBrk="0" latinLnBrk="0" hangingPunct="0">
                <a:spcBef>
                  <a:spcPts val="0"/>
                </a:spcBef>
                <a:buClr>
                  <a:srgbClr val="000000"/>
                </a:buClr>
              </a:pPr>
              <a:r>
                <a:rPr lang="en-US" altLang="ko-KR" sz="800" b="0" smtClean="0">
                  <a:solidFill>
                    <a:srgbClr val="FFFFFF">
                      <a:lumMod val="50000"/>
                    </a:srgbClr>
                  </a:solidFill>
                  <a:latin typeface="Optima" pitchFamily="2" charset="2"/>
                </a:rPr>
                <a:t>12</a:t>
              </a:r>
              <a:endParaRPr lang="ko-KR" altLang="en-US" sz="800" b="0" smtClean="0">
                <a:solidFill>
                  <a:srgbClr val="FFFFFF">
                    <a:lumMod val="50000"/>
                  </a:srgbClr>
                </a:solidFill>
                <a:latin typeface="Optima" pitchFamily="2" charset="2"/>
              </a:endParaRPr>
            </a:p>
          </p:txBody>
        </p:sp>
        <p:sp>
          <p:nvSpPr>
            <p:cNvPr id="251" name="모서리가 둥근 직사각형 250"/>
            <p:cNvSpPr/>
            <p:nvPr/>
          </p:nvSpPr>
          <p:spPr bwMode="auto">
            <a:xfrm>
              <a:off x="5740530" y="4403592"/>
              <a:ext cx="144020" cy="21603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 eaLnBrk="0" latinLnBrk="0" hangingPunct="0">
                <a:spcBef>
                  <a:spcPts val="0"/>
                </a:spcBef>
                <a:buClr>
                  <a:srgbClr val="000000"/>
                </a:buClr>
              </a:pPr>
              <a:r>
                <a:rPr lang="en-US" altLang="ko-KR" sz="800" b="0" smtClean="0">
                  <a:solidFill>
                    <a:srgbClr val="FFFFFF">
                      <a:lumMod val="50000"/>
                    </a:srgbClr>
                  </a:solidFill>
                  <a:latin typeface="Optima" pitchFamily="2" charset="2"/>
                </a:rPr>
                <a:t>8</a:t>
              </a:r>
              <a:endParaRPr lang="ko-KR" altLang="en-US" sz="800" b="0" smtClean="0">
                <a:solidFill>
                  <a:srgbClr val="FFFFFF">
                    <a:lumMod val="50000"/>
                  </a:srgbClr>
                </a:solidFill>
                <a:latin typeface="Optima" pitchFamily="2" charset="2"/>
              </a:endParaRPr>
            </a:p>
          </p:txBody>
        </p:sp>
        <p:sp>
          <p:nvSpPr>
            <p:cNvPr id="252" name="모서리가 둥근 직사각형 251"/>
            <p:cNvSpPr/>
            <p:nvPr/>
          </p:nvSpPr>
          <p:spPr bwMode="auto">
            <a:xfrm>
              <a:off x="5740530" y="4187562"/>
              <a:ext cx="144020" cy="21603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 eaLnBrk="0" latinLnBrk="0" hangingPunct="0">
                <a:spcBef>
                  <a:spcPts val="0"/>
                </a:spcBef>
                <a:buClr>
                  <a:srgbClr val="000000"/>
                </a:buClr>
              </a:pPr>
              <a:r>
                <a:rPr lang="en-US" altLang="ko-KR" sz="800" b="0" smtClean="0">
                  <a:solidFill>
                    <a:srgbClr val="FFFFFF">
                      <a:lumMod val="50000"/>
                    </a:srgbClr>
                  </a:solidFill>
                  <a:latin typeface="Optima" pitchFamily="2" charset="2"/>
                </a:rPr>
                <a:t>4</a:t>
              </a:r>
              <a:endParaRPr lang="ko-KR" altLang="en-US" sz="800" b="0" smtClean="0">
                <a:solidFill>
                  <a:srgbClr val="FFFFFF">
                    <a:lumMod val="50000"/>
                  </a:srgbClr>
                </a:solidFill>
                <a:latin typeface="Optima" pitchFamily="2" charset="2"/>
              </a:endParaRPr>
            </a:p>
          </p:txBody>
        </p:sp>
        <p:cxnSp>
          <p:nvCxnSpPr>
            <p:cNvPr id="253" name="직선 연결선 252"/>
            <p:cNvCxnSpPr>
              <a:stCxn id="264" idx="7"/>
              <a:endCxn id="265" idx="3"/>
            </p:cNvCxnSpPr>
            <p:nvPr/>
          </p:nvCxnSpPr>
          <p:spPr bwMode="auto">
            <a:xfrm flipV="1">
              <a:off x="6037306" y="2856531"/>
              <a:ext cx="1103051" cy="1034255"/>
            </a:xfrm>
            <a:prstGeom prst="line">
              <a:avLst/>
            </a:prstGeom>
            <a:noFill/>
            <a:ln w="9525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  <p:cxnSp>
          <p:nvCxnSpPr>
            <p:cNvPr id="254" name="직선 연결선 253"/>
            <p:cNvCxnSpPr>
              <a:stCxn id="264" idx="5"/>
              <a:endCxn id="266" idx="1"/>
            </p:cNvCxnSpPr>
            <p:nvPr/>
          </p:nvCxnSpPr>
          <p:spPr bwMode="auto">
            <a:xfrm>
              <a:off x="6037306" y="4196298"/>
              <a:ext cx="1041586" cy="1037468"/>
            </a:xfrm>
            <a:prstGeom prst="line">
              <a:avLst/>
            </a:prstGeom>
            <a:noFill/>
            <a:ln w="9525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  <p:cxnSp>
          <p:nvCxnSpPr>
            <p:cNvPr id="255" name="직선 연결선 254"/>
            <p:cNvCxnSpPr>
              <a:stCxn id="264" idx="1"/>
              <a:endCxn id="268" idx="5"/>
            </p:cNvCxnSpPr>
            <p:nvPr/>
          </p:nvCxnSpPr>
          <p:spPr bwMode="auto">
            <a:xfrm flipH="1" flipV="1">
              <a:off x="4628743" y="2856531"/>
              <a:ext cx="1103051" cy="1034255"/>
            </a:xfrm>
            <a:prstGeom prst="line">
              <a:avLst/>
            </a:prstGeom>
            <a:noFill/>
            <a:ln w="9525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  <p:cxnSp>
          <p:nvCxnSpPr>
            <p:cNvPr id="256" name="직선 연결선 255"/>
            <p:cNvCxnSpPr>
              <a:stCxn id="264" idx="3"/>
              <a:endCxn id="267" idx="7"/>
            </p:cNvCxnSpPr>
            <p:nvPr/>
          </p:nvCxnSpPr>
          <p:spPr bwMode="auto">
            <a:xfrm flipH="1">
              <a:off x="4628743" y="4196298"/>
              <a:ext cx="1103051" cy="1037468"/>
            </a:xfrm>
            <a:prstGeom prst="line">
              <a:avLst/>
            </a:prstGeom>
            <a:noFill/>
            <a:ln w="9525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  <p:sp>
          <p:nvSpPr>
            <p:cNvPr id="257" name="모서리가 둥근 직사각형 256"/>
            <p:cNvSpPr/>
            <p:nvPr/>
          </p:nvSpPr>
          <p:spPr bwMode="auto">
            <a:xfrm>
              <a:off x="5740530" y="3684423"/>
              <a:ext cx="144020" cy="215099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 eaLnBrk="0" latinLnBrk="0" hangingPunct="0">
                <a:spcBef>
                  <a:spcPts val="0"/>
                </a:spcBef>
                <a:buClr>
                  <a:srgbClr val="000000"/>
                </a:buClr>
              </a:pPr>
              <a:r>
                <a:rPr lang="en-US" altLang="ko-KR" sz="800" b="0">
                  <a:solidFill>
                    <a:srgbClr val="FFFFFF">
                      <a:lumMod val="50000"/>
                    </a:srgbClr>
                  </a:solidFill>
                  <a:latin typeface="Optima" pitchFamily="2" charset="2"/>
                </a:rPr>
                <a:t>4</a:t>
              </a:r>
              <a:endParaRPr lang="ko-KR" altLang="en-US" sz="800" b="0" smtClean="0">
                <a:solidFill>
                  <a:srgbClr val="FFFFFF">
                    <a:lumMod val="50000"/>
                  </a:srgbClr>
                </a:solidFill>
                <a:latin typeface="Optima" pitchFamily="2" charset="2"/>
              </a:endParaRPr>
            </a:p>
          </p:txBody>
        </p:sp>
        <p:sp>
          <p:nvSpPr>
            <p:cNvPr id="258" name="모서리가 둥근 직사각형 257"/>
            <p:cNvSpPr/>
            <p:nvPr/>
          </p:nvSpPr>
          <p:spPr bwMode="auto">
            <a:xfrm>
              <a:off x="5740530" y="3468394"/>
              <a:ext cx="144020" cy="21603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 eaLnBrk="0" latinLnBrk="0" hangingPunct="0">
                <a:spcBef>
                  <a:spcPts val="0"/>
                </a:spcBef>
                <a:buClr>
                  <a:srgbClr val="000000"/>
                </a:buClr>
              </a:pPr>
              <a:r>
                <a:rPr lang="en-US" altLang="ko-KR" sz="800" b="0">
                  <a:solidFill>
                    <a:srgbClr val="FFFFFF">
                      <a:lumMod val="50000"/>
                    </a:srgbClr>
                  </a:solidFill>
                  <a:latin typeface="Optima" pitchFamily="2" charset="2"/>
                </a:rPr>
                <a:t>8</a:t>
              </a:r>
              <a:endParaRPr lang="ko-KR" altLang="en-US" sz="800" b="0" smtClean="0">
                <a:solidFill>
                  <a:srgbClr val="FFFFFF">
                    <a:lumMod val="50000"/>
                  </a:srgbClr>
                </a:solidFill>
                <a:latin typeface="Optima" pitchFamily="2" charset="2"/>
              </a:endParaRPr>
            </a:p>
          </p:txBody>
        </p:sp>
        <p:sp>
          <p:nvSpPr>
            <p:cNvPr id="259" name="모서리가 둥근 직사각형 258"/>
            <p:cNvSpPr/>
            <p:nvPr/>
          </p:nvSpPr>
          <p:spPr bwMode="auto">
            <a:xfrm>
              <a:off x="5740530" y="3252364"/>
              <a:ext cx="144020" cy="21603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 eaLnBrk="0" latinLnBrk="0" hangingPunct="0">
                <a:spcBef>
                  <a:spcPts val="0"/>
                </a:spcBef>
                <a:buClr>
                  <a:srgbClr val="000000"/>
                </a:buClr>
              </a:pPr>
              <a:r>
                <a:rPr lang="en-US" altLang="ko-KR" sz="800" b="0" smtClean="0">
                  <a:solidFill>
                    <a:srgbClr val="FFFFFF">
                      <a:lumMod val="50000"/>
                    </a:srgbClr>
                  </a:solidFill>
                  <a:latin typeface="Optima" pitchFamily="2" charset="2"/>
                </a:rPr>
                <a:t>12</a:t>
              </a:r>
              <a:endParaRPr lang="ko-KR" altLang="en-US" sz="800" b="0" smtClean="0">
                <a:solidFill>
                  <a:srgbClr val="FFFFFF">
                    <a:lumMod val="50000"/>
                  </a:srgbClr>
                </a:solidFill>
                <a:latin typeface="Optima" pitchFamily="2" charset="2"/>
              </a:endParaRPr>
            </a:p>
          </p:txBody>
        </p:sp>
        <p:sp>
          <p:nvSpPr>
            <p:cNvPr id="260" name="모서리가 둥근 직사각형 259"/>
            <p:cNvSpPr/>
            <p:nvPr/>
          </p:nvSpPr>
          <p:spPr bwMode="auto">
            <a:xfrm>
              <a:off x="5740530" y="3036334"/>
              <a:ext cx="144020" cy="21603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 eaLnBrk="0" latinLnBrk="0" hangingPunct="0">
                <a:spcBef>
                  <a:spcPts val="0"/>
                </a:spcBef>
                <a:buClr>
                  <a:srgbClr val="000000"/>
                </a:buClr>
              </a:pPr>
              <a:r>
                <a:rPr lang="en-US" altLang="ko-KR" sz="800" b="0" smtClean="0">
                  <a:solidFill>
                    <a:srgbClr val="FFFFFF">
                      <a:lumMod val="50000"/>
                    </a:srgbClr>
                  </a:solidFill>
                  <a:latin typeface="Optima" pitchFamily="2" charset="2"/>
                </a:rPr>
                <a:t>16</a:t>
              </a:r>
              <a:endParaRPr lang="ko-KR" altLang="en-US" sz="800" b="0" smtClean="0">
                <a:solidFill>
                  <a:srgbClr val="FFFFFF">
                    <a:lumMod val="50000"/>
                  </a:srgbClr>
                </a:solidFill>
                <a:latin typeface="Optima" pitchFamily="2" charset="2"/>
              </a:endParaRPr>
            </a:p>
          </p:txBody>
        </p:sp>
        <p:sp>
          <p:nvSpPr>
            <p:cNvPr id="261" name="모서리가 둥근 직사각형 260"/>
            <p:cNvSpPr/>
            <p:nvPr/>
          </p:nvSpPr>
          <p:spPr bwMode="auto">
            <a:xfrm>
              <a:off x="5740530" y="2820304"/>
              <a:ext cx="144020" cy="21603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 eaLnBrk="0" latinLnBrk="0" hangingPunct="0">
                <a:spcBef>
                  <a:spcPts val="0"/>
                </a:spcBef>
                <a:buClr>
                  <a:srgbClr val="000000"/>
                </a:buClr>
              </a:pPr>
              <a:r>
                <a:rPr lang="en-US" altLang="ko-KR" sz="800" b="0" smtClean="0">
                  <a:solidFill>
                    <a:srgbClr val="FFFFFF">
                      <a:lumMod val="50000"/>
                    </a:srgbClr>
                  </a:solidFill>
                  <a:latin typeface="Optima" pitchFamily="2" charset="2"/>
                </a:rPr>
                <a:t>20</a:t>
              </a:r>
              <a:endParaRPr lang="ko-KR" altLang="en-US" sz="800" b="0" smtClean="0">
                <a:solidFill>
                  <a:srgbClr val="FFFFFF">
                    <a:lumMod val="50000"/>
                  </a:srgbClr>
                </a:solidFill>
                <a:latin typeface="Optima" pitchFamily="2" charset="2"/>
              </a:endParaRPr>
            </a:p>
          </p:txBody>
        </p:sp>
        <p:sp>
          <p:nvSpPr>
            <p:cNvPr id="262" name="모서리가 둥근 직사각형 261"/>
            <p:cNvSpPr/>
            <p:nvPr/>
          </p:nvSpPr>
          <p:spPr bwMode="auto">
            <a:xfrm>
              <a:off x="5740530" y="2646093"/>
              <a:ext cx="144020" cy="174211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 eaLnBrk="0" latinLnBrk="0" hangingPunct="0">
                <a:spcBef>
                  <a:spcPts val="0"/>
                </a:spcBef>
                <a:buClr>
                  <a:srgbClr val="000000"/>
                </a:buClr>
              </a:pPr>
              <a:endParaRPr lang="ko-KR" altLang="en-US" sz="800" b="0" smtClean="0">
                <a:solidFill>
                  <a:srgbClr val="FFFFFF">
                    <a:lumMod val="50000"/>
                  </a:srgbClr>
                </a:solidFill>
                <a:latin typeface="Optima" pitchFamily="2" charset="2"/>
              </a:endParaRPr>
            </a:p>
          </p:txBody>
        </p:sp>
        <p:cxnSp>
          <p:nvCxnSpPr>
            <p:cNvPr id="263" name="직선 화살표 연결선 262"/>
            <p:cNvCxnSpPr/>
            <p:nvPr/>
          </p:nvCxnSpPr>
          <p:spPr bwMode="auto">
            <a:xfrm flipV="1">
              <a:off x="5884968" y="2649061"/>
              <a:ext cx="0" cy="2804864"/>
            </a:xfrm>
            <a:prstGeom prst="straightConnector1">
              <a:avLst/>
            </a:prstGeom>
            <a:noFill/>
            <a:ln w="19050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triangle" w="med" len="med"/>
              <a:tailEnd type="triangle"/>
            </a:ln>
            <a:effectLst/>
          </p:spPr>
        </p:cxnSp>
        <p:sp>
          <p:nvSpPr>
            <p:cNvPr id="264" name="타원 263"/>
            <p:cNvSpPr/>
            <p:nvPr/>
          </p:nvSpPr>
          <p:spPr bwMode="auto">
            <a:xfrm>
              <a:off x="5668520" y="3827512"/>
              <a:ext cx="432060" cy="432060"/>
            </a:xfrm>
            <a:prstGeom prst="ellipse">
              <a:avLst/>
            </a:prstGeom>
            <a:solidFill>
              <a:schemeClr val="accent6">
                <a:lumMod val="90000"/>
              </a:schemeClr>
            </a:solidFill>
            <a:ln w="6350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wrap="square" lIns="0" rIns="0" rtlCol="0" anchor="ctr">
              <a:noAutofit/>
            </a:bodyPr>
            <a:lstStyle/>
            <a:p>
              <a:pPr algn="ctr" eaLnBrk="0" latinLnBrk="0" hangingPunct="0">
                <a:spcBef>
                  <a:spcPts val="0"/>
                </a:spcBef>
                <a:buClr>
                  <a:srgbClr val="000000"/>
                </a:buClr>
              </a:pPr>
              <a:r>
                <a:rPr lang="ko-KR" altLang="en-US" sz="1000" b="0" smtClean="0">
                  <a:solidFill>
                    <a:srgbClr val="FFFFFF"/>
                  </a:solidFill>
                  <a:latin typeface="Optima" pitchFamily="2" charset="2"/>
                </a:rPr>
                <a:t>통찰</a:t>
              </a:r>
              <a:r>
                <a:rPr lang="ko-KR" altLang="en-US" sz="1000" b="0">
                  <a:solidFill>
                    <a:srgbClr val="FFFFFF"/>
                  </a:solidFill>
                  <a:latin typeface="Optima" pitchFamily="2" charset="2"/>
                </a:rPr>
                <a:t>력</a:t>
              </a:r>
              <a:endParaRPr lang="ko-KR" altLang="en-US" sz="1000" b="0" smtClean="0">
                <a:solidFill>
                  <a:srgbClr val="FFFFFF"/>
                </a:solidFill>
                <a:latin typeface="Optima" pitchFamily="2" charset="2"/>
              </a:endParaRPr>
            </a:p>
          </p:txBody>
        </p:sp>
        <p:sp>
          <p:nvSpPr>
            <p:cNvPr id="265" name="타원 264"/>
            <p:cNvSpPr/>
            <p:nvPr/>
          </p:nvSpPr>
          <p:spPr bwMode="auto">
            <a:xfrm>
              <a:off x="7108720" y="2653407"/>
              <a:ext cx="216030" cy="237975"/>
            </a:xfrm>
            <a:prstGeom prst="ellipse">
              <a:avLst/>
            </a:prstGeom>
            <a:noFill/>
            <a:ln w="12700">
              <a:noFill/>
              <a:round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eaLnBrk="0" latinLnBrk="0" hangingPunct="0">
                <a:spcBef>
                  <a:spcPts val="0"/>
                </a:spcBef>
                <a:buClr>
                  <a:srgbClr val="000000"/>
                </a:buClr>
              </a:pPr>
              <a:endParaRPr lang="ko-KR" altLang="en-US" smtClean="0">
                <a:latin typeface="Optima" pitchFamily="2" charset="2"/>
              </a:endParaRPr>
            </a:p>
          </p:txBody>
        </p:sp>
        <p:sp>
          <p:nvSpPr>
            <p:cNvPr id="266" name="타원 265"/>
            <p:cNvSpPr/>
            <p:nvPr/>
          </p:nvSpPr>
          <p:spPr bwMode="auto">
            <a:xfrm>
              <a:off x="7036710" y="5195702"/>
              <a:ext cx="288040" cy="259920"/>
            </a:xfrm>
            <a:prstGeom prst="ellipse">
              <a:avLst/>
            </a:prstGeom>
            <a:noFill/>
            <a:ln w="12700">
              <a:noFill/>
              <a:round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eaLnBrk="0" latinLnBrk="0" hangingPunct="0">
                <a:spcBef>
                  <a:spcPts val="0"/>
                </a:spcBef>
                <a:buClr>
                  <a:srgbClr val="000000"/>
                </a:buClr>
              </a:pPr>
              <a:endParaRPr lang="ko-KR" altLang="en-US" smtClean="0">
                <a:latin typeface="Optima" pitchFamily="2" charset="2"/>
              </a:endParaRPr>
            </a:p>
          </p:txBody>
        </p:sp>
        <p:sp>
          <p:nvSpPr>
            <p:cNvPr id="267" name="타원 266"/>
            <p:cNvSpPr/>
            <p:nvPr/>
          </p:nvSpPr>
          <p:spPr bwMode="auto">
            <a:xfrm>
              <a:off x="4444350" y="5195702"/>
              <a:ext cx="216030" cy="259920"/>
            </a:xfrm>
            <a:prstGeom prst="ellipse">
              <a:avLst/>
            </a:prstGeom>
            <a:noFill/>
            <a:ln w="12700">
              <a:noFill/>
              <a:round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eaLnBrk="0" latinLnBrk="0" hangingPunct="0">
                <a:spcBef>
                  <a:spcPts val="0"/>
                </a:spcBef>
                <a:buClr>
                  <a:srgbClr val="000000"/>
                </a:buClr>
              </a:pPr>
              <a:endParaRPr lang="ko-KR" altLang="en-US" smtClean="0">
                <a:latin typeface="Optima" pitchFamily="2" charset="2"/>
              </a:endParaRPr>
            </a:p>
          </p:txBody>
        </p:sp>
        <p:sp>
          <p:nvSpPr>
            <p:cNvPr id="268" name="타원 267"/>
            <p:cNvSpPr/>
            <p:nvPr/>
          </p:nvSpPr>
          <p:spPr bwMode="auto">
            <a:xfrm>
              <a:off x="4444350" y="2653407"/>
              <a:ext cx="216030" cy="237975"/>
            </a:xfrm>
            <a:prstGeom prst="ellipse">
              <a:avLst/>
            </a:prstGeom>
            <a:noFill/>
            <a:ln w="12700">
              <a:noFill/>
              <a:round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eaLnBrk="0" latinLnBrk="0" hangingPunct="0">
                <a:spcBef>
                  <a:spcPts val="0"/>
                </a:spcBef>
                <a:buClr>
                  <a:srgbClr val="000000"/>
                </a:buClr>
              </a:pPr>
              <a:endParaRPr lang="ko-KR" altLang="en-US" smtClean="0">
                <a:latin typeface="Optima" pitchFamily="2" charset="2"/>
              </a:endParaRPr>
            </a:p>
          </p:txBody>
        </p:sp>
        <p:sp>
          <p:nvSpPr>
            <p:cNvPr id="269" name="TextBox 268"/>
            <p:cNvSpPr txBox="1"/>
            <p:nvPr/>
          </p:nvSpPr>
          <p:spPr bwMode="auto">
            <a:xfrm>
              <a:off x="4084718" y="5771782"/>
              <a:ext cx="3600500" cy="26161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square" lIns="0" rIns="0" rtlCol="0">
              <a:spAutoFit/>
            </a:bodyPr>
            <a:lstStyle/>
            <a:p>
              <a:pPr algn="ctr" defTabSz="708025" eaLnBrk="0" latinLnBrk="0" hangingPunct="0">
                <a:spcBef>
                  <a:spcPts val="0"/>
                </a:spcBef>
                <a:buClr>
                  <a:srgbClr val="006699"/>
                </a:buClr>
              </a:pPr>
              <a:r>
                <a:rPr lang="en-US" altLang="ko-KR" sz="1100" dirty="0" smtClean="0">
                  <a:latin typeface="Optima"/>
                  <a:ea typeface="가는각진제목체"/>
                </a:rPr>
                <a:t>[</a:t>
              </a:r>
              <a:r>
                <a:rPr lang="en-US" altLang="ko-KR" sz="1100" dirty="0" err="1" smtClean="0">
                  <a:latin typeface="Optima"/>
                  <a:ea typeface="가는각진제목체"/>
                </a:rPr>
                <a:t>SDiLC</a:t>
              </a:r>
              <a:r>
                <a:rPr lang="en-US" altLang="ko-KR" sz="1100" dirty="0" smtClean="0">
                  <a:latin typeface="Optima"/>
                  <a:ea typeface="가는각진제목체"/>
                </a:rPr>
                <a:t> </a:t>
              </a:r>
              <a:r>
                <a:rPr lang="ko-KR" altLang="en-US" sz="1100" dirty="0" smtClean="0">
                  <a:latin typeface="Optima"/>
                  <a:ea typeface="가는각진제목체"/>
                </a:rPr>
                <a:t>역량모델의 정량그래프 예제</a:t>
              </a:r>
              <a:r>
                <a:rPr lang="en-US" altLang="ko-KR" sz="1100" dirty="0" smtClean="0">
                  <a:latin typeface="Optima"/>
                  <a:ea typeface="가는각진제목체"/>
                </a:rPr>
                <a:t>]</a:t>
              </a:r>
            </a:p>
          </p:txBody>
        </p:sp>
        <p:sp>
          <p:nvSpPr>
            <p:cNvPr id="270" name="직사각형 269"/>
            <p:cNvSpPr/>
            <p:nvPr/>
          </p:nvSpPr>
          <p:spPr bwMode="auto">
            <a:xfrm>
              <a:off x="7181148" y="2891382"/>
              <a:ext cx="144020" cy="288040"/>
            </a:xfrm>
            <a:prstGeom prst="rect">
              <a:avLst/>
            </a:prstGeom>
            <a:noFill/>
            <a:ln w="12700">
              <a:noFill/>
              <a:round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eaLnBrk="0" latinLnBrk="0" hangingPunct="0">
                <a:spcBef>
                  <a:spcPts val="0"/>
                </a:spcBef>
                <a:buClr>
                  <a:srgbClr val="000000"/>
                </a:buClr>
              </a:pPr>
              <a:endParaRPr lang="ko-KR" altLang="en-US" smtClean="0">
                <a:latin typeface="Optima" pitchFamily="2" charset="2"/>
              </a:endParaRPr>
            </a:p>
          </p:txBody>
        </p:sp>
        <p:sp>
          <p:nvSpPr>
            <p:cNvPr id="271" name="직사각형 270"/>
            <p:cNvSpPr/>
            <p:nvPr/>
          </p:nvSpPr>
          <p:spPr bwMode="auto">
            <a:xfrm>
              <a:off x="7181148" y="4907662"/>
              <a:ext cx="144020" cy="288040"/>
            </a:xfrm>
            <a:prstGeom prst="rect">
              <a:avLst/>
            </a:prstGeom>
            <a:noFill/>
            <a:ln w="12700">
              <a:noFill/>
              <a:round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eaLnBrk="0" latinLnBrk="0" hangingPunct="0">
                <a:spcBef>
                  <a:spcPts val="0"/>
                </a:spcBef>
                <a:buClr>
                  <a:srgbClr val="000000"/>
                </a:buClr>
              </a:pPr>
              <a:endParaRPr lang="ko-KR" altLang="en-US" smtClean="0">
                <a:latin typeface="Optima" pitchFamily="2" charset="2"/>
              </a:endParaRPr>
            </a:p>
          </p:txBody>
        </p:sp>
        <p:sp>
          <p:nvSpPr>
            <p:cNvPr id="272" name="직사각형 271"/>
            <p:cNvSpPr/>
            <p:nvPr/>
          </p:nvSpPr>
          <p:spPr bwMode="auto">
            <a:xfrm>
              <a:off x="4444768" y="4907662"/>
              <a:ext cx="144020" cy="288040"/>
            </a:xfrm>
            <a:prstGeom prst="rect">
              <a:avLst/>
            </a:prstGeom>
            <a:noFill/>
            <a:ln w="12700">
              <a:noFill/>
              <a:round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eaLnBrk="0" latinLnBrk="0" hangingPunct="0">
                <a:spcBef>
                  <a:spcPts val="0"/>
                </a:spcBef>
                <a:buClr>
                  <a:srgbClr val="000000"/>
                </a:buClr>
              </a:pPr>
              <a:endParaRPr lang="ko-KR" altLang="en-US" smtClean="0">
                <a:latin typeface="Optima" pitchFamily="2" charset="2"/>
              </a:endParaRPr>
            </a:p>
          </p:txBody>
        </p:sp>
        <p:sp>
          <p:nvSpPr>
            <p:cNvPr id="273" name="직사각형 272"/>
            <p:cNvSpPr/>
            <p:nvPr/>
          </p:nvSpPr>
          <p:spPr bwMode="auto">
            <a:xfrm>
              <a:off x="4444768" y="2891382"/>
              <a:ext cx="144020" cy="288040"/>
            </a:xfrm>
            <a:prstGeom prst="rect">
              <a:avLst/>
            </a:prstGeom>
            <a:noFill/>
            <a:ln w="12700">
              <a:noFill/>
              <a:round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eaLnBrk="0" latinLnBrk="0" hangingPunct="0">
                <a:spcBef>
                  <a:spcPts val="0"/>
                </a:spcBef>
                <a:buClr>
                  <a:srgbClr val="000000"/>
                </a:buClr>
              </a:pPr>
              <a:endParaRPr lang="ko-KR" altLang="en-US" smtClean="0">
                <a:latin typeface="Optima" pitchFamily="2" charset="2"/>
              </a:endParaRPr>
            </a:p>
          </p:txBody>
        </p:sp>
        <p:cxnSp>
          <p:nvCxnSpPr>
            <p:cNvPr id="274" name="꺾인 연결선 273"/>
            <p:cNvCxnSpPr>
              <a:stCxn id="236" idx="3"/>
              <a:endCxn id="218" idx="0"/>
            </p:cNvCxnSpPr>
            <p:nvPr/>
          </p:nvCxnSpPr>
          <p:spPr bwMode="auto">
            <a:xfrm>
              <a:off x="6028570" y="3575477"/>
              <a:ext cx="108015" cy="324045"/>
            </a:xfrm>
            <a:prstGeom prst="bentConnector2">
              <a:avLst/>
            </a:prstGeom>
            <a:noFill/>
            <a:ln w="952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ysDot"/>
              <a:round/>
              <a:headEnd type="none" w="med" len="med"/>
              <a:tailEnd type="none"/>
            </a:ln>
            <a:effectLst/>
          </p:spPr>
        </p:cxnSp>
        <p:cxnSp>
          <p:nvCxnSpPr>
            <p:cNvPr id="275" name="꺾인 연결선 274"/>
            <p:cNvCxnSpPr>
              <a:stCxn id="238" idx="3"/>
              <a:endCxn id="219" idx="0"/>
            </p:cNvCxnSpPr>
            <p:nvPr/>
          </p:nvCxnSpPr>
          <p:spPr bwMode="auto">
            <a:xfrm>
              <a:off x="6028570" y="3143417"/>
              <a:ext cx="324045" cy="756105"/>
            </a:xfrm>
            <a:prstGeom prst="bentConnector2">
              <a:avLst/>
            </a:prstGeom>
            <a:noFill/>
            <a:ln w="952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ysDot"/>
              <a:round/>
              <a:headEnd type="none" w="med" len="med"/>
              <a:tailEnd type="none"/>
            </a:ln>
            <a:effectLst/>
          </p:spPr>
        </p:cxnSp>
        <p:cxnSp>
          <p:nvCxnSpPr>
            <p:cNvPr id="276" name="꺾인 연결선 275"/>
            <p:cNvCxnSpPr>
              <a:endCxn id="220" idx="0"/>
            </p:cNvCxnSpPr>
            <p:nvPr/>
          </p:nvCxnSpPr>
          <p:spPr bwMode="auto">
            <a:xfrm>
              <a:off x="6028988" y="3395452"/>
              <a:ext cx="539657" cy="504070"/>
            </a:xfrm>
            <a:prstGeom prst="bentConnector2">
              <a:avLst/>
            </a:prstGeom>
            <a:noFill/>
            <a:ln w="952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ysDot"/>
              <a:round/>
              <a:headEnd type="none" w="med" len="med"/>
              <a:tailEnd type="none"/>
            </a:ln>
            <a:effectLst/>
          </p:spPr>
        </p:cxnSp>
        <p:cxnSp>
          <p:nvCxnSpPr>
            <p:cNvPr id="277" name="꺾인 연결선 276"/>
            <p:cNvCxnSpPr>
              <a:stCxn id="234" idx="3"/>
              <a:endCxn id="221" idx="0"/>
            </p:cNvCxnSpPr>
            <p:nvPr/>
          </p:nvCxnSpPr>
          <p:spPr bwMode="auto">
            <a:xfrm>
              <a:off x="6028570" y="3791507"/>
              <a:ext cx="756105" cy="108015"/>
            </a:xfrm>
            <a:prstGeom prst="bentConnector2">
              <a:avLst/>
            </a:prstGeom>
            <a:noFill/>
            <a:ln w="952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ysDot"/>
              <a:round/>
              <a:headEnd type="none" w="med" len="med"/>
              <a:tailEnd type="none"/>
            </a:ln>
            <a:effectLst/>
          </p:spPr>
        </p:cxnSp>
        <p:sp>
          <p:nvSpPr>
            <p:cNvPr id="278" name="타원 277"/>
            <p:cNvSpPr/>
            <p:nvPr/>
          </p:nvSpPr>
          <p:spPr bwMode="auto">
            <a:xfrm>
              <a:off x="6100998" y="3539472"/>
              <a:ext cx="72010" cy="7201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eaLnBrk="0" latinLnBrk="0" hangingPunct="0">
                <a:spcBef>
                  <a:spcPts val="0"/>
                </a:spcBef>
                <a:buClr>
                  <a:srgbClr val="000000"/>
                </a:buClr>
              </a:pPr>
              <a:endParaRPr lang="ko-KR" altLang="en-US" smtClean="0">
                <a:latin typeface="Optima" pitchFamily="2" charset="2"/>
              </a:endParaRPr>
            </a:p>
          </p:txBody>
        </p:sp>
        <p:sp>
          <p:nvSpPr>
            <p:cNvPr id="279" name="타원 278"/>
            <p:cNvSpPr/>
            <p:nvPr/>
          </p:nvSpPr>
          <p:spPr bwMode="auto">
            <a:xfrm>
              <a:off x="6317028" y="3107412"/>
              <a:ext cx="72010" cy="7201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eaLnBrk="0" latinLnBrk="0" hangingPunct="0">
                <a:spcBef>
                  <a:spcPts val="0"/>
                </a:spcBef>
                <a:buClr>
                  <a:srgbClr val="000000"/>
                </a:buClr>
              </a:pPr>
              <a:endParaRPr lang="ko-KR" altLang="en-US" smtClean="0">
                <a:latin typeface="Optima" pitchFamily="2" charset="2"/>
              </a:endParaRPr>
            </a:p>
          </p:txBody>
        </p:sp>
        <p:sp>
          <p:nvSpPr>
            <p:cNvPr id="280" name="타원 279"/>
            <p:cNvSpPr/>
            <p:nvPr/>
          </p:nvSpPr>
          <p:spPr bwMode="auto">
            <a:xfrm>
              <a:off x="6533058" y="3355246"/>
              <a:ext cx="72010" cy="7201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eaLnBrk="0" latinLnBrk="0" hangingPunct="0">
                <a:spcBef>
                  <a:spcPts val="0"/>
                </a:spcBef>
                <a:buClr>
                  <a:srgbClr val="000000"/>
                </a:buClr>
              </a:pPr>
              <a:endParaRPr lang="ko-KR" altLang="en-US" smtClean="0">
                <a:latin typeface="Optima" pitchFamily="2" charset="2"/>
              </a:endParaRPr>
            </a:p>
          </p:txBody>
        </p:sp>
        <p:sp>
          <p:nvSpPr>
            <p:cNvPr id="281" name="타원 280"/>
            <p:cNvSpPr/>
            <p:nvPr/>
          </p:nvSpPr>
          <p:spPr bwMode="auto">
            <a:xfrm>
              <a:off x="6749088" y="3755502"/>
              <a:ext cx="72010" cy="7201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eaLnBrk="0" latinLnBrk="0" hangingPunct="0">
                <a:spcBef>
                  <a:spcPts val="0"/>
                </a:spcBef>
                <a:buClr>
                  <a:srgbClr val="000000"/>
                </a:buClr>
              </a:pPr>
              <a:endParaRPr lang="ko-KR" altLang="en-US" smtClean="0">
                <a:latin typeface="Optima" pitchFamily="2" charset="2"/>
              </a:endParaRPr>
            </a:p>
          </p:txBody>
        </p:sp>
        <p:cxnSp>
          <p:nvCxnSpPr>
            <p:cNvPr id="282" name="꺾인 연결선 281"/>
            <p:cNvCxnSpPr>
              <a:stCxn id="236" idx="3"/>
              <a:endCxn id="222" idx="0"/>
            </p:cNvCxnSpPr>
            <p:nvPr/>
          </p:nvCxnSpPr>
          <p:spPr bwMode="auto">
            <a:xfrm>
              <a:off x="6028570" y="3575477"/>
              <a:ext cx="972135" cy="324045"/>
            </a:xfrm>
            <a:prstGeom prst="bentConnector2">
              <a:avLst/>
            </a:prstGeom>
            <a:noFill/>
            <a:ln w="952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ysDot"/>
              <a:round/>
              <a:headEnd type="none" w="med" len="med"/>
              <a:tailEnd type="none"/>
            </a:ln>
            <a:effectLst/>
          </p:spPr>
        </p:cxnSp>
        <p:sp>
          <p:nvSpPr>
            <p:cNvPr id="283" name="타원 282"/>
            <p:cNvSpPr/>
            <p:nvPr/>
          </p:nvSpPr>
          <p:spPr bwMode="auto">
            <a:xfrm>
              <a:off x="6965118" y="3539472"/>
              <a:ext cx="72010" cy="7201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eaLnBrk="0" latinLnBrk="0" hangingPunct="0">
                <a:spcBef>
                  <a:spcPts val="0"/>
                </a:spcBef>
                <a:buClr>
                  <a:srgbClr val="000000"/>
                </a:buClr>
              </a:pPr>
              <a:endParaRPr lang="ko-KR" altLang="en-US" smtClean="0">
                <a:latin typeface="Optima" pitchFamily="2" charset="2"/>
              </a:endParaRPr>
            </a:p>
          </p:txBody>
        </p:sp>
        <p:cxnSp>
          <p:nvCxnSpPr>
            <p:cNvPr id="284" name="직선 연결선 283"/>
            <p:cNvCxnSpPr>
              <a:stCxn id="278" idx="7"/>
              <a:endCxn id="279" idx="3"/>
            </p:cNvCxnSpPr>
            <p:nvPr/>
          </p:nvCxnSpPr>
          <p:spPr bwMode="auto">
            <a:xfrm flipV="1">
              <a:off x="6162462" y="3168876"/>
              <a:ext cx="165112" cy="381142"/>
            </a:xfrm>
            <a:prstGeom prst="line">
              <a:avLst/>
            </a:prstGeom>
            <a:noFill/>
            <a:ln w="15875" cap="flat" cmpd="sng" algn="ctr">
              <a:solidFill>
                <a:srgbClr val="CC6600"/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  <p:cxnSp>
          <p:nvCxnSpPr>
            <p:cNvPr id="285" name="직선 연결선 284"/>
            <p:cNvCxnSpPr>
              <a:stCxn id="279" idx="5"/>
              <a:endCxn id="280" idx="1"/>
            </p:cNvCxnSpPr>
            <p:nvPr/>
          </p:nvCxnSpPr>
          <p:spPr bwMode="auto">
            <a:xfrm>
              <a:off x="6378492" y="3168876"/>
              <a:ext cx="165112" cy="196916"/>
            </a:xfrm>
            <a:prstGeom prst="line">
              <a:avLst/>
            </a:prstGeom>
            <a:noFill/>
            <a:ln w="15875" cap="flat" cmpd="sng" algn="ctr">
              <a:solidFill>
                <a:srgbClr val="CC6600"/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  <p:cxnSp>
          <p:nvCxnSpPr>
            <p:cNvPr id="286" name="직선 연결선 285"/>
            <p:cNvCxnSpPr>
              <a:stCxn id="280" idx="5"/>
              <a:endCxn id="281" idx="1"/>
            </p:cNvCxnSpPr>
            <p:nvPr/>
          </p:nvCxnSpPr>
          <p:spPr bwMode="auto">
            <a:xfrm>
              <a:off x="6594522" y="3416710"/>
              <a:ext cx="165112" cy="349338"/>
            </a:xfrm>
            <a:prstGeom prst="line">
              <a:avLst/>
            </a:prstGeom>
            <a:noFill/>
            <a:ln w="15875" cap="flat" cmpd="sng" algn="ctr">
              <a:solidFill>
                <a:srgbClr val="CC6600"/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  <p:cxnSp>
          <p:nvCxnSpPr>
            <p:cNvPr id="287" name="직선 연결선 286"/>
            <p:cNvCxnSpPr>
              <a:stCxn id="281" idx="7"/>
              <a:endCxn id="283" idx="2"/>
            </p:cNvCxnSpPr>
            <p:nvPr/>
          </p:nvCxnSpPr>
          <p:spPr bwMode="auto">
            <a:xfrm flipV="1">
              <a:off x="6810552" y="3575477"/>
              <a:ext cx="154566" cy="190571"/>
            </a:xfrm>
            <a:prstGeom prst="line">
              <a:avLst/>
            </a:prstGeom>
            <a:noFill/>
            <a:ln w="15875" cap="flat" cmpd="sng" algn="ctr">
              <a:solidFill>
                <a:srgbClr val="CC6600"/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  <p:cxnSp>
          <p:nvCxnSpPr>
            <p:cNvPr id="288" name="직선 연결선 287"/>
            <p:cNvCxnSpPr>
              <a:stCxn id="236" idx="3"/>
              <a:endCxn id="278" idx="2"/>
            </p:cNvCxnSpPr>
            <p:nvPr/>
          </p:nvCxnSpPr>
          <p:spPr bwMode="auto">
            <a:xfrm>
              <a:off x="6028570" y="3575477"/>
              <a:ext cx="72428" cy="0"/>
            </a:xfrm>
            <a:prstGeom prst="line">
              <a:avLst/>
            </a:prstGeom>
            <a:noFill/>
            <a:ln w="15875" cap="flat" cmpd="sng" algn="ctr">
              <a:solidFill>
                <a:srgbClr val="CC6600"/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  <p:cxnSp>
          <p:nvCxnSpPr>
            <p:cNvPr id="289" name="꺾인 연결선 288"/>
            <p:cNvCxnSpPr>
              <a:stCxn id="258" idx="1"/>
              <a:endCxn id="231" idx="0"/>
            </p:cNvCxnSpPr>
            <p:nvPr/>
          </p:nvCxnSpPr>
          <p:spPr bwMode="auto">
            <a:xfrm rot="10800000" flipV="1">
              <a:off x="5632516" y="3576408"/>
              <a:ext cx="108015" cy="323113"/>
            </a:xfrm>
            <a:prstGeom prst="bentConnector2">
              <a:avLst/>
            </a:prstGeom>
            <a:noFill/>
            <a:ln w="952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ysDot"/>
              <a:round/>
              <a:headEnd type="none" w="med" len="med"/>
              <a:tailEnd type="none"/>
            </a:ln>
            <a:effectLst/>
          </p:spPr>
        </p:cxnSp>
        <p:cxnSp>
          <p:nvCxnSpPr>
            <p:cNvPr id="290" name="꺾인 연결선 289"/>
            <p:cNvCxnSpPr>
              <a:stCxn id="257" idx="1"/>
              <a:endCxn id="230" idx="0"/>
            </p:cNvCxnSpPr>
            <p:nvPr/>
          </p:nvCxnSpPr>
          <p:spPr bwMode="auto">
            <a:xfrm rot="10800000" flipV="1">
              <a:off x="5416486" y="3791972"/>
              <a:ext cx="324045" cy="107549"/>
            </a:xfrm>
            <a:prstGeom prst="bentConnector2">
              <a:avLst/>
            </a:prstGeom>
            <a:noFill/>
            <a:ln w="952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ysDot"/>
              <a:round/>
              <a:headEnd type="none" w="med" len="med"/>
              <a:tailEnd type="none"/>
            </a:ln>
            <a:effectLst/>
          </p:spPr>
        </p:cxnSp>
        <p:cxnSp>
          <p:nvCxnSpPr>
            <p:cNvPr id="291" name="꺾인 연결선 290"/>
            <p:cNvCxnSpPr>
              <a:stCxn id="257" idx="1"/>
              <a:endCxn id="229" idx="0"/>
            </p:cNvCxnSpPr>
            <p:nvPr/>
          </p:nvCxnSpPr>
          <p:spPr bwMode="auto">
            <a:xfrm rot="10800000" flipV="1">
              <a:off x="5200456" y="3791972"/>
              <a:ext cx="540075" cy="107549"/>
            </a:xfrm>
            <a:prstGeom prst="bentConnector2">
              <a:avLst/>
            </a:prstGeom>
            <a:noFill/>
            <a:ln w="952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ysDot"/>
              <a:round/>
              <a:headEnd type="none" w="med" len="med"/>
              <a:tailEnd type="none"/>
            </a:ln>
            <a:effectLst/>
          </p:spPr>
        </p:cxnSp>
        <p:cxnSp>
          <p:nvCxnSpPr>
            <p:cNvPr id="292" name="꺾인 연결선 291"/>
            <p:cNvCxnSpPr>
              <a:stCxn id="258" idx="1"/>
              <a:endCxn id="228" idx="0"/>
            </p:cNvCxnSpPr>
            <p:nvPr/>
          </p:nvCxnSpPr>
          <p:spPr bwMode="auto">
            <a:xfrm rot="10800000" flipV="1">
              <a:off x="4984426" y="3576408"/>
              <a:ext cx="756105" cy="323113"/>
            </a:xfrm>
            <a:prstGeom prst="bentConnector2">
              <a:avLst/>
            </a:prstGeom>
            <a:noFill/>
            <a:ln w="952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ysDot"/>
              <a:round/>
              <a:headEnd type="none" w="med" len="med"/>
              <a:tailEnd type="none"/>
            </a:ln>
            <a:effectLst/>
          </p:spPr>
        </p:cxnSp>
        <p:sp>
          <p:nvSpPr>
            <p:cNvPr id="293" name="타원 292"/>
            <p:cNvSpPr/>
            <p:nvPr/>
          </p:nvSpPr>
          <p:spPr bwMode="auto">
            <a:xfrm>
              <a:off x="5596928" y="3539472"/>
              <a:ext cx="72010" cy="7201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eaLnBrk="0" latinLnBrk="0" hangingPunct="0">
                <a:spcBef>
                  <a:spcPts val="0"/>
                </a:spcBef>
                <a:buClr>
                  <a:srgbClr val="000000"/>
                </a:buClr>
              </a:pPr>
              <a:endParaRPr lang="ko-KR" altLang="en-US" smtClean="0">
                <a:latin typeface="Optima" pitchFamily="2" charset="2"/>
              </a:endParaRPr>
            </a:p>
          </p:txBody>
        </p:sp>
        <p:cxnSp>
          <p:nvCxnSpPr>
            <p:cNvPr id="294" name="직선 연결선 293"/>
            <p:cNvCxnSpPr>
              <a:stCxn id="295" idx="7"/>
              <a:endCxn id="293" idx="3"/>
            </p:cNvCxnSpPr>
            <p:nvPr/>
          </p:nvCxnSpPr>
          <p:spPr bwMode="auto">
            <a:xfrm flipV="1">
              <a:off x="5442362" y="3600936"/>
              <a:ext cx="165112" cy="165112"/>
            </a:xfrm>
            <a:prstGeom prst="line">
              <a:avLst/>
            </a:prstGeom>
            <a:noFill/>
            <a:ln w="15875" cap="flat" cmpd="sng" algn="ctr">
              <a:solidFill>
                <a:srgbClr val="CC6600"/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  <p:sp>
          <p:nvSpPr>
            <p:cNvPr id="295" name="타원 294"/>
            <p:cNvSpPr/>
            <p:nvPr/>
          </p:nvSpPr>
          <p:spPr bwMode="auto">
            <a:xfrm>
              <a:off x="5380898" y="3755502"/>
              <a:ext cx="72010" cy="7201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eaLnBrk="0" latinLnBrk="0" hangingPunct="0">
                <a:spcBef>
                  <a:spcPts val="0"/>
                </a:spcBef>
                <a:buClr>
                  <a:srgbClr val="000000"/>
                </a:buClr>
              </a:pPr>
              <a:endParaRPr lang="ko-KR" altLang="en-US" smtClean="0">
                <a:latin typeface="Optima" pitchFamily="2" charset="2"/>
              </a:endParaRPr>
            </a:p>
          </p:txBody>
        </p:sp>
        <p:sp>
          <p:nvSpPr>
            <p:cNvPr id="296" name="타원 295"/>
            <p:cNvSpPr/>
            <p:nvPr/>
          </p:nvSpPr>
          <p:spPr bwMode="auto">
            <a:xfrm>
              <a:off x="5164868" y="3755502"/>
              <a:ext cx="72010" cy="7201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eaLnBrk="0" latinLnBrk="0" hangingPunct="0">
                <a:spcBef>
                  <a:spcPts val="0"/>
                </a:spcBef>
                <a:buClr>
                  <a:srgbClr val="000000"/>
                </a:buClr>
              </a:pPr>
              <a:endParaRPr lang="ko-KR" altLang="en-US" smtClean="0">
                <a:latin typeface="Optima" pitchFamily="2" charset="2"/>
              </a:endParaRPr>
            </a:p>
          </p:txBody>
        </p:sp>
        <p:cxnSp>
          <p:nvCxnSpPr>
            <p:cNvPr id="297" name="직선 연결선 296"/>
            <p:cNvCxnSpPr>
              <a:stCxn id="296" idx="6"/>
              <a:endCxn id="295" idx="2"/>
            </p:cNvCxnSpPr>
            <p:nvPr/>
          </p:nvCxnSpPr>
          <p:spPr bwMode="auto">
            <a:xfrm>
              <a:off x="5236878" y="3791507"/>
              <a:ext cx="144020" cy="0"/>
            </a:xfrm>
            <a:prstGeom prst="line">
              <a:avLst/>
            </a:prstGeom>
            <a:noFill/>
            <a:ln w="15875" cap="flat" cmpd="sng" algn="ctr">
              <a:solidFill>
                <a:srgbClr val="CC6600"/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  <p:cxnSp>
          <p:nvCxnSpPr>
            <p:cNvPr id="298" name="직선 연결선 297"/>
            <p:cNvCxnSpPr>
              <a:stCxn id="299" idx="5"/>
              <a:endCxn id="296" idx="1"/>
            </p:cNvCxnSpPr>
            <p:nvPr/>
          </p:nvCxnSpPr>
          <p:spPr bwMode="auto">
            <a:xfrm>
              <a:off x="5010302" y="3600936"/>
              <a:ext cx="165112" cy="165112"/>
            </a:xfrm>
            <a:prstGeom prst="line">
              <a:avLst/>
            </a:prstGeom>
            <a:noFill/>
            <a:ln w="15875" cap="flat" cmpd="sng" algn="ctr">
              <a:solidFill>
                <a:srgbClr val="CC6600"/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  <p:sp>
          <p:nvSpPr>
            <p:cNvPr id="299" name="타원 298"/>
            <p:cNvSpPr/>
            <p:nvPr/>
          </p:nvSpPr>
          <p:spPr bwMode="auto">
            <a:xfrm>
              <a:off x="4948838" y="3539472"/>
              <a:ext cx="72010" cy="7201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eaLnBrk="0" latinLnBrk="0" hangingPunct="0">
                <a:spcBef>
                  <a:spcPts val="0"/>
                </a:spcBef>
                <a:buClr>
                  <a:srgbClr val="000000"/>
                </a:buClr>
              </a:pPr>
              <a:endParaRPr lang="ko-KR" altLang="en-US" smtClean="0">
                <a:latin typeface="Optima" pitchFamily="2" charset="2"/>
              </a:endParaRPr>
            </a:p>
          </p:txBody>
        </p:sp>
        <p:cxnSp>
          <p:nvCxnSpPr>
            <p:cNvPr id="300" name="직선 연결선 299"/>
            <p:cNvCxnSpPr>
              <a:stCxn id="293" idx="6"/>
              <a:endCxn id="258" idx="1"/>
            </p:cNvCxnSpPr>
            <p:nvPr/>
          </p:nvCxnSpPr>
          <p:spPr bwMode="auto">
            <a:xfrm>
              <a:off x="5668938" y="3575477"/>
              <a:ext cx="71592" cy="932"/>
            </a:xfrm>
            <a:prstGeom prst="line">
              <a:avLst/>
            </a:prstGeom>
            <a:noFill/>
            <a:ln w="15875" cap="flat" cmpd="sng" algn="ctr">
              <a:solidFill>
                <a:srgbClr val="CC6600"/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  <p:cxnSp>
          <p:nvCxnSpPr>
            <p:cNvPr id="301" name="꺾인 연결선 300"/>
            <p:cNvCxnSpPr>
              <a:stCxn id="244" idx="3"/>
              <a:endCxn id="302" idx="2"/>
            </p:cNvCxnSpPr>
            <p:nvPr/>
          </p:nvCxnSpPr>
          <p:spPr bwMode="auto">
            <a:xfrm flipV="1">
              <a:off x="6028570" y="4187562"/>
              <a:ext cx="540702" cy="540075"/>
            </a:xfrm>
            <a:prstGeom prst="bentConnector2">
              <a:avLst/>
            </a:prstGeom>
            <a:noFill/>
            <a:ln w="15875" cap="flat" cmpd="sng" algn="ctr">
              <a:solidFill>
                <a:srgbClr val="CC6600"/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  <p:sp>
          <p:nvSpPr>
            <p:cNvPr id="302" name="모서리가 둥근 직사각형 301"/>
            <p:cNvSpPr/>
            <p:nvPr/>
          </p:nvSpPr>
          <p:spPr bwMode="auto">
            <a:xfrm>
              <a:off x="6389038" y="4043542"/>
              <a:ext cx="360468" cy="14402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 eaLnBrk="0" latinLnBrk="0" hangingPunct="0">
                <a:spcBef>
                  <a:spcPts val="0"/>
                </a:spcBef>
                <a:buClr>
                  <a:srgbClr val="000000"/>
                </a:buClr>
              </a:pPr>
              <a:r>
                <a:rPr lang="en-US" altLang="ko-KR" sz="800" b="0" smtClean="0">
                  <a:solidFill>
                    <a:srgbClr val="FFFFFF">
                      <a:lumMod val="50000"/>
                    </a:srgbClr>
                  </a:solidFill>
                  <a:latin typeface="Optima" pitchFamily="2" charset="2"/>
                </a:rPr>
                <a:t>10</a:t>
              </a:r>
              <a:endParaRPr lang="ko-KR" altLang="en-US" sz="800" b="0" smtClean="0">
                <a:solidFill>
                  <a:srgbClr val="FFFFFF">
                    <a:lumMod val="50000"/>
                  </a:srgbClr>
                </a:solidFill>
                <a:latin typeface="Optima" pitchFamily="2" charset="2"/>
              </a:endParaRPr>
            </a:p>
          </p:txBody>
        </p:sp>
        <p:sp>
          <p:nvSpPr>
            <p:cNvPr id="303" name="모서리가 둥근 직사각형 302"/>
            <p:cNvSpPr/>
            <p:nvPr/>
          </p:nvSpPr>
          <p:spPr bwMode="auto">
            <a:xfrm>
              <a:off x="6749088" y="4043542"/>
              <a:ext cx="360468" cy="14402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 eaLnBrk="0" latinLnBrk="0" hangingPunct="0">
                <a:spcBef>
                  <a:spcPts val="0"/>
                </a:spcBef>
                <a:buClr>
                  <a:srgbClr val="000000"/>
                </a:buClr>
              </a:pPr>
              <a:r>
                <a:rPr lang="en-US" altLang="ko-KR" sz="800" b="0" smtClean="0">
                  <a:solidFill>
                    <a:srgbClr val="FFFFFF">
                      <a:lumMod val="50000"/>
                    </a:srgbClr>
                  </a:solidFill>
                  <a:latin typeface="Optima" pitchFamily="2" charset="2"/>
                </a:rPr>
                <a:t>15</a:t>
              </a:r>
              <a:endParaRPr lang="ko-KR" altLang="en-US" sz="800" b="0" smtClean="0">
                <a:solidFill>
                  <a:srgbClr val="FFFFFF">
                    <a:lumMod val="50000"/>
                  </a:srgbClr>
                </a:solidFill>
                <a:latin typeface="Optima" pitchFamily="2" charset="2"/>
              </a:endParaRPr>
            </a:p>
          </p:txBody>
        </p:sp>
        <p:sp>
          <p:nvSpPr>
            <p:cNvPr id="304" name="모서리가 둥근 직사각형 303"/>
            <p:cNvSpPr/>
            <p:nvPr/>
          </p:nvSpPr>
          <p:spPr bwMode="auto">
            <a:xfrm>
              <a:off x="5021266" y="4043542"/>
              <a:ext cx="359632" cy="14402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 eaLnBrk="0" latinLnBrk="0" hangingPunct="0">
                <a:spcBef>
                  <a:spcPts val="0"/>
                </a:spcBef>
                <a:buClr>
                  <a:srgbClr val="000000"/>
                </a:buClr>
              </a:pPr>
              <a:r>
                <a:rPr lang="en-US" altLang="ko-KR" sz="800" b="0" smtClean="0">
                  <a:solidFill>
                    <a:srgbClr val="FFFFFF">
                      <a:lumMod val="50000"/>
                    </a:srgbClr>
                  </a:solidFill>
                  <a:latin typeface="Optima" pitchFamily="2" charset="2"/>
                </a:rPr>
                <a:t>6</a:t>
              </a:r>
              <a:endParaRPr lang="ko-KR" altLang="en-US" sz="800" b="0" smtClean="0">
                <a:solidFill>
                  <a:srgbClr val="FFFFFF">
                    <a:lumMod val="50000"/>
                  </a:srgbClr>
                </a:solidFill>
                <a:latin typeface="Optima" pitchFamily="2" charset="2"/>
              </a:endParaRPr>
            </a:p>
          </p:txBody>
        </p:sp>
        <p:sp>
          <p:nvSpPr>
            <p:cNvPr id="305" name="모서리가 둥근 직사각형 304"/>
            <p:cNvSpPr/>
            <p:nvPr/>
          </p:nvSpPr>
          <p:spPr bwMode="auto">
            <a:xfrm>
              <a:off x="4660798" y="4043542"/>
              <a:ext cx="359632" cy="14402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 eaLnBrk="0" latinLnBrk="0" hangingPunct="0">
                <a:spcBef>
                  <a:spcPts val="0"/>
                </a:spcBef>
                <a:buClr>
                  <a:srgbClr val="000000"/>
                </a:buClr>
              </a:pPr>
              <a:r>
                <a:rPr lang="en-US" altLang="ko-KR" sz="800" b="0" smtClean="0">
                  <a:solidFill>
                    <a:srgbClr val="FFFFFF">
                      <a:lumMod val="50000"/>
                    </a:srgbClr>
                  </a:solidFill>
                  <a:latin typeface="Optima" pitchFamily="2" charset="2"/>
                </a:rPr>
                <a:t>9</a:t>
              </a:r>
              <a:endParaRPr lang="ko-KR" altLang="en-US" sz="800" b="0" smtClean="0">
                <a:solidFill>
                  <a:srgbClr val="FFFFFF">
                    <a:lumMod val="50000"/>
                  </a:srgbClr>
                </a:solidFill>
                <a:latin typeface="Optima" pitchFamily="2" charset="2"/>
              </a:endParaRPr>
            </a:p>
          </p:txBody>
        </p:sp>
        <p:cxnSp>
          <p:nvCxnSpPr>
            <p:cNvPr id="306" name="꺾인 연결선 305"/>
            <p:cNvCxnSpPr>
              <a:stCxn id="251" idx="1"/>
              <a:endCxn id="304" idx="2"/>
            </p:cNvCxnSpPr>
            <p:nvPr/>
          </p:nvCxnSpPr>
          <p:spPr bwMode="auto">
            <a:xfrm rot="10800000">
              <a:off x="5201082" y="4187563"/>
              <a:ext cx="539448" cy="324045"/>
            </a:xfrm>
            <a:prstGeom prst="bentConnector2">
              <a:avLst/>
            </a:prstGeom>
            <a:noFill/>
            <a:ln w="15875" cap="flat" cmpd="sng" algn="ctr">
              <a:solidFill>
                <a:srgbClr val="CC6600"/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</p:grpSp>
      <p:grpSp>
        <p:nvGrpSpPr>
          <p:cNvPr id="12" name="그룹 11"/>
          <p:cNvGrpSpPr/>
          <p:nvPr/>
        </p:nvGrpSpPr>
        <p:grpSpPr>
          <a:xfrm>
            <a:off x="7187690" y="2420860"/>
            <a:ext cx="3382378" cy="3523950"/>
            <a:chOff x="7900830" y="2297750"/>
            <a:chExt cx="3600918" cy="3718090"/>
          </a:xfrm>
        </p:grpSpPr>
        <p:sp>
          <p:nvSpPr>
            <p:cNvPr id="307" name="모서리가 둥근 직사각형 306"/>
            <p:cNvSpPr/>
            <p:nvPr/>
          </p:nvSpPr>
          <p:spPr bwMode="auto">
            <a:xfrm>
              <a:off x="7900830" y="2297750"/>
              <a:ext cx="3600500" cy="3456480"/>
            </a:xfrm>
            <a:prstGeom prst="roundRect">
              <a:avLst>
                <a:gd name="adj" fmla="val 1835"/>
              </a:avLst>
            </a:prstGeom>
            <a:solidFill>
              <a:schemeClr val="bg1">
                <a:lumMod val="95000"/>
              </a:schemeClr>
            </a:solidFill>
            <a:ln w="9525">
              <a:noFill/>
              <a:round/>
              <a:headEnd/>
              <a:tailEnd/>
            </a:ln>
            <a:effectLst/>
            <a:scene3d>
              <a:camera prst="orthographicFront">
                <a:rot lat="0" lon="0" rev="0"/>
              </a:camera>
              <a:lightRig rig="chilly" dir="t">
                <a:rot lat="0" lon="0" rev="18480000"/>
              </a:lightRig>
            </a:scene3d>
            <a:sp3d prstMaterial="clear">
              <a:bevelT h="63500"/>
            </a:sp3d>
          </p:spPr>
          <p:txBody>
            <a:bodyPr wrap="square" rtlCol="0" anchor="ctr">
              <a:noAutofit/>
            </a:bodyPr>
            <a:lstStyle/>
            <a:p>
              <a:pPr algn="ctr" eaLnBrk="0" latinLnBrk="0" hangingPunct="0">
                <a:spcBef>
                  <a:spcPts val="0"/>
                </a:spcBef>
                <a:buClr>
                  <a:srgbClr val="000000"/>
                </a:buClr>
              </a:pPr>
              <a:endParaRPr lang="ko-KR" altLang="en-US" smtClean="0">
                <a:latin typeface="Optima" pitchFamily="2" charset="2"/>
              </a:endParaRPr>
            </a:p>
          </p:txBody>
        </p:sp>
        <p:sp>
          <p:nvSpPr>
            <p:cNvPr id="308" name="모서리가 둥근 직사각형 307"/>
            <p:cNvSpPr/>
            <p:nvPr/>
          </p:nvSpPr>
          <p:spPr bwMode="auto">
            <a:xfrm>
              <a:off x="9773090" y="2627609"/>
              <a:ext cx="1368190" cy="1334067"/>
            </a:xfrm>
            <a:prstGeom prst="roundRect">
              <a:avLst>
                <a:gd name="adj" fmla="val 350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  <a:effectLst/>
          </p:spPr>
          <p:txBody>
            <a:bodyPr wrap="square" lIns="0" tIns="0" rIns="0" bIns="0" rtlCol="0" anchor="t">
              <a:noAutofit/>
            </a:bodyPr>
            <a:lstStyle/>
            <a:p>
              <a:pPr algn="r" eaLnBrk="0" latinLnBrk="0" hangingPunct="0">
                <a:spcBef>
                  <a:spcPts val="0"/>
                </a:spcBef>
                <a:buClr>
                  <a:srgbClr val="000000"/>
                </a:buClr>
              </a:pPr>
              <a:r>
                <a:rPr lang="en-US" altLang="ko-KR" sz="900" b="0" smtClean="0">
                  <a:solidFill>
                    <a:srgbClr val="000000">
                      <a:lumMod val="75000"/>
                      <a:lumOff val="25000"/>
                    </a:srgbClr>
                  </a:solidFill>
                  <a:latin typeface="Optima" pitchFamily="2" charset="2"/>
                </a:rPr>
                <a:t>SW Developement </a:t>
              </a:r>
              <a:r>
                <a:rPr lang="ko-KR" altLang="en-US" sz="900" b="0" smtClean="0">
                  <a:solidFill>
                    <a:srgbClr val="000000">
                      <a:lumMod val="75000"/>
                      <a:lumOff val="25000"/>
                    </a:srgbClr>
                  </a:solidFill>
                  <a:latin typeface="Optima" pitchFamily="2" charset="2"/>
                </a:rPr>
                <a:t>지식</a:t>
              </a:r>
              <a:endParaRPr lang="en-US" altLang="ko-KR" sz="900" b="0" smtClean="0">
                <a:solidFill>
                  <a:srgbClr val="000000">
                    <a:lumMod val="75000"/>
                    <a:lumOff val="25000"/>
                  </a:srgbClr>
                </a:solidFill>
                <a:latin typeface="Optima" pitchFamily="2" charset="2"/>
              </a:endParaRPr>
            </a:p>
            <a:p>
              <a:pPr algn="r" eaLnBrk="0" latinLnBrk="0" hangingPunct="0">
                <a:spcBef>
                  <a:spcPts val="0"/>
                </a:spcBef>
                <a:buClr>
                  <a:srgbClr val="000000"/>
                </a:buClr>
              </a:pPr>
              <a:r>
                <a:rPr lang="ko-KR" altLang="en-US" sz="900" b="0" smtClean="0">
                  <a:solidFill>
                    <a:srgbClr val="000000">
                      <a:lumMod val="75000"/>
                      <a:lumOff val="25000"/>
                    </a:srgbClr>
                  </a:solidFill>
                  <a:latin typeface="Optima" pitchFamily="2" charset="2"/>
                </a:rPr>
                <a:t>습득 스타일</a:t>
              </a:r>
            </a:p>
          </p:txBody>
        </p:sp>
        <p:sp>
          <p:nvSpPr>
            <p:cNvPr id="309" name="모서리가 둥근 직사각형 308"/>
            <p:cNvSpPr/>
            <p:nvPr/>
          </p:nvSpPr>
          <p:spPr bwMode="auto">
            <a:xfrm>
              <a:off x="8260880" y="2627608"/>
              <a:ext cx="1368190" cy="1334067"/>
            </a:xfrm>
            <a:prstGeom prst="roundRect">
              <a:avLst>
                <a:gd name="adj" fmla="val 350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  <a:effectLst/>
          </p:spPr>
          <p:txBody>
            <a:bodyPr wrap="square" lIns="0" tIns="0" rIns="0" bIns="0" rtlCol="0" anchor="t">
              <a:noAutofit/>
            </a:bodyPr>
            <a:lstStyle/>
            <a:p>
              <a:pPr eaLnBrk="0" latinLnBrk="0" hangingPunct="0">
                <a:spcBef>
                  <a:spcPts val="0"/>
                </a:spcBef>
                <a:buClr>
                  <a:srgbClr val="000000"/>
                </a:buClr>
              </a:pPr>
              <a:r>
                <a:rPr lang="en-US" altLang="ko-KR" sz="900" b="0" smtClean="0">
                  <a:solidFill>
                    <a:srgbClr val="000000">
                      <a:lumMod val="75000"/>
                      <a:lumOff val="25000"/>
                    </a:srgbClr>
                  </a:solidFill>
                  <a:latin typeface="Optima" pitchFamily="2" charset="2"/>
                </a:rPr>
                <a:t>Domain </a:t>
              </a:r>
              <a:r>
                <a:rPr lang="ko-KR" altLang="en-US" sz="900" b="0" smtClean="0">
                  <a:solidFill>
                    <a:srgbClr val="000000">
                      <a:lumMod val="75000"/>
                      <a:lumOff val="25000"/>
                    </a:srgbClr>
                  </a:solidFill>
                  <a:latin typeface="Optima" pitchFamily="2" charset="2"/>
                </a:rPr>
                <a:t>경험의 폭과 깊이</a:t>
              </a:r>
            </a:p>
          </p:txBody>
        </p:sp>
        <p:sp>
          <p:nvSpPr>
            <p:cNvPr id="310" name="모서리가 둥근 직사각형 309"/>
            <p:cNvSpPr/>
            <p:nvPr/>
          </p:nvSpPr>
          <p:spPr bwMode="auto">
            <a:xfrm>
              <a:off x="9773090" y="4097999"/>
              <a:ext cx="1368190" cy="1338000"/>
            </a:xfrm>
            <a:prstGeom prst="roundRect">
              <a:avLst>
                <a:gd name="adj" fmla="val 3546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  <a:effectLst/>
          </p:spPr>
          <p:txBody>
            <a:bodyPr wrap="square" lIns="0" tIns="0" rIns="0" bIns="0" rtlCol="0" anchor="b">
              <a:noAutofit/>
            </a:bodyPr>
            <a:lstStyle/>
            <a:p>
              <a:pPr algn="r" eaLnBrk="0" latinLnBrk="0" hangingPunct="0">
                <a:spcBef>
                  <a:spcPts val="0"/>
                </a:spcBef>
                <a:buClr>
                  <a:srgbClr val="000000"/>
                </a:buClr>
              </a:pPr>
              <a:r>
                <a:rPr lang="en-US" altLang="ko-KR" sz="900" b="0" smtClean="0">
                  <a:solidFill>
                    <a:srgbClr val="000000">
                      <a:lumMod val="75000"/>
                      <a:lumOff val="25000"/>
                    </a:srgbClr>
                  </a:solidFill>
                  <a:latin typeface="Optima" pitchFamily="2" charset="2"/>
                </a:rPr>
                <a:t>Communication </a:t>
              </a:r>
              <a:r>
                <a:rPr lang="ko-KR" altLang="en-US" sz="900" b="0" smtClean="0">
                  <a:solidFill>
                    <a:srgbClr val="000000">
                      <a:lumMod val="75000"/>
                      <a:lumOff val="25000"/>
                    </a:srgbClr>
                  </a:solidFill>
                  <a:latin typeface="Optima" pitchFamily="2" charset="2"/>
                </a:rPr>
                <a:t>스타일</a:t>
              </a:r>
            </a:p>
          </p:txBody>
        </p:sp>
        <p:sp>
          <p:nvSpPr>
            <p:cNvPr id="311" name="모서리가 둥근 직사각형 310"/>
            <p:cNvSpPr/>
            <p:nvPr/>
          </p:nvSpPr>
          <p:spPr bwMode="auto">
            <a:xfrm>
              <a:off x="8260880" y="4098000"/>
              <a:ext cx="1368190" cy="1338000"/>
            </a:xfrm>
            <a:prstGeom prst="roundRect">
              <a:avLst>
                <a:gd name="adj" fmla="val 2452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  <a:effectLst/>
          </p:spPr>
          <p:txBody>
            <a:bodyPr wrap="square" lIns="0" tIns="0" rIns="0" bIns="0" rtlCol="0" anchor="b">
              <a:noAutofit/>
            </a:bodyPr>
            <a:lstStyle/>
            <a:p>
              <a:pPr eaLnBrk="0" latinLnBrk="0" hangingPunct="0">
                <a:spcBef>
                  <a:spcPts val="0"/>
                </a:spcBef>
                <a:buClr>
                  <a:srgbClr val="000000"/>
                </a:buClr>
              </a:pPr>
              <a:r>
                <a:rPr lang="en-US" altLang="ko-KR" sz="900" b="0" smtClean="0">
                  <a:solidFill>
                    <a:srgbClr val="000000">
                      <a:lumMod val="75000"/>
                      <a:lumOff val="25000"/>
                    </a:srgbClr>
                  </a:solidFill>
                  <a:latin typeface="Optima" pitchFamily="2" charset="2"/>
                </a:rPr>
                <a:t>Leading </a:t>
              </a:r>
              <a:r>
                <a:rPr lang="ko-KR" altLang="en-US" sz="900" b="0" smtClean="0">
                  <a:solidFill>
                    <a:srgbClr val="000000">
                      <a:lumMod val="75000"/>
                      <a:lumOff val="25000"/>
                    </a:srgbClr>
                  </a:solidFill>
                  <a:latin typeface="Optima" pitchFamily="2" charset="2"/>
                </a:rPr>
                <a:t>스타일</a:t>
              </a:r>
            </a:p>
          </p:txBody>
        </p:sp>
        <p:sp>
          <p:nvSpPr>
            <p:cNvPr id="312" name="타원 311"/>
            <p:cNvSpPr/>
            <p:nvPr/>
          </p:nvSpPr>
          <p:spPr bwMode="auto">
            <a:xfrm>
              <a:off x="9341030" y="3665940"/>
              <a:ext cx="720100" cy="720100"/>
            </a:xfrm>
            <a:prstGeom prst="ellipse">
              <a:avLst/>
            </a:prstGeom>
            <a:noFill/>
            <a:ln w="6350">
              <a:solidFill>
                <a:schemeClr val="bg1">
                  <a:lumMod val="50000"/>
                </a:schemeClr>
              </a:solidFill>
              <a:prstDash val="sysDot"/>
              <a:round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eaLnBrk="0" latinLnBrk="0" hangingPunct="0">
                <a:spcBef>
                  <a:spcPts val="0"/>
                </a:spcBef>
                <a:buClr>
                  <a:srgbClr val="000000"/>
                </a:buClr>
              </a:pPr>
              <a:endParaRPr lang="ko-KR" altLang="en-US" smtClean="0">
                <a:latin typeface="Optima" pitchFamily="2" charset="2"/>
              </a:endParaRPr>
            </a:p>
          </p:txBody>
        </p:sp>
        <p:sp>
          <p:nvSpPr>
            <p:cNvPr id="313" name="타원 312"/>
            <p:cNvSpPr/>
            <p:nvPr/>
          </p:nvSpPr>
          <p:spPr bwMode="auto">
            <a:xfrm>
              <a:off x="8476910" y="2801820"/>
              <a:ext cx="2448340" cy="2448340"/>
            </a:xfrm>
            <a:prstGeom prst="ellipse">
              <a:avLst/>
            </a:prstGeom>
            <a:noFill/>
            <a:ln w="6350">
              <a:solidFill>
                <a:srgbClr val="FF9966"/>
              </a:solidFill>
              <a:prstDash val="sysDot"/>
              <a:round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eaLnBrk="0" latinLnBrk="0" hangingPunct="0">
                <a:spcBef>
                  <a:spcPts val="0"/>
                </a:spcBef>
                <a:buClr>
                  <a:srgbClr val="000000"/>
                </a:buClr>
              </a:pPr>
              <a:endParaRPr lang="ko-KR" altLang="en-US" smtClean="0">
                <a:latin typeface="Optima" pitchFamily="2" charset="2"/>
              </a:endParaRPr>
            </a:p>
          </p:txBody>
        </p:sp>
        <p:cxnSp>
          <p:nvCxnSpPr>
            <p:cNvPr id="314" name="직선 화살표 연결선 313"/>
            <p:cNvCxnSpPr/>
            <p:nvPr/>
          </p:nvCxnSpPr>
          <p:spPr bwMode="auto">
            <a:xfrm>
              <a:off x="8261298" y="4025990"/>
              <a:ext cx="2880402" cy="0"/>
            </a:xfrm>
            <a:prstGeom prst="straightConnector1">
              <a:avLst/>
            </a:prstGeom>
            <a:noFill/>
            <a:ln w="19050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triangle" w="med" len="med"/>
              <a:tailEnd type="triangle"/>
            </a:ln>
            <a:effectLst/>
          </p:spPr>
        </p:cxnSp>
        <p:cxnSp>
          <p:nvCxnSpPr>
            <p:cNvPr id="315" name="직선 연결선 314"/>
            <p:cNvCxnSpPr>
              <a:stCxn id="329" idx="7"/>
              <a:endCxn id="320" idx="3"/>
            </p:cNvCxnSpPr>
            <p:nvPr/>
          </p:nvCxnSpPr>
          <p:spPr bwMode="auto">
            <a:xfrm flipV="1">
              <a:off x="9853836" y="2838979"/>
              <a:ext cx="1103051" cy="1034255"/>
            </a:xfrm>
            <a:prstGeom prst="line">
              <a:avLst/>
            </a:prstGeom>
            <a:noFill/>
            <a:ln w="9525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  <p:cxnSp>
          <p:nvCxnSpPr>
            <p:cNvPr id="316" name="직선 연결선 315"/>
            <p:cNvCxnSpPr>
              <a:stCxn id="329" idx="5"/>
              <a:endCxn id="321" idx="1"/>
            </p:cNvCxnSpPr>
            <p:nvPr/>
          </p:nvCxnSpPr>
          <p:spPr bwMode="auto">
            <a:xfrm>
              <a:off x="9853836" y="4178746"/>
              <a:ext cx="1041586" cy="1037468"/>
            </a:xfrm>
            <a:prstGeom prst="line">
              <a:avLst/>
            </a:prstGeom>
            <a:noFill/>
            <a:ln w="9525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  <p:cxnSp>
          <p:nvCxnSpPr>
            <p:cNvPr id="317" name="직선 연결선 316"/>
            <p:cNvCxnSpPr>
              <a:stCxn id="329" idx="1"/>
              <a:endCxn id="323" idx="5"/>
            </p:cNvCxnSpPr>
            <p:nvPr/>
          </p:nvCxnSpPr>
          <p:spPr bwMode="auto">
            <a:xfrm flipH="1" flipV="1">
              <a:off x="8445273" y="2838979"/>
              <a:ext cx="1103051" cy="1034255"/>
            </a:xfrm>
            <a:prstGeom prst="line">
              <a:avLst/>
            </a:prstGeom>
            <a:noFill/>
            <a:ln w="9525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  <p:cxnSp>
          <p:nvCxnSpPr>
            <p:cNvPr id="318" name="직선 연결선 317"/>
            <p:cNvCxnSpPr>
              <a:stCxn id="329" idx="3"/>
              <a:endCxn id="322" idx="7"/>
            </p:cNvCxnSpPr>
            <p:nvPr/>
          </p:nvCxnSpPr>
          <p:spPr bwMode="auto">
            <a:xfrm flipH="1">
              <a:off x="8445273" y="4178746"/>
              <a:ext cx="1103051" cy="1037468"/>
            </a:xfrm>
            <a:prstGeom prst="line">
              <a:avLst/>
            </a:prstGeom>
            <a:noFill/>
            <a:ln w="9525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  <p:cxnSp>
          <p:nvCxnSpPr>
            <p:cNvPr id="319" name="직선 화살표 연결선 318"/>
            <p:cNvCxnSpPr/>
            <p:nvPr/>
          </p:nvCxnSpPr>
          <p:spPr bwMode="auto">
            <a:xfrm flipV="1">
              <a:off x="9701498" y="2631509"/>
              <a:ext cx="0" cy="2804864"/>
            </a:xfrm>
            <a:prstGeom prst="straightConnector1">
              <a:avLst/>
            </a:prstGeom>
            <a:noFill/>
            <a:ln w="19050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triangle" w="med" len="med"/>
              <a:tailEnd type="triangle"/>
            </a:ln>
            <a:effectLst/>
          </p:spPr>
        </p:cxnSp>
        <p:sp>
          <p:nvSpPr>
            <p:cNvPr id="320" name="타원 319"/>
            <p:cNvSpPr/>
            <p:nvPr/>
          </p:nvSpPr>
          <p:spPr bwMode="auto">
            <a:xfrm>
              <a:off x="10925250" y="2635855"/>
              <a:ext cx="216030" cy="237975"/>
            </a:xfrm>
            <a:prstGeom prst="ellipse">
              <a:avLst/>
            </a:prstGeom>
            <a:noFill/>
            <a:ln w="12700">
              <a:noFill/>
              <a:round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eaLnBrk="0" latinLnBrk="0" hangingPunct="0">
                <a:spcBef>
                  <a:spcPts val="0"/>
                </a:spcBef>
                <a:buClr>
                  <a:srgbClr val="000000"/>
                </a:buClr>
              </a:pPr>
              <a:endParaRPr lang="ko-KR" altLang="en-US" smtClean="0">
                <a:latin typeface="Optima" pitchFamily="2" charset="2"/>
              </a:endParaRPr>
            </a:p>
          </p:txBody>
        </p:sp>
        <p:sp>
          <p:nvSpPr>
            <p:cNvPr id="321" name="타원 320"/>
            <p:cNvSpPr/>
            <p:nvPr/>
          </p:nvSpPr>
          <p:spPr bwMode="auto">
            <a:xfrm>
              <a:off x="10853240" y="5178150"/>
              <a:ext cx="288040" cy="259920"/>
            </a:xfrm>
            <a:prstGeom prst="ellipse">
              <a:avLst/>
            </a:prstGeom>
            <a:noFill/>
            <a:ln w="12700">
              <a:noFill/>
              <a:round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eaLnBrk="0" latinLnBrk="0" hangingPunct="0">
                <a:spcBef>
                  <a:spcPts val="0"/>
                </a:spcBef>
                <a:buClr>
                  <a:srgbClr val="000000"/>
                </a:buClr>
              </a:pPr>
              <a:endParaRPr lang="ko-KR" altLang="en-US" smtClean="0">
                <a:latin typeface="Optima" pitchFamily="2" charset="2"/>
              </a:endParaRPr>
            </a:p>
          </p:txBody>
        </p:sp>
        <p:sp>
          <p:nvSpPr>
            <p:cNvPr id="322" name="타원 321"/>
            <p:cNvSpPr/>
            <p:nvPr/>
          </p:nvSpPr>
          <p:spPr bwMode="auto">
            <a:xfrm>
              <a:off x="8260880" y="5178150"/>
              <a:ext cx="216030" cy="259920"/>
            </a:xfrm>
            <a:prstGeom prst="ellipse">
              <a:avLst/>
            </a:prstGeom>
            <a:noFill/>
            <a:ln w="12700">
              <a:noFill/>
              <a:round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eaLnBrk="0" latinLnBrk="0" hangingPunct="0">
                <a:spcBef>
                  <a:spcPts val="0"/>
                </a:spcBef>
                <a:buClr>
                  <a:srgbClr val="000000"/>
                </a:buClr>
              </a:pPr>
              <a:endParaRPr lang="ko-KR" altLang="en-US" smtClean="0">
                <a:latin typeface="Optima" pitchFamily="2" charset="2"/>
              </a:endParaRPr>
            </a:p>
          </p:txBody>
        </p:sp>
        <p:sp>
          <p:nvSpPr>
            <p:cNvPr id="323" name="타원 322"/>
            <p:cNvSpPr/>
            <p:nvPr/>
          </p:nvSpPr>
          <p:spPr bwMode="auto">
            <a:xfrm>
              <a:off x="8260880" y="2635855"/>
              <a:ext cx="216030" cy="237975"/>
            </a:xfrm>
            <a:prstGeom prst="ellipse">
              <a:avLst/>
            </a:prstGeom>
            <a:noFill/>
            <a:ln w="12700">
              <a:noFill/>
              <a:round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eaLnBrk="0" latinLnBrk="0" hangingPunct="0">
                <a:spcBef>
                  <a:spcPts val="0"/>
                </a:spcBef>
                <a:buClr>
                  <a:srgbClr val="000000"/>
                </a:buClr>
              </a:pPr>
              <a:endParaRPr lang="ko-KR" altLang="en-US" smtClean="0">
                <a:latin typeface="Optima" pitchFamily="2" charset="2"/>
              </a:endParaRPr>
            </a:p>
          </p:txBody>
        </p:sp>
        <p:sp>
          <p:nvSpPr>
            <p:cNvPr id="324" name="TextBox 323"/>
            <p:cNvSpPr txBox="1"/>
            <p:nvPr/>
          </p:nvSpPr>
          <p:spPr bwMode="auto">
            <a:xfrm>
              <a:off x="7901248" y="5754230"/>
              <a:ext cx="3600500" cy="26161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square" lIns="0" rIns="0" rtlCol="0">
              <a:spAutoFit/>
            </a:bodyPr>
            <a:lstStyle/>
            <a:p>
              <a:pPr algn="ctr" defTabSz="708025" eaLnBrk="0" latinLnBrk="0" hangingPunct="0">
                <a:spcBef>
                  <a:spcPts val="0"/>
                </a:spcBef>
                <a:buClr>
                  <a:srgbClr val="006699"/>
                </a:buClr>
              </a:pPr>
              <a:r>
                <a:rPr lang="en-US" altLang="ko-KR" sz="1100" smtClean="0">
                  <a:latin typeface="Optima"/>
                  <a:ea typeface="가는각진제목체"/>
                </a:rPr>
                <a:t>[SDiLC </a:t>
              </a:r>
              <a:r>
                <a:rPr lang="ko-KR" altLang="en-US" sz="1100" smtClean="0">
                  <a:latin typeface="Optima"/>
                  <a:ea typeface="가는각진제목체"/>
                </a:rPr>
                <a:t>역량모델의 정량그래프</a:t>
              </a:r>
              <a:r>
                <a:rPr lang="en-US" altLang="ko-KR" sz="1100" smtClean="0">
                  <a:latin typeface="Optima"/>
                  <a:ea typeface="가는각진제목체"/>
                </a:rPr>
                <a:t>]</a:t>
              </a:r>
            </a:p>
          </p:txBody>
        </p:sp>
        <p:sp>
          <p:nvSpPr>
            <p:cNvPr id="325" name="직사각형 324"/>
            <p:cNvSpPr/>
            <p:nvPr/>
          </p:nvSpPr>
          <p:spPr bwMode="auto">
            <a:xfrm>
              <a:off x="10997678" y="2873830"/>
              <a:ext cx="144020" cy="288040"/>
            </a:xfrm>
            <a:prstGeom prst="rect">
              <a:avLst/>
            </a:prstGeom>
            <a:noFill/>
            <a:ln w="12700">
              <a:noFill/>
              <a:round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eaLnBrk="0" latinLnBrk="0" hangingPunct="0">
                <a:spcBef>
                  <a:spcPts val="0"/>
                </a:spcBef>
                <a:buClr>
                  <a:srgbClr val="000000"/>
                </a:buClr>
              </a:pPr>
              <a:endParaRPr lang="ko-KR" altLang="en-US" smtClean="0">
                <a:latin typeface="Optima" pitchFamily="2" charset="2"/>
              </a:endParaRPr>
            </a:p>
          </p:txBody>
        </p:sp>
        <p:sp>
          <p:nvSpPr>
            <p:cNvPr id="326" name="직사각형 325"/>
            <p:cNvSpPr/>
            <p:nvPr/>
          </p:nvSpPr>
          <p:spPr bwMode="auto">
            <a:xfrm>
              <a:off x="10997678" y="4890110"/>
              <a:ext cx="144020" cy="288040"/>
            </a:xfrm>
            <a:prstGeom prst="rect">
              <a:avLst/>
            </a:prstGeom>
            <a:noFill/>
            <a:ln w="12700">
              <a:noFill/>
              <a:round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eaLnBrk="0" latinLnBrk="0" hangingPunct="0">
                <a:spcBef>
                  <a:spcPts val="0"/>
                </a:spcBef>
                <a:buClr>
                  <a:srgbClr val="000000"/>
                </a:buClr>
              </a:pPr>
              <a:endParaRPr lang="ko-KR" altLang="en-US" smtClean="0">
                <a:latin typeface="Optima" pitchFamily="2" charset="2"/>
              </a:endParaRPr>
            </a:p>
          </p:txBody>
        </p:sp>
        <p:sp>
          <p:nvSpPr>
            <p:cNvPr id="327" name="직사각형 326"/>
            <p:cNvSpPr/>
            <p:nvPr/>
          </p:nvSpPr>
          <p:spPr bwMode="auto">
            <a:xfrm>
              <a:off x="8261298" y="4890110"/>
              <a:ext cx="144020" cy="288040"/>
            </a:xfrm>
            <a:prstGeom prst="rect">
              <a:avLst/>
            </a:prstGeom>
            <a:noFill/>
            <a:ln w="12700">
              <a:noFill/>
              <a:round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eaLnBrk="0" latinLnBrk="0" hangingPunct="0">
                <a:spcBef>
                  <a:spcPts val="0"/>
                </a:spcBef>
                <a:buClr>
                  <a:srgbClr val="000000"/>
                </a:buClr>
              </a:pPr>
              <a:endParaRPr lang="ko-KR" altLang="en-US" smtClean="0">
                <a:latin typeface="Optima" pitchFamily="2" charset="2"/>
              </a:endParaRPr>
            </a:p>
          </p:txBody>
        </p:sp>
        <p:sp>
          <p:nvSpPr>
            <p:cNvPr id="328" name="직사각형 327"/>
            <p:cNvSpPr/>
            <p:nvPr/>
          </p:nvSpPr>
          <p:spPr bwMode="auto">
            <a:xfrm>
              <a:off x="8261298" y="2873830"/>
              <a:ext cx="144020" cy="288040"/>
            </a:xfrm>
            <a:prstGeom prst="rect">
              <a:avLst/>
            </a:prstGeom>
            <a:noFill/>
            <a:ln w="12700">
              <a:noFill/>
              <a:round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eaLnBrk="0" latinLnBrk="0" hangingPunct="0">
                <a:spcBef>
                  <a:spcPts val="0"/>
                </a:spcBef>
                <a:buClr>
                  <a:srgbClr val="000000"/>
                </a:buClr>
              </a:pPr>
              <a:endParaRPr lang="ko-KR" altLang="en-US" smtClean="0">
                <a:latin typeface="Optima" pitchFamily="2" charset="2"/>
              </a:endParaRPr>
            </a:p>
          </p:txBody>
        </p:sp>
        <p:sp>
          <p:nvSpPr>
            <p:cNvPr id="329" name="타원 328"/>
            <p:cNvSpPr/>
            <p:nvPr/>
          </p:nvSpPr>
          <p:spPr bwMode="auto">
            <a:xfrm>
              <a:off x="9485050" y="3809960"/>
              <a:ext cx="432060" cy="432060"/>
            </a:xfrm>
            <a:prstGeom prst="ellipse">
              <a:avLst/>
            </a:prstGeom>
            <a:solidFill>
              <a:schemeClr val="accent6">
                <a:lumMod val="90000"/>
              </a:schemeClr>
            </a:solidFill>
            <a:ln w="6350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wrap="square" lIns="0" rIns="0" rtlCol="0" anchor="ctr">
              <a:noAutofit/>
            </a:bodyPr>
            <a:lstStyle/>
            <a:p>
              <a:pPr algn="ctr" eaLnBrk="0" latinLnBrk="0" hangingPunct="0">
                <a:spcBef>
                  <a:spcPts val="0"/>
                </a:spcBef>
                <a:buClr>
                  <a:srgbClr val="000000"/>
                </a:buClr>
              </a:pPr>
              <a:r>
                <a:rPr lang="ko-KR" altLang="en-US" sz="1000" b="0" smtClean="0">
                  <a:solidFill>
                    <a:srgbClr val="FFFFFF"/>
                  </a:solidFill>
                  <a:latin typeface="Optima" pitchFamily="2" charset="2"/>
                </a:rPr>
                <a:t>통찰</a:t>
              </a:r>
              <a:r>
                <a:rPr lang="ko-KR" altLang="en-US" sz="1000" b="0">
                  <a:solidFill>
                    <a:srgbClr val="FFFFFF"/>
                  </a:solidFill>
                  <a:latin typeface="Optima" pitchFamily="2" charset="2"/>
                </a:rPr>
                <a:t>력</a:t>
              </a:r>
              <a:endParaRPr lang="ko-KR" altLang="en-US" sz="1000" b="0" smtClean="0">
                <a:solidFill>
                  <a:srgbClr val="FFFFFF"/>
                </a:solidFill>
                <a:latin typeface="Optima" pitchFamily="2" charset="2"/>
              </a:endParaRPr>
            </a:p>
          </p:txBody>
        </p:sp>
        <p:sp>
          <p:nvSpPr>
            <p:cNvPr id="330" name="TextBox 329"/>
            <p:cNvSpPr txBox="1"/>
            <p:nvPr/>
          </p:nvSpPr>
          <p:spPr bwMode="auto">
            <a:xfrm>
              <a:off x="9773508" y="2385662"/>
              <a:ext cx="864120" cy="246221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square" lIns="36000" rIns="36000" rtlCol="0">
              <a:spAutoFit/>
            </a:bodyPr>
            <a:lstStyle/>
            <a:p>
              <a:pPr defTabSz="708025" eaLnBrk="0" latinLnBrk="0" hangingPunct="0">
                <a:spcBef>
                  <a:spcPts val="0"/>
                </a:spcBef>
                <a:buClr>
                  <a:srgbClr val="006699"/>
                </a:buClr>
              </a:pPr>
              <a:r>
                <a:rPr lang="ko-KR" altLang="en-US" sz="1000" b="0" smtClean="0">
                  <a:solidFill>
                    <a:srgbClr val="000000">
                      <a:lumMod val="75000"/>
                      <a:lumOff val="25000"/>
                    </a:srgbClr>
                  </a:solidFill>
                  <a:latin typeface="Optima"/>
                  <a:ea typeface="가는각진제목체"/>
                </a:rPr>
                <a:t>자기주도학습</a:t>
              </a:r>
              <a:endParaRPr lang="ko-KR" altLang="en-US" sz="1000" b="0" dirty="0">
                <a:solidFill>
                  <a:srgbClr val="000000">
                    <a:lumMod val="75000"/>
                    <a:lumOff val="25000"/>
                  </a:srgbClr>
                </a:solidFill>
                <a:latin typeface="Optima"/>
                <a:ea typeface="가는각진제목체"/>
              </a:endParaRPr>
            </a:p>
          </p:txBody>
        </p:sp>
        <p:sp>
          <p:nvSpPr>
            <p:cNvPr id="331" name="TextBox 330"/>
            <p:cNvSpPr txBox="1"/>
            <p:nvPr/>
          </p:nvSpPr>
          <p:spPr bwMode="auto">
            <a:xfrm rot="16200000">
              <a:off x="10832749" y="3419719"/>
              <a:ext cx="864120" cy="246221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square" lIns="36000" rIns="36000" rtlCol="0">
              <a:spAutoFit/>
            </a:bodyPr>
            <a:lstStyle/>
            <a:p>
              <a:pPr defTabSz="708025" eaLnBrk="0" latinLnBrk="0" hangingPunct="0">
                <a:spcBef>
                  <a:spcPts val="0"/>
                </a:spcBef>
                <a:buClr>
                  <a:srgbClr val="006699"/>
                </a:buClr>
              </a:pPr>
              <a:r>
                <a:rPr lang="ko-KR" altLang="en-US" sz="1000" b="0" smtClean="0">
                  <a:solidFill>
                    <a:srgbClr val="000000">
                      <a:lumMod val="75000"/>
                      <a:lumOff val="25000"/>
                    </a:srgbClr>
                  </a:solidFill>
                  <a:latin typeface="Optima"/>
                  <a:ea typeface="가는각진제목체"/>
                </a:rPr>
                <a:t>교육수강</a:t>
              </a:r>
              <a:endParaRPr lang="ko-KR" altLang="en-US" sz="1000" b="0" dirty="0">
                <a:solidFill>
                  <a:srgbClr val="000000">
                    <a:lumMod val="75000"/>
                    <a:lumOff val="25000"/>
                  </a:srgbClr>
                </a:solidFill>
                <a:latin typeface="Optima"/>
                <a:ea typeface="가는각진제목체"/>
              </a:endParaRPr>
            </a:p>
          </p:txBody>
        </p:sp>
        <p:sp>
          <p:nvSpPr>
            <p:cNvPr id="332" name="TextBox 331"/>
            <p:cNvSpPr txBox="1"/>
            <p:nvPr/>
          </p:nvSpPr>
          <p:spPr bwMode="auto">
            <a:xfrm>
              <a:off x="8765368" y="2385662"/>
              <a:ext cx="864120" cy="246221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square" lIns="36000" rIns="36000" rtlCol="0">
              <a:spAutoFit/>
            </a:bodyPr>
            <a:lstStyle/>
            <a:p>
              <a:pPr algn="r" defTabSz="708025" eaLnBrk="0" latinLnBrk="0" hangingPunct="0">
                <a:spcBef>
                  <a:spcPts val="0"/>
                </a:spcBef>
                <a:buClr>
                  <a:srgbClr val="006699"/>
                </a:buClr>
              </a:pPr>
              <a:r>
                <a:rPr lang="ko-KR" altLang="en-US" sz="1000" b="0" smtClean="0">
                  <a:solidFill>
                    <a:srgbClr val="000000">
                      <a:lumMod val="75000"/>
                      <a:lumOff val="25000"/>
                    </a:srgbClr>
                  </a:solidFill>
                  <a:latin typeface="Optima"/>
                  <a:ea typeface="가는각진제목체"/>
                </a:rPr>
                <a:t>경험의 깊이</a:t>
              </a:r>
              <a:endParaRPr lang="ko-KR" altLang="en-US" sz="1000" b="0" dirty="0">
                <a:solidFill>
                  <a:srgbClr val="000000">
                    <a:lumMod val="75000"/>
                    <a:lumOff val="25000"/>
                  </a:srgbClr>
                </a:solidFill>
                <a:latin typeface="Optima"/>
                <a:ea typeface="가는각진제목체"/>
              </a:endParaRPr>
            </a:p>
          </p:txBody>
        </p:sp>
        <p:sp>
          <p:nvSpPr>
            <p:cNvPr id="333" name="TextBox 332"/>
            <p:cNvSpPr txBox="1"/>
            <p:nvPr/>
          </p:nvSpPr>
          <p:spPr bwMode="auto">
            <a:xfrm rot="16200000">
              <a:off x="7814142" y="3506824"/>
              <a:ext cx="648090" cy="246221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square" lIns="36000" rIns="36000" rtlCol="0">
              <a:spAutoFit/>
            </a:bodyPr>
            <a:lstStyle/>
            <a:p>
              <a:pPr defTabSz="708025" eaLnBrk="0" latinLnBrk="0" hangingPunct="0">
                <a:spcBef>
                  <a:spcPts val="0"/>
                </a:spcBef>
                <a:buClr>
                  <a:srgbClr val="006699"/>
                </a:buClr>
              </a:pPr>
              <a:r>
                <a:rPr lang="ko-KR" altLang="en-US" sz="1000" b="0" smtClean="0">
                  <a:solidFill>
                    <a:srgbClr val="000000">
                      <a:lumMod val="75000"/>
                      <a:lumOff val="25000"/>
                    </a:srgbClr>
                  </a:solidFill>
                  <a:latin typeface="Optima"/>
                  <a:ea typeface="가는각진제목체"/>
                </a:rPr>
                <a:t>경험의 폭</a:t>
              </a:r>
              <a:endParaRPr lang="ko-KR" altLang="en-US" sz="1000" b="0" dirty="0">
                <a:solidFill>
                  <a:srgbClr val="000000">
                    <a:lumMod val="75000"/>
                    <a:lumOff val="25000"/>
                  </a:srgbClr>
                </a:solidFill>
                <a:latin typeface="Optima"/>
                <a:ea typeface="가는각진제목체"/>
              </a:endParaRPr>
            </a:p>
          </p:txBody>
        </p:sp>
        <p:sp>
          <p:nvSpPr>
            <p:cNvPr id="334" name="TextBox 333"/>
            <p:cNvSpPr txBox="1"/>
            <p:nvPr/>
          </p:nvSpPr>
          <p:spPr bwMode="auto">
            <a:xfrm rot="16200000">
              <a:off x="7814142" y="4298935"/>
              <a:ext cx="648090" cy="246221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square" lIns="36000" rIns="36000" rtlCol="0">
              <a:spAutoFit/>
            </a:bodyPr>
            <a:lstStyle/>
            <a:p>
              <a:pPr algn="r" defTabSz="708025" eaLnBrk="0" latinLnBrk="0" hangingPunct="0">
                <a:spcBef>
                  <a:spcPts val="0"/>
                </a:spcBef>
                <a:buClr>
                  <a:srgbClr val="006699"/>
                </a:buClr>
              </a:pPr>
              <a:r>
                <a:rPr lang="ko-KR" altLang="en-US" sz="1000" b="0" smtClean="0">
                  <a:solidFill>
                    <a:srgbClr val="000000">
                      <a:lumMod val="75000"/>
                      <a:lumOff val="25000"/>
                    </a:srgbClr>
                  </a:solidFill>
                  <a:latin typeface="Optima"/>
                  <a:ea typeface="가는각진제목체"/>
                </a:rPr>
                <a:t>결과지향</a:t>
              </a:r>
              <a:endParaRPr lang="ko-KR" altLang="en-US" sz="1000" b="0" dirty="0">
                <a:solidFill>
                  <a:srgbClr val="000000">
                    <a:lumMod val="75000"/>
                    <a:lumOff val="25000"/>
                  </a:srgbClr>
                </a:solidFill>
                <a:latin typeface="Optima"/>
                <a:ea typeface="가는각진제목체"/>
              </a:endParaRPr>
            </a:p>
          </p:txBody>
        </p:sp>
        <p:sp>
          <p:nvSpPr>
            <p:cNvPr id="335" name="TextBox 334"/>
            <p:cNvSpPr txBox="1"/>
            <p:nvPr/>
          </p:nvSpPr>
          <p:spPr bwMode="auto">
            <a:xfrm>
              <a:off x="8981398" y="5435999"/>
              <a:ext cx="648090" cy="246221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square" lIns="36000" rIns="36000" rtlCol="0">
              <a:spAutoFit/>
            </a:bodyPr>
            <a:lstStyle/>
            <a:p>
              <a:pPr algn="r" defTabSz="708025" eaLnBrk="0" latinLnBrk="0" hangingPunct="0">
                <a:spcBef>
                  <a:spcPts val="0"/>
                </a:spcBef>
                <a:buClr>
                  <a:srgbClr val="006699"/>
                </a:buClr>
              </a:pPr>
              <a:r>
                <a:rPr lang="ko-KR" altLang="en-US" sz="1000" b="0" smtClean="0">
                  <a:solidFill>
                    <a:srgbClr val="000000">
                      <a:lumMod val="75000"/>
                      <a:lumOff val="25000"/>
                    </a:srgbClr>
                  </a:solidFill>
                  <a:latin typeface="Optima"/>
                  <a:ea typeface="가는각진제목체"/>
                </a:rPr>
                <a:t>혁</a:t>
              </a:r>
              <a:r>
                <a:rPr lang="ko-KR" altLang="en-US" sz="1000" b="0">
                  <a:solidFill>
                    <a:srgbClr val="000000">
                      <a:lumMod val="75000"/>
                      <a:lumOff val="25000"/>
                    </a:srgbClr>
                  </a:solidFill>
                  <a:latin typeface="Optima"/>
                  <a:ea typeface="가는각진제목체"/>
                </a:rPr>
                <a:t>신</a:t>
              </a:r>
              <a:r>
                <a:rPr lang="ko-KR" altLang="en-US" sz="1000" b="0" smtClean="0">
                  <a:solidFill>
                    <a:srgbClr val="000000">
                      <a:lumMod val="75000"/>
                      <a:lumOff val="25000"/>
                    </a:srgbClr>
                  </a:solidFill>
                  <a:latin typeface="Optima"/>
                  <a:ea typeface="가는각진제목체"/>
                </a:rPr>
                <a:t>지향</a:t>
              </a:r>
              <a:endParaRPr lang="ko-KR" altLang="en-US" sz="1000" b="0" dirty="0">
                <a:solidFill>
                  <a:srgbClr val="000000">
                    <a:lumMod val="75000"/>
                    <a:lumOff val="25000"/>
                  </a:srgbClr>
                </a:solidFill>
                <a:latin typeface="Optima"/>
                <a:ea typeface="가는각진제목체"/>
              </a:endParaRPr>
            </a:p>
          </p:txBody>
        </p:sp>
        <p:sp>
          <p:nvSpPr>
            <p:cNvPr id="336" name="TextBox 335"/>
            <p:cNvSpPr txBox="1"/>
            <p:nvPr/>
          </p:nvSpPr>
          <p:spPr bwMode="auto">
            <a:xfrm>
              <a:off x="9773508" y="5435999"/>
              <a:ext cx="648090" cy="246221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square" lIns="36000" rIns="36000" rtlCol="0">
              <a:spAutoFit/>
            </a:bodyPr>
            <a:lstStyle/>
            <a:p>
              <a:pPr defTabSz="708025" eaLnBrk="0" latinLnBrk="0" hangingPunct="0">
                <a:spcBef>
                  <a:spcPts val="0"/>
                </a:spcBef>
                <a:buClr>
                  <a:srgbClr val="006699"/>
                </a:buClr>
              </a:pPr>
              <a:r>
                <a:rPr lang="ko-KR" altLang="en-US" sz="1000" b="0" smtClean="0">
                  <a:solidFill>
                    <a:srgbClr val="000000">
                      <a:lumMod val="75000"/>
                      <a:lumOff val="25000"/>
                    </a:srgbClr>
                  </a:solidFill>
                  <a:latin typeface="Optima"/>
                  <a:ea typeface="가는각진제목체"/>
                </a:rPr>
                <a:t>전달</a:t>
              </a:r>
              <a:endParaRPr lang="ko-KR" altLang="en-US" sz="1000" b="0" dirty="0">
                <a:solidFill>
                  <a:srgbClr val="000000">
                    <a:lumMod val="75000"/>
                    <a:lumOff val="25000"/>
                  </a:srgbClr>
                </a:solidFill>
                <a:latin typeface="Optima"/>
                <a:ea typeface="가는각진제목체"/>
              </a:endParaRPr>
            </a:p>
          </p:txBody>
        </p:sp>
        <p:sp>
          <p:nvSpPr>
            <p:cNvPr id="337" name="TextBox 336"/>
            <p:cNvSpPr txBox="1"/>
            <p:nvPr/>
          </p:nvSpPr>
          <p:spPr bwMode="auto">
            <a:xfrm rot="16200000">
              <a:off x="10940764" y="4298934"/>
              <a:ext cx="648090" cy="246221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square" lIns="36000" rIns="36000" rtlCol="0">
              <a:spAutoFit/>
            </a:bodyPr>
            <a:lstStyle/>
            <a:p>
              <a:pPr algn="r" defTabSz="708025" eaLnBrk="0" latinLnBrk="0" hangingPunct="0">
                <a:spcBef>
                  <a:spcPts val="0"/>
                </a:spcBef>
                <a:buClr>
                  <a:srgbClr val="006699"/>
                </a:buClr>
              </a:pPr>
              <a:r>
                <a:rPr lang="ko-KR" altLang="en-US" sz="1000" b="0" smtClean="0">
                  <a:solidFill>
                    <a:srgbClr val="000000">
                      <a:lumMod val="75000"/>
                      <a:lumOff val="25000"/>
                    </a:srgbClr>
                  </a:solidFill>
                  <a:latin typeface="Optima"/>
                  <a:ea typeface="가는각진제목체"/>
                </a:rPr>
                <a:t>이</a:t>
              </a:r>
              <a:r>
                <a:rPr lang="ko-KR" altLang="en-US" sz="1000" b="0">
                  <a:solidFill>
                    <a:srgbClr val="000000">
                      <a:lumMod val="75000"/>
                      <a:lumOff val="25000"/>
                    </a:srgbClr>
                  </a:solidFill>
                  <a:latin typeface="Optima"/>
                  <a:ea typeface="가는각진제목체"/>
                </a:rPr>
                <a:t>해</a:t>
              </a:r>
              <a:endParaRPr lang="ko-KR" altLang="en-US" sz="1000" b="0" dirty="0">
                <a:solidFill>
                  <a:srgbClr val="000000">
                    <a:lumMod val="75000"/>
                    <a:lumOff val="25000"/>
                  </a:srgbClr>
                </a:solidFill>
                <a:latin typeface="Optima"/>
                <a:ea typeface="가는각진제목체"/>
              </a:endParaRPr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343023" y="2422196"/>
            <a:ext cx="3383023" cy="3540404"/>
            <a:chOff x="411790" y="2379616"/>
            <a:chExt cx="3601187" cy="3735450"/>
          </a:xfrm>
        </p:grpSpPr>
        <p:sp>
          <p:nvSpPr>
            <p:cNvPr id="137" name="모서리가 둥근 직사각형 136"/>
            <p:cNvSpPr/>
            <p:nvPr/>
          </p:nvSpPr>
          <p:spPr bwMode="auto">
            <a:xfrm>
              <a:off x="411790" y="2379616"/>
              <a:ext cx="3600500" cy="3456480"/>
            </a:xfrm>
            <a:prstGeom prst="roundRect">
              <a:avLst>
                <a:gd name="adj" fmla="val 1835"/>
              </a:avLst>
            </a:prstGeom>
            <a:solidFill>
              <a:schemeClr val="bg1">
                <a:lumMod val="95000"/>
              </a:schemeClr>
            </a:solidFill>
            <a:ln w="9525">
              <a:noFill/>
              <a:round/>
              <a:headEnd/>
              <a:tailEnd/>
            </a:ln>
            <a:effectLst/>
            <a:scene3d>
              <a:camera prst="orthographicFront">
                <a:rot lat="0" lon="0" rev="0"/>
              </a:camera>
              <a:lightRig rig="chilly" dir="t">
                <a:rot lat="0" lon="0" rev="18480000"/>
              </a:lightRig>
            </a:scene3d>
            <a:sp3d prstMaterial="clear">
              <a:bevelT h="63500"/>
            </a:sp3d>
          </p:spPr>
          <p:txBody>
            <a:bodyPr wrap="square" rtlCol="0" anchor="ctr">
              <a:noAutofit/>
            </a:bodyPr>
            <a:lstStyle/>
            <a:p>
              <a:pPr algn="ctr" eaLnBrk="0" latinLnBrk="0" hangingPunct="0">
                <a:spcBef>
                  <a:spcPts val="0"/>
                </a:spcBef>
                <a:buClr>
                  <a:srgbClr val="000000"/>
                </a:buClr>
              </a:pPr>
              <a:endParaRPr lang="ko-KR" altLang="en-US" smtClean="0">
                <a:latin typeface="Optima" pitchFamily="2" charset="2"/>
              </a:endParaRPr>
            </a:p>
          </p:txBody>
        </p:sp>
        <p:sp>
          <p:nvSpPr>
            <p:cNvPr id="138" name="모서리가 둥근 직사각형 137"/>
            <p:cNvSpPr/>
            <p:nvPr/>
          </p:nvSpPr>
          <p:spPr bwMode="auto">
            <a:xfrm>
              <a:off x="2284050" y="2709475"/>
              <a:ext cx="1368190" cy="1334067"/>
            </a:xfrm>
            <a:prstGeom prst="roundRect">
              <a:avLst>
                <a:gd name="adj" fmla="val 350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  <a:effectLst/>
          </p:spPr>
          <p:txBody>
            <a:bodyPr wrap="square" lIns="0" tIns="0" rIns="0" bIns="0" rtlCol="0" anchor="t">
              <a:noAutofit/>
            </a:bodyPr>
            <a:lstStyle/>
            <a:p>
              <a:pPr algn="r" eaLnBrk="0" latinLnBrk="0" hangingPunct="0">
                <a:spcBef>
                  <a:spcPts val="0"/>
                </a:spcBef>
                <a:buClr>
                  <a:srgbClr val="000000"/>
                </a:buClr>
              </a:pPr>
              <a:r>
                <a:rPr lang="en-US" altLang="ko-KR" sz="900" b="0" smtClean="0">
                  <a:solidFill>
                    <a:srgbClr val="000000">
                      <a:lumMod val="75000"/>
                      <a:lumOff val="25000"/>
                    </a:srgbClr>
                  </a:solidFill>
                  <a:latin typeface="Optima" pitchFamily="2" charset="2"/>
                </a:rPr>
                <a:t>SW Developement Skill</a:t>
              </a:r>
              <a:endParaRPr lang="ko-KR" altLang="en-US" sz="900" b="0" smtClean="0">
                <a:solidFill>
                  <a:srgbClr val="000000">
                    <a:lumMod val="75000"/>
                    <a:lumOff val="25000"/>
                  </a:srgbClr>
                </a:solidFill>
                <a:latin typeface="Optima" pitchFamily="2" charset="2"/>
              </a:endParaRPr>
            </a:p>
          </p:txBody>
        </p:sp>
        <p:sp>
          <p:nvSpPr>
            <p:cNvPr id="139" name="모서리가 둥근 직사각형 138"/>
            <p:cNvSpPr/>
            <p:nvPr/>
          </p:nvSpPr>
          <p:spPr bwMode="auto">
            <a:xfrm>
              <a:off x="771840" y="2709474"/>
              <a:ext cx="1368190" cy="1334067"/>
            </a:xfrm>
            <a:prstGeom prst="roundRect">
              <a:avLst>
                <a:gd name="adj" fmla="val 350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  <a:effectLst/>
          </p:spPr>
          <p:txBody>
            <a:bodyPr wrap="square" lIns="0" tIns="0" rIns="0" bIns="0" rtlCol="0" anchor="t">
              <a:noAutofit/>
            </a:bodyPr>
            <a:lstStyle/>
            <a:p>
              <a:pPr eaLnBrk="0" latinLnBrk="0" hangingPunct="0">
                <a:spcBef>
                  <a:spcPts val="0"/>
                </a:spcBef>
                <a:buClr>
                  <a:srgbClr val="000000"/>
                </a:buClr>
              </a:pPr>
              <a:r>
                <a:rPr lang="en-US" altLang="ko-KR" sz="900" b="0" smtClean="0">
                  <a:solidFill>
                    <a:srgbClr val="000000">
                      <a:lumMod val="75000"/>
                      <a:lumOff val="25000"/>
                    </a:srgbClr>
                  </a:solidFill>
                  <a:latin typeface="Optima" pitchFamily="2" charset="2"/>
                </a:rPr>
                <a:t>Domain Skill</a:t>
              </a:r>
              <a:endParaRPr lang="ko-KR" altLang="en-US" sz="900" b="0" smtClean="0">
                <a:solidFill>
                  <a:srgbClr val="000000">
                    <a:lumMod val="75000"/>
                    <a:lumOff val="25000"/>
                  </a:srgbClr>
                </a:solidFill>
                <a:latin typeface="Optima" pitchFamily="2" charset="2"/>
              </a:endParaRPr>
            </a:p>
          </p:txBody>
        </p:sp>
        <p:sp>
          <p:nvSpPr>
            <p:cNvPr id="140" name="모서리가 둥근 직사각형 139"/>
            <p:cNvSpPr/>
            <p:nvPr/>
          </p:nvSpPr>
          <p:spPr bwMode="auto">
            <a:xfrm>
              <a:off x="2284050" y="4179865"/>
              <a:ext cx="1368190" cy="1338000"/>
            </a:xfrm>
            <a:prstGeom prst="roundRect">
              <a:avLst>
                <a:gd name="adj" fmla="val 3546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  <a:effectLst/>
          </p:spPr>
          <p:txBody>
            <a:bodyPr wrap="square" lIns="0" tIns="0" rIns="0" bIns="0" rtlCol="0" anchor="b">
              <a:noAutofit/>
            </a:bodyPr>
            <a:lstStyle/>
            <a:p>
              <a:pPr algn="r" eaLnBrk="0" latinLnBrk="0" hangingPunct="0">
                <a:spcBef>
                  <a:spcPts val="0"/>
                </a:spcBef>
                <a:buClr>
                  <a:srgbClr val="000000"/>
                </a:buClr>
              </a:pPr>
              <a:r>
                <a:rPr lang="en-US" altLang="ko-KR" sz="900" b="0" smtClean="0">
                  <a:solidFill>
                    <a:srgbClr val="000000">
                      <a:lumMod val="75000"/>
                      <a:lumOff val="25000"/>
                    </a:srgbClr>
                  </a:solidFill>
                  <a:latin typeface="Optima" pitchFamily="2" charset="2"/>
                </a:rPr>
                <a:t>Communication Skill</a:t>
              </a:r>
              <a:endParaRPr lang="ko-KR" altLang="en-US" sz="900" b="0" smtClean="0">
                <a:solidFill>
                  <a:srgbClr val="000000">
                    <a:lumMod val="75000"/>
                    <a:lumOff val="25000"/>
                  </a:srgbClr>
                </a:solidFill>
                <a:latin typeface="Optima" pitchFamily="2" charset="2"/>
              </a:endParaRPr>
            </a:p>
          </p:txBody>
        </p:sp>
        <p:sp>
          <p:nvSpPr>
            <p:cNvPr id="141" name="모서리가 둥근 직사각형 140"/>
            <p:cNvSpPr/>
            <p:nvPr/>
          </p:nvSpPr>
          <p:spPr bwMode="auto">
            <a:xfrm>
              <a:off x="771840" y="4179866"/>
              <a:ext cx="1368190" cy="1338000"/>
            </a:xfrm>
            <a:prstGeom prst="roundRect">
              <a:avLst>
                <a:gd name="adj" fmla="val 2452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  <a:effectLst/>
          </p:spPr>
          <p:txBody>
            <a:bodyPr wrap="square" lIns="0" tIns="0" rIns="0" bIns="0" rtlCol="0" anchor="b">
              <a:noAutofit/>
            </a:bodyPr>
            <a:lstStyle/>
            <a:p>
              <a:pPr eaLnBrk="0" latinLnBrk="0" hangingPunct="0">
                <a:spcBef>
                  <a:spcPts val="0"/>
                </a:spcBef>
                <a:buClr>
                  <a:srgbClr val="000000"/>
                </a:buClr>
              </a:pPr>
              <a:r>
                <a:rPr lang="en-US" altLang="ko-KR" sz="900" b="0" smtClean="0">
                  <a:solidFill>
                    <a:srgbClr val="000000">
                      <a:lumMod val="75000"/>
                      <a:lumOff val="25000"/>
                    </a:srgbClr>
                  </a:solidFill>
                  <a:latin typeface="Optima" pitchFamily="2" charset="2"/>
                </a:rPr>
                <a:t>Leading Skill</a:t>
              </a:r>
              <a:endParaRPr lang="ko-KR" altLang="en-US" sz="900" b="0" smtClean="0">
                <a:solidFill>
                  <a:srgbClr val="000000">
                    <a:lumMod val="75000"/>
                    <a:lumOff val="25000"/>
                  </a:srgbClr>
                </a:solidFill>
                <a:latin typeface="Optima" pitchFamily="2" charset="2"/>
              </a:endParaRPr>
            </a:p>
          </p:txBody>
        </p:sp>
        <p:sp>
          <p:nvSpPr>
            <p:cNvPr id="142" name="TextBox 141"/>
            <p:cNvSpPr txBox="1"/>
            <p:nvPr/>
          </p:nvSpPr>
          <p:spPr bwMode="auto">
            <a:xfrm rot="16200000">
              <a:off x="3343709" y="3984745"/>
              <a:ext cx="864120" cy="246221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square" lIns="36000" rIns="36000" rtlCol="0">
              <a:spAutoFit/>
            </a:bodyPr>
            <a:lstStyle/>
            <a:p>
              <a:pPr algn="ctr" defTabSz="708025" eaLnBrk="0" latinLnBrk="0" hangingPunct="0">
                <a:spcBef>
                  <a:spcPts val="0"/>
                </a:spcBef>
                <a:buClr>
                  <a:srgbClr val="006699"/>
                </a:buClr>
              </a:pPr>
              <a:r>
                <a:rPr lang="ko-KR" altLang="en-US" sz="1000" b="0" smtClean="0">
                  <a:solidFill>
                    <a:srgbClr val="000000">
                      <a:lumMod val="75000"/>
                      <a:lumOff val="25000"/>
                    </a:srgbClr>
                  </a:solidFill>
                  <a:latin typeface="Optima"/>
                  <a:ea typeface="가는각진제목체"/>
                </a:rPr>
                <a:t>지식</a:t>
              </a:r>
              <a:endParaRPr lang="ko-KR" altLang="en-US" sz="1000" b="0" dirty="0">
                <a:solidFill>
                  <a:srgbClr val="000000">
                    <a:lumMod val="75000"/>
                    <a:lumOff val="25000"/>
                  </a:srgbClr>
                </a:solidFill>
                <a:latin typeface="Optima"/>
                <a:ea typeface="가는각진제목체"/>
              </a:endParaRPr>
            </a:p>
          </p:txBody>
        </p:sp>
        <p:sp>
          <p:nvSpPr>
            <p:cNvPr id="143" name="TextBox 142"/>
            <p:cNvSpPr txBox="1"/>
            <p:nvPr/>
          </p:nvSpPr>
          <p:spPr bwMode="auto">
            <a:xfrm>
              <a:off x="1780398" y="2451626"/>
              <a:ext cx="864120" cy="246221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square" lIns="36000" rIns="36000" rtlCol="0">
              <a:spAutoFit/>
            </a:bodyPr>
            <a:lstStyle/>
            <a:p>
              <a:pPr defTabSz="708025" eaLnBrk="0" latinLnBrk="0" hangingPunct="0">
                <a:spcBef>
                  <a:spcPts val="0"/>
                </a:spcBef>
                <a:buClr>
                  <a:srgbClr val="006699"/>
                </a:buClr>
              </a:pPr>
              <a:r>
                <a:rPr lang="ko-KR" altLang="en-US" sz="1000" b="0" smtClean="0">
                  <a:solidFill>
                    <a:srgbClr val="000000">
                      <a:lumMod val="75000"/>
                      <a:lumOff val="25000"/>
                    </a:srgbClr>
                  </a:solidFill>
                  <a:latin typeface="Optima"/>
                  <a:ea typeface="가는각진제목체"/>
                </a:rPr>
                <a:t>경험</a:t>
              </a:r>
              <a:r>
                <a:rPr lang="en-US" altLang="ko-KR" sz="1000" b="0" smtClean="0">
                  <a:solidFill>
                    <a:srgbClr val="000000">
                      <a:lumMod val="75000"/>
                      <a:lumOff val="25000"/>
                    </a:srgbClr>
                  </a:solidFill>
                  <a:latin typeface="Optima"/>
                  <a:ea typeface="가는각진제목체"/>
                </a:rPr>
                <a:t>(</a:t>
              </a:r>
              <a:r>
                <a:rPr lang="ko-KR" altLang="en-US" sz="1000" b="0" smtClean="0">
                  <a:solidFill>
                    <a:srgbClr val="000000">
                      <a:lumMod val="75000"/>
                      <a:lumOff val="25000"/>
                    </a:srgbClr>
                  </a:solidFill>
                  <a:latin typeface="Optima"/>
                  <a:ea typeface="가는각진제목체"/>
                </a:rPr>
                <a:t>지수</a:t>
              </a:r>
              <a:r>
                <a:rPr lang="en-US" altLang="ko-KR" sz="1000" b="0" smtClean="0">
                  <a:solidFill>
                    <a:srgbClr val="000000">
                      <a:lumMod val="75000"/>
                      <a:lumOff val="25000"/>
                    </a:srgbClr>
                  </a:solidFill>
                  <a:latin typeface="Optima"/>
                  <a:ea typeface="가는각진제목체"/>
                </a:rPr>
                <a:t>/</a:t>
              </a:r>
              <a:r>
                <a:rPr lang="ko-KR" altLang="en-US" sz="1000" b="0" smtClean="0">
                  <a:solidFill>
                    <a:srgbClr val="000000">
                      <a:lumMod val="75000"/>
                      <a:lumOff val="25000"/>
                    </a:srgbClr>
                  </a:solidFill>
                  <a:latin typeface="Optima"/>
                  <a:ea typeface="가는각진제목체"/>
                </a:rPr>
                <a:t>횟</a:t>
              </a:r>
              <a:r>
                <a:rPr lang="ko-KR" altLang="en-US" sz="1000" b="0">
                  <a:solidFill>
                    <a:srgbClr val="000000">
                      <a:lumMod val="75000"/>
                      <a:lumOff val="25000"/>
                    </a:srgbClr>
                  </a:solidFill>
                  <a:latin typeface="Optima"/>
                  <a:ea typeface="가는각진제목체"/>
                </a:rPr>
                <a:t>수</a:t>
              </a:r>
              <a:r>
                <a:rPr lang="en-US" altLang="ko-KR" sz="1000" b="0" smtClean="0">
                  <a:solidFill>
                    <a:srgbClr val="000000">
                      <a:lumMod val="75000"/>
                      <a:lumOff val="25000"/>
                    </a:srgbClr>
                  </a:solidFill>
                  <a:latin typeface="Optima"/>
                  <a:ea typeface="가는각진제목체"/>
                </a:rPr>
                <a:t>)</a:t>
              </a:r>
              <a:endParaRPr lang="ko-KR" altLang="en-US" sz="1000" b="0" dirty="0">
                <a:solidFill>
                  <a:srgbClr val="000000">
                    <a:lumMod val="75000"/>
                    <a:lumOff val="25000"/>
                  </a:srgbClr>
                </a:solidFill>
                <a:latin typeface="Optima"/>
                <a:ea typeface="가는각진제목체"/>
              </a:endParaRPr>
            </a:p>
          </p:txBody>
        </p:sp>
        <p:sp>
          <p:nvSpPr>
            <p:cNvPr id="144" name="타원 143"/>
            <p:cNvSpPr/>
            <p:nvPr/>
          </p:nvSpPr>
          <p:spPr bwMode="auto">
            <a:xfrm>
              <a:off x="1851990" y="3747806"/>
              <a:ext cx="720100" cy="720100"/>
            </a:xfrm>
            <a:prstGeom prst="ellipse">
              <a:avLst/>
            </a:prstGeom>
            <a:noFill/>
            <a:ln w="6350">
              <a:solidFill>
                <a:schemeClr val="bg1">
                  <a:lumMod val="50000"/>
                </a:schemeClr>
              </a:solidFill>
              <a:prstDash val="sysDot"/>
              <a:round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eaLnBrk="0" latinLnBrk="0" hangingPunct="0">
                <a:spcBef>
                  <a:spcPts val="0"/>
                </a:spcBef>
                <a:buClr>
                  <a:srgbClr val="000000"/>
                </a:buClr>
              </a:pPr>
              <a:endParaRPr lang="ko-KR" altLang="en-US" smtClean="0">
                <a:latin typeface="Optima" pitchFamily="2" charset="2"/>
              </a:endParaRPr>
            </a:p>
          </p:txBody>
        </p:sp>
        <p:sp>
          <p:nvSpPr>
            <p:cNvPr id="145" name="타원 144"/>
            <p:cNvSpPr/>
            <p:nvPr/>
          </p:nvSpPr>
          <p:spPr bwMode="auto">
            <a:xfrm>
              <a:off x="1635960" y="3531776"/>
              <a:ext cx="1152160" cy="1152160"/>
            </a:xfrm>
            <a:prstGeom prst="ellipse">
              <a:avLst/>
            </a:prstGeom>
            <a:noFill/>
            <a:ln w="6350">
              <a:solidFill>
                <a:srgbClr val="FF9966"/>
              </a:solidFill>
              <a:prstDash val="sysDot"/>
              <a:round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eaLnBrk="0" latinLnBrk="0" hangingPunct="0">
                <a:spcBef>
                  <a:spcPts val="0"/>
                </a:spcBef>
                <a:buClr>
                  <a:srgbClr val="000000"/>
                </a:buClr>
              </a:pPr>
              <a:endParaRPr lang="ko-KR" altLang="en-US" smtClean="0">
                <a:latin typeface="Optima" pitchFamily="2" charset="2"/>
              </a:endParaRPr>
            </a:p>
          </p:txBody>
        </p:sp>
        <p:sp>
          <p:nvSpPr>
            <p:cNvPr id="146" name="타원 145"/>
            <p:cNvSpPr/>
            <p:nvPr/>
          </p:nvSpPr>
          <p:spPr bwMode="auto">
            <a:xfrm>
              <a:off x="1419930" y="3315746"/>
              <a:ext cx="1584220" cy="1584220"/>
            </a:xfrm>
            <a:prstGeom prst="ellipse">
              <a:avLst/>
            </a:prstGeom>
            <a:noFill/>
            <a:ln w="6350">
              <a:solidFill>
                <a:srgbClr val="FF9966"/>
              </a:solidFill>
              <a:prstDash val="sysDot"/>
              <a:round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eaLnBrk="0" latinLnBrk="0" hangingPunct="0">
                <a:spcBef>
                  <a:spcPts val="0"/>
                </a:spcBef>
                <a:buClr>
                  <a:srgbClr val="000000"/>
                </a:buClr>
              </a:pPr>
              <a:endParaRPr lang="ko-KR" altLang="en-US" smtClean="0">
                <a:latin typeface="Optima" pitchFamily="2" charset="2"/>
              </a:endParaRPr>
            </a:p>
          </p:txBody>
        </p:sp>
        <p:sp>
          <p:nvSpPr>
            <p:cNvPr id="147" name="타원 146"/>
            <p:cNvSpPr/>
            <p:nvPr/>
          </p:nvSpPr>
          <p:spPr bwMode="auto">
            <a:xfrm>
              <a:off x="1203900" y="3099716"/>
              <a:ext cx="2016280" cy="2016280"/>
            </a:xfrm>
            <a:prstGeom prst="ellipse">
              <a:avLst/>
            </a:prstGeom>
            <a:noFill/>
            <a:ln w="6350">
              <a:solidFill>
                <a:srgbClr val="FF9966"/>
              </a:solidFill>
              <a:prstDash val="sysDot"/>
              <a:round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eaLnBrk="0" latinLnBrk="0" hangingPunct="0">
                <a:spcBef>
                  <a:spcPts val="0"/>
                </a:spcBef>
                <a:buClr>
                  <a:srgbClr val="000000"/>
                </a:buClr>
              </a:pPr>
              <a:endParaRPr lang="ko-KR" altLang="en-US" smtClean="0">
                <a:latin typeface="Optima" pitchFamily="2" charset="2"/>
              </a:endParaRPr>
            </a:p>
          </p:txBody>
        </p:sp>
        <p:sp>
          <p:nvSpPr>
            <p:cNvPr id="148" name="타원 147"/>
            <p:cNvSpPr/>
            <p:nvPr/>
          </p:nvSpPr>
          <p:spPr bwMode="auto">
            <a:xfrm>
              <a:off x="987870" y="2883686"/>
              <a:ext cx="2448340" cy="2448340"/>
            </a:xfrm>
            <a:prstGeom prst="ellipse">
              <a:avLst/>
            </a:prstGeom>
            <a:noFill/>
            <a:ln w="6350">
              <a:solidFill>
                <a:srgbClr val="FF9966"/>
              </a:solidFill>
              <a:prstDash val="sysDot"/>
              <a:round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eaLnBrk="0" latinLnBrk="0" hangingPunct="0">
                <a:spcBef>
                  <a:spcPts val="0"/>
                </a:spcBef>
                <a:buClr>
                  <a:srgbClr val="000000"/>
                </a:buClr>
              </a:pPr>
              <a:endParaRPr lang="ko-KR" altLang="en-US" smtClean="0">
                <a:latin typeface="Optima" pitchFamily="2" charset="2"/>
              </a:endParaRPr>
            </a:p>
          </p:txBody>
        </p:sp>
        <p:sp>
          <p:nvSpPr>
            <p:cNvPr id="149" name="직사각형 148"/>
            <p:cNvSpPr/>
            <p:nvPr/>
          </p:nvSpPr>
          <p:spPr bwMode="auto">
            <a:xfrm rot="16200000">
              <a:off x="2140030" y="2668587"/>
              <a:ext cx="144020" cy="28804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eaLnBrk="0" latinLnBrk="0" hangingPunct="0">
                <a:spcBef>
                  <a:spcPts val="0"/>
                </a:spcBef>
                <a:buClr>
                  <a:srgbClr val="000000"/>
                </a:buClr>
              </a:pPr>
              <a:endParaRPr lang="ko-KR" altLang="en-US" sz="900" smtClean="0">
                <a:solidFill>
                  <a:srgbClr val="FFFFFF">
                    <a:lumMod val="50000"/>
                  </a:srgbClr>
                </a:solidFill>
                <a:latin typeface="Optima" pitchFamily="2" charset="2"/>
              </a:endParaRPr>
            </a:p>
          </p:txBody>
        </p:sp>
        <p:sp>
          <p:nvSpPr>
            <p:cNvPr id="150" name="모서리가 둥근 직사각형 149"/>
            <p:cNvSpPr/>
            <p:nvPr/>
          </p:nvSpPr>
          <p:spPr bwMode="auto">
            <a:xfrm>
              <a:off x="2356060" y="3963836"/>
              <a:ext cx="216030" cy="14402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 eaLnBrk="0" latinLnBrk="0" hangingPunct="0">
                <a:spcBef>
                  <a:spcPts val="0"/>
                </a:spcBef>
                <a:buClr>
                  <a:srgbClr val="000000"/>
                </a:buClr>
              </a:pPr>
              <a:r>
                <a:rPr lang="en-US" altLang="ko-KR" sz="800" b="0" smtClean="0">
                  <a:solidFill>
                    <a:srgbClr val="FFFFFF">
                      <a:lumMod val="50000"/>
                    </a:srgbClr>
                  </a:solidFill>
                  <a:latin typeface="Optima" pitchFamily="2" charset="2"/>
                </a:rPr>
                <a:t>3</a:t>
              </a:r>
              <a:endParaRPr lang="ko-KR" altLang="en-US" sz="800" b="0" smtClean="0">
                <a:solidFill>
                  <a:srgbClr val="FFFFFF">
                    <a:lumMod val="50000"/>
                  </a:srgbClr>
                </a:solidFill>
                <a:latin typeface="Optima" pitchFamily="2" charset="2"/>
              </a:endParaRPr>
            </a:p>
          </p:txBody>
        </p:sp>
        <p:sp>
          <p:nvSpPr>
            <p:cNvPr id="151" name="모서리가 둥근 직사각형 150"/>
            <p:cNvSpPr/>
            <p:nvPr/>
          </p:nvSpPr>
          <p:spPr bwMode="auto">
            <a:xfrm>
              <a:off x="2572090" y="3963836"/>
              <a:ext cx="216030" cy="14402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 eaLnBrk="0" latinLnBrk="0" hangingPunct="0">
                <a:spcBef>
                  <a:spcPts val="0"/>
                </a:spcBef>
                <a:buClr>
                  <a:srgbClr val="000000"/>
                </a:buClr>
              </a:pPr>
              <a:r>
                <a:rPr lang="en-US" altLang="ko-KR" sz="800" b="0">
                  <a:solidFill>
                    <a:srgbClr val="FFFFFF">
                      <a:lumMod val="50000"/>
                    </a:srgbClr>
                  </a:solidFill>
                  <a:latin typeface="Optima" pitchFamily="2" charset="2"/>
                </a:rPr>
                <a:t>6</a:t>
              </a:r>
              <a:endParaRPr lang="ko-KR" altLang="en-US" sz="800" b="0" smtClean="0">
                <a:solidFill>
                  <a:srgbClr val="FFFFFF">
                    <a:lumMod val="50000"/>
                  </a:srgbClr>
                </a:solidFill>
                <a:latin typeface="Optima" pitchFamily="2" charset="2"/>
              </a:endParaRPr>
            </a:p>
          </p:txBody>
        </p:sp>
        <p:sp>
          <p:nvSpPr>
            <p:cNvPr id="152" name="모서리가 둥근 직사각형 151"/>
            <p:cNvSpPr/>
            <p:nvPr/>
          </p:nvSpPr>
          <p:spPr bwMode="auto">
            <a:xfrm>
              <a:off x="2788120" y="3963836"/>
              <a:ext cx="216030" cy="14402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 eaLnBrk="0" latinLnBrk="0" hangingPunct="0">
                <a:spcBef>
                  <a:spcPts val="0"/>
                </a:spcBef>
                <a:buClr>
                  <a:srgbClr val="000000"/>
                </a:buClr>
              </a:pPr>
              <a:r>
                <a:rPr lang="en-US" altLang="ko-KR" sz="800" b="0">
                  <a:solidFill>
                    <a:srgbClr val="FFFFFF">
                      <a:lumMod val="50000"/>
                    </a:srgbClr>
                  </a:solidFill>
                  <a:latin typeface="Optima" pitchFamily="2" charset="2"/>
                </a:rPr>
                <a:t>9</a:t>
              </a:r>
              <a:endParaRPr lang="ko-KR" altLang="en-US" sz="800" b="0" smtClean="0">
                <a:solidFill>
                  <a:srgbClr val="FFFFFF">
                    <a:lumMod val="50000"/>
                  </a:srgbClr>
                </a:solidFill>
                <a:latin typeface="Optima" pitchFamily="2" charset="2"/>
              </a:endParaRPr>
            </a:p>
          </p:txBody>
        </p:sp>
        <p:sp>
          <p:nvSpPr>
            <p:cNvPr id="153" name="모서리가 둥근 직사각형 152"/>
            <p:cNvSpPr/>
            <p:nvPr/>
          </p:nvSpPr>
          <p:spPr bwMode="auto">
            <a:xfrm>
              <a:off x="3004150" y="3963836"/>
              <a:ext cx="216030" cy="14402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 eaLnBrk="0" latinLnBrk="0" hangingPunct="0">
                <a:spcBef>
                  <a:spcPts val="0"/>
                </a:spcBef>
                <a:buClr>
                  <a:srgbClr val="000000"/>
                </a:buClr>
              </a:pPr>
              <a:r>
                <a:rPr lang="en-US" altLang="ko-KR" sz="800" b="0" smtClean="0">
                  <a:solidFill>
                    <a:srgbClr val="FFFFFF">
                      <a:lumMod val="50000"/>
                    </a:srgbClr>
                  </a:solidFill>
                  <a:latin typeface="Optima" pitchFamily="2" charset="2"/>
                </a:rPr>
                <a:t>12</a:t>
              </a:r>
              <a:endParaRPr lang="ko-KR" altLang="en-US" sz="800" b="0" smtClean="0">
                <a:solidFill>
                  <a:srgbClr val="FFFFFF">
                    <a:lumMod val="50000"/>
                  </a:srgbClr>
                </a:solidFill>
                <a:latin typeface="Optima" pitchFamily="2" charset="2"/>
              </a:endParaRPr>
            </a:p>
          </p:txBody>
        </p:sp>
        <p:sp>
          <p:nvSpPr>
            <p:cNvPr id="154" name="모서리가 둥근 직사각형 153"/>
            <p:cNvSpPr/>
            <p:nvPr/>
          </p:nvSpPr>
          <p:spPr bwMode="auto">
            <a:xfrm>
              <a:off x="3220180" y="3963836"/>
              <a:ext cx="216030" cy="14402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 eaLnBrk="0" latinLnBrk="0" hangingPunct="0">
                <a:spcBef>
                  <a:spcPts val="0"/>
                </a:spcBef>
                <a:buClr>
                  <a:srgbClr val="000000"/>
                </a:buClr>
              </a:pPr>
              <a:r>
                <a:rPr lang="en-US" altLang="ko-KR" sz="800" b="0" smtClean="0">
                  <a:solidFill>
                    <a:srgbClr val="FFFFFF">
                      <a:lumMod val="50000"/>
                    </a:srgbClr>
                  </a:solidFill>
                  <a:latin typeface="Optima" pitchFamily="2" charset="2"/>
                </a:rPr>
                <a:t>15</a:t>
              </a:r>
              <a:endParaRPr lang="ko-KR" altLang="en-US" sz="800" b="0" smtClean="0">
                <a:solidFill>
                  <a:srgbClr val="FFFFFF">
                    <a:lumMod val="50000"/>
                  </a:srgbClr>
                </a:solidFill>
                <a:latin typeface="Optima" pitchFamily="2" charset="2"/>
              </a:endParaRPr>
            </a:p>
          </p:txBody>
        </p:sp>
        <p:sp>
          <p:nvSpPr>
            <p:cNvPr id="155" name="모서리가 둥근 직사각형 154"/>
            <p:cNvSpPr/>
            <p:nvPr/>
          </p:nvSpPr>
          <p:spPr bwMode="auto">
            <a:xfrm>
              <a:off x="3436210" y="3963836"/>
              <a:ext cx="216030" cy="14402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 eaLnBrk="0" latinLnBrk="0" hangingPunct="0">
                <a:spcBef>
                  <a:spcPts val="0"/>
                </a:spcBef>
                <a:buClr>
                  <a:srgbClr val="000000"/>
                </a:buClr>
              </a:pPr>
              <a:endParaRPr lang="ko-KR" altLang="en-US" sz="800" b="0" smtClean="0">
                <a:solidFill>
                  <a:srgbClr val="FFFFFF">
                    <a:lumMod val="50000"/>
                  </a:srgbClr>
                </a:solidFill>
                <a:latin typeface="Optima" pitchFamily="2" charset="2"/>
              </a:endParaRPr>
            </a:p>
          </p:txBody>
        </p:sp>
        <p:sp>
          <p:nvSpPr>
            <p:cNvPr id="156" name="모서리가 둥근 직사각형 155"/>
            <p:cNvSpPr/>
            <p:nvPr/>
          </p:nvSpPr>
          <p:spPr bwMode="auto">
            <a:xfrm>
              <a:off x="3436210" y="4107856"/>
              <a:ext cx="216030" cy="14402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 eaLnBrk="0" latinLnBrk="0" hangingPunct="0">
                <a:spcBef>
                  <a:spcPts val="0"/>
                </a:spcBef>
                <a:buClr>
                  <a:srgbClr val="000000"/>
                </a:buClr>
              </a:pPr>
              <a:endParaRPr lang="ko-KR" altLang="en-US" sz="800" b="0" smtClean="0">
                <a:solidFill>
                  <a:srgbClr val="FFFFFF">
                    <a:lumMod val="50000"/>
                  </a:srgbClr>
                </a:solidFill>
                <a:latin typeface="Optima" pitchFamily="2" charset="2"/>
              </a:endParaRPr>
            </a:p>
          </p:txBody>
        </p:sp>
        <p:sp>
          <p:nvSpPr>
            <p:cNvPr id="157" name="모서리가 둥근 직사각형 156"/>
            <p:cNvSpPr/>
            <p:nvPr/>
          </p:nvSpPr>
          <p:spPr bwMode="auto">
            <a:xfrm>
              <a:off x="771840" y="3963836"/>
              <a:ext cx="216030" cy="14402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 eaLnBrk="0" latinLnBrk="0" hangingPunct="0">
                <a:spcBef>
                  <a:spcPts val="0"/>
                </a:spcBef>
                <a:buClr>
                  <a:srgbClr val="000000"/>
                </a:buClr>
              </a:pPr>
              <a:endParaRPr lang="ko-KR" altLang="en-US" sz="800" b="0" smtClean="0">
                <a:solidFill>
                  <a:srgbClr val="FFFFFF">
                    <a:lumMod val="50000"/>
                  </a:srgbClr>
                </a:solidFill>
                <a:latin typeface="Optima" pitchFamily="2" charset="2"/>
              </a:endParaRPr>
            </a:p>
          </p:txBody>
        </p:sp>
        <p:sp>
          <p:nvSpPr>
            <p:cNvPr id="158" name="모서리가 둥근 직사각형 157"/>
            <p:cNvSpPr/>
            <p:nvPr/>
          </p:nvSpPr>
          <p:spPr bwMode="auto">
            <a:xfrm>
              <a:off x="987870" y="3963836"/>
              <a:ext cx="216030" cy="14402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 eaLnBrk="0" latinLnBrk="0" hangingPunct="0">
                <a:spcBef>
                  <a:spcPts val="0"/>
                </a:spcBef>
                <a:buClr>
                  <a:srgbClr val="000000"/>
                </a:buClr>
              </a:pPr>
              <a:r>
                <a:rPr lang="en-US" altLang="ko-KR" sz="800" b="0">
                  <a:solidFill>
                    <a:srgbClr val="FFFFFF">
                      <a:lumMod val="50000"/>
                    </a:srgbClr>
                  </a:solidFill>
                  <a:latin typeface="Optima" pitchFamily="2" charset="2"/>
                </a:rPr>
                <a:t>5</a:t>
              </a:r>
              <a:endParaRPr lang="ko-KR" altLang="en-US" sz="800" b="0" smtClean="0">
                <a:solidFill>
                  <a:srgbClr val="FFFFFF">
                    <a:lumMod val="50000"/>
                  </a:srgbClr>
                </a:solidFill>
                <a:latin typeface="Optima" pitchFamily="2" charset="2"/>
              </a:endParaRPr>
            </a:p>
          </p:txBody>
        </p:sp>
        <p:sp>
          <p:nvSpPr>
            <p:cNvPr id="159" name="모서리가 둥근 직사각형 158"/>
            <p:cNvSpPr/>
            <p:nvPr/>
          </p:nvSpPr>
          <p:spPr bwMode="auto">
            <a:xfrm>
              <a:off x="1203900" y="3963836"/>
              <a:ext cx="216030" cy="14402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 eaLnBrk="0" latinLnBrk="0" hangingPunct="0">
                <a:spcBef>
                  <a:spcPts val="0"/>
                </a:spcBef>
                <a:buClr>
                  <a:srgbClr val="000000"/>
                </a:buClr>
              </a:pPr>
              <a:r>
                <a:rPr lang="en-US" altLang="ko-KR" sz="800" b="0">
                  <a:solidFill>
                    <a:srgbClr val="FFFFFF">
                      <a:lumMod val="50000"/>
                    </a:srgbClr>
                  </a:solidFill>
                  <a:latin typeface="Optima" pitchFamily="2" charset="2"/>
                </a:rPr>
                <a:t>4</a:t>
              </a:r>
              <a:endParaRPr lang="ko-KR" altLang="en-US" sz="800" b="0" smtClean="0">
                <a:solidFill>
                  <a:srgbClr val="FFFFFF">
                    <a:lumMod val="50000"/>
                  </a:srgbClr>
                </a:solidFill>
                <a:latin typeface="Optima" pitchFamily="2" charset="2"/>
              </a:endParaRPr>
            </a:p>
          </p:txBody>
        </p:sp>
        <p:sp>
          <p:nvSpPr>
            <p:cNvPr id="160" name="모서리가 둥근 직사각형 159"/>
            <p:cNvSpPr/>
            <p:nvPr/>
          </p:nvSpPr>
          <p:spPr bwMode="auto">
            <a:xfrm>
              <a:off x="1419930" y="3963836"/>
              <a:ext cx="216030" cy="14402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 eaLnBrk="0" latinLnBrk="0" hangingPunct="0">
                <a:spcBef>
                  <a:spcPts val="0"/>
                </a:spcBef>
                <a:buClr>
                  <a:srgbClr val="000000"/>
                </a:buClr>
              </a:pPr>
              <a:r>
                <a:rPr lang="en-US" altLang="ko-KR" sz="800" b="0" smtClean="0">
                  <a:solidFill>
                    <a:srgbClr val="FFFFFF">
                      <a:lumMod val="50000"/>
                    </a:srgbClr>
                  </a:solidFill>
                  <a:latin typeface="Optima" pitchFamily="2" charset="2"/>
                </a:rPr>
                <a:t>3</a:t>
              </a:r>
              <a:endParaRPr lang="ko-KR" altLang="en-US" sz="800" b="0" smtClean="0">
                <a:solidFill>
                  <a:srgbClr val="FFFFFF">
                    <a:lumMod val="50000"/>
                  </a:srgbClr>
                </a:solidFill>
                <a:latin typeface="Optima" pitchFamily="2" charset="2"/>
              </a:endParaRPr>
            </a:p>
          </p:txBody>
        </p:sp>
        <p:sp>
          <p:nvSpPr>
            <p:cNvPr id="161" name="모서리가 둥근 직사각형 160"/>
            <p:cNvSpPr/>
            <p:nvPr/>
          </p:nvSpPr>
          <p:spPr bwMode="auto">
            <a:xfrm>
              <a:off x="1635960" y="3963836"/>
              <a:ext cx="216030" cy="14402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 eaLnBrk="0" latinLnBrk="0" hangingPunct="0">
                <a:spcBef>
                  <a:spcPts val="0"/>
                </a:spcBef>
                <a:buClr>
                  <a:srgbClr val="000000"/>
                </a:buClr>
              </a:pPr>
              <a:r>
                <a:rPr lang="en-US" altLang="ko-KR" sz="800" b="0" smtClean="0">
                  <a:solidFill>
                    <a:srgbClr val="FFFFFF">
                      <a:lumMod val="50000"/>
                    </a:srgbClr>
                  </a:solidFill>
                  <a:latin typeface="Optima" pitchFamily="2" charset="2"/>
                </a:rPr>
                <a:t>2</a:t>
              </a:r>
              <a:endParaRPr lang="ko-KR" altLang="en-US" sz="800" b="0" smtClean="0">
                <a:solidFill>
                  <a:srgbClr val="FFFFFF">
                    <a:lumMod val="50000"/>
                  </a:srgbClr>
                </a:solidFill>
                <a:latin typeface="Optima" pitchFamily="2" charset="2"/>
              </a:endParaRPr>
            </a:p>
          </p:txBody>
        </p:sp>
        <p:sp>
          <p:nvSpPr>
            <p:cNvPr id="162" name="모서리가 둥근 직사각형 161"/>
            <p:cNvSpPr/>
            <p:nvPr/>
          </p:nvSpPr>
          <p:spPr bwMode="auto">
            <a:xfrm>
              <a:off x="1851990" y="3963836"/>
              <a:ext cx="216030" cy="14402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 eaLnBrk="0" latinLnBrk="0" hangingPunct="0">
                <a:spcBef>
                  <a:spcPts val="0"/>
                </a:spcBef>
                <a:buClr>
                  <a:srgbClr val="000000"/>
                </a:buClr>
              </a:pPr>
              <a:r>
                <a:rPr lang="en-US" altLang="ko-KR" sz="800" b="0" smtClean="0">
                  <a:solidFill>
                    <a:srgbClr val="FFFFFF">
                      <a:lumMod val="50000"/>
                    </a:srgbClr>
                  </a:solidFill>
                  <a:latin typeface="Optima" pitchFamily="2" charset="2"/>
                </a:rPr>
                <a:t>1</a:t>
              </a:r>
              <a:endParaRPr lang="ko-KR" altLang="en-US" sz="800" b="0" smtClean="0">
                <a:solidFill>
                  <a:srgbClr val="FFFFFF">
                    <a:lumMod val="50000"/>
                  </a:srgbClr>
                </a:solidFill>
                <a:latin typeface="Optima" pitchFamily="2" charset="2"/>
              </a:endParaRPr>
            </a:p>
          </p:txBody>
        </p:sp>
        <p:sp>
          <p:nvSpPr>
            <p:cNvPr id="163" name="모서리가 둥근 직사각형 162"/>
            <p:cNvSpPr/>
            <p:nvPr/>
          </p:nvSpPr>
          <p:spPr bwMode="auto">
            <a:xfrm>
              <a:off x="771840" y="4107856"/>
              <a:ext cx="216030" cy="14402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 eaLnBrk="0" latinLnBrk="0" hangingPunct="0">
                <a:spcBef>
                  <a:spcPts val="0"/>
                </a:spcBef>
                <a:buClr>
                  <a:srgbClr val="000000"/>
                </a:buClr>
              </a:pPr>
              <a:endParaRPr lang="ko-KR" altLang="en-US" sz="800" b="0" smtClean="0">
                <a:solidFill>
                  <a:srgbClr val="FFFFFF">
                    <a:lumMod val="50000"/>
                  </a:srgbClr>
                </a:solidFill>
                <a:latin typeface="Optima" pitchFamily="2" charset="2"/>
              </a:endParaRPr>
            </a:p>
          </p:txBody>
        </p:sp>
        <p:sp>
          <p:nvSpPr>
            <p:cNvPr id="164" name="모서리가 둥근 직사각형 163"/>
            <p:cNvSpPr/>
            <p:nvPr/>
          </p:nvSpPr>
          <p:spPr bwMode="auto">
            <a:xfrm>
              <a:off x="1708388" y="4107856"/>
              <a:ext cx="359632" cy="14402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 eaLnBrk="0" latinLnBrk="0" hangingPunct="0">
                <a:spcBef>
                  <a:spcPts val="0"/>
                </a:spcBef>
                <a:buClr>
                  <a:srgbClr val="000000"/>
                </a:buClr>
              </a:pPr>
              <a:r>
                <a:rPr lang="en-US" altLang="ko-KR" sz="800" b="0" smtClean="0">
                  <a:solidFill>
                    <a:srgbClr val="FFFFFF">
                      <a:lumMod val="50000"/>
                    </a:srgbClr>
                  </a:solidFill>
                  <a:latin typeface="Optima" pitchFamily="2" charset="2"/>
                </a:rPr>
                <a:t>3</a:t>
              </a:r>
              <a:endParaRPr lang="ko-KR" altLang="en-US" sz="800" b="0" smtClean="0">
                <a:solidFill>
                  <a:srgbClr val="FFFFFF">
                    <a:lumMod val="50000"/>
                  </a:srgbClr>
                </a:solidFill>
                <a:latin typeface="Optima" pitchFamily="2" charset="2"/>
              </a:endParaRPr>
            </a:p>
          </p:txBody>
        </p:sp>
        <p:sp>
          <p:nvSpPr>
            <p:cNvPr id="165" name="모서리가 둥근 직사각형 164"/>
            <p:cNvSpPr/>
            <p:nvPr/>
          </p:nvSpPr>
          <p:spPr bwMode="auto">
            <a:xfrm>
              <a:off x="2212040" y="3747805"/>
              <a:ext cx="144020" cy="216031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 eaLnBrk="0" latinLnBrk="0" hangingPunct="0">
                <a:spcBef>
                  <a:spcPts val="0"/>
                </a:spcBef>
                <a:buClr>
                  <a:srgbClr val="000000"/>
                </a:buClr>
              </a:pPr>
              <a:r>
                <a:rPr lang="en-US" altLang="ko-KR" sz="800" b="0" smtClean="0">
                  <a:solidFill>
                    <a:srgbClr val="FFFFFF">
                      <a:lumMod val="50000"/>
                    </a:srgbClr>
                  </a:solidFill>
                  <a:latin typeface="Optima" pitchFamily="2" charset="2"/>
                </a:rPr>
                <a:t>10</a:t>
              </a:r>
              <a:endParaRPr lang="ko-KR" altLang="en-US" sz="800" b="0" smtClean="0">
                <a:solidFill>
                  <a:srgbClr val="FFFFFF">
                    <a:lumMod val="50000"/>
                  </a:srgbClr>
                </a:solidFill>
                <a:latin typeface="Optima" pitchFamily="2" charset="2"/>
              </a:endParaRPr>
            </a:p>
          </p:txBody>
        </p:sp>
        <p:cxnSp>
          <p:nvCxnSpPr>
            <p:cNvPr id="166" name="직선 화살표 연결선 165"/>
            <p:cNvCxnSpPr>
              <a:endCxn id="142" idx="0"/>
            </p:cNvCxnSpPr>
            <p:nvPr/>
          </p:nvCxnSpPr>
          <p:spPr bwMode="auto">
            <a:xfrm>
              <a:off x="772258" y="4107856"/>
              <a:ext cx="2880401" cy="0"/>
            </a:xfrm>
            <a:prstGeom prst="straightConnector1">
              <a:avLst/>
            </a:prstGeom>
            <a:noFill/>
            <a:ln w="19050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triangle" w="med" len="med"/>
              <a:tailEnd type="triangle"/>
            </a:ln>
            <a:effectLst/>
          </p:spPr>
        </p:cxnSp>
        <p:sp>
          <p:nvSpPr>
            <p:cNvPr id="167" name="모서리가 둥근 직사각형 166"/>
            <p:cNvSpPr/>
            <p:nvPr/>
          </p:nvSpPr>
          <p:spPr bwMode="auto">
            <a:xfrm>
              <a:off x="2212040" y="3531776"/>
              <a:ext cx="144020" cy="21603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 eaLnBrk="0" latinLnBrk="0" hangingPunct="0">
                <a:spcBef>
                  <a:spcPts val="0"/>
                </a:spcBef>
                <a:buClr>
                  <a:srgbClr val="000000"/>
                </a:buClr>
              </a:pPr>
              <a:r>
                <a:rPr lang="en-US" altLang="ko-KR" sz="800" b="0" smtClean="0">
                  <a:solidFill>
                    <a:srgbClr val="FFFFFF">
                      <a:lumMod val="50000"/>
                    </a:srgbClr>
                  </a:solidFill>
                  <a:latin typeface="Optima" pitchFamily="2" charset="2"/>
                </a:rPr>
                <a:t>20</a:t>
              </a:r>
              <a:endParaRPr lang="ko-KR" altLang="en-US" sz="800" b="0" smtClean="0">
                <a:solidFill>
                  <a:srgbClr val="FFFFFF">
                    <a:lumMod val="50000"/>
                  </a:srgbClr>
                </a:solidFill>
                <a:latin typeface="Optima" pitchFamily="2" charset="2"/>
              </a:endParaRPr>
            </a:p>
          </p:txBody>
        </p:sp>
        <p:sp>
          <p:nvSpPr>
            <p:cNvPr id="168" name="모서리가 둥근 직사각형 167"/>
            <p:cNvSpPr/>
            <p:nvPr/>
          </p:nvSpPr>
          <p:spPr bwMode="auto">
            <a:xfrm>
              <a:off x="2212040" y="3315746"/>
              <a:ext cx="144020" cy="21603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 eaLnBrk="0" latinLnBrk="0" hangingPunct="0">
                <a:spcBef>
                  <a:spcPts val="0"/>
                </a:spcBef>
                <a:buClr>
                  <a:srgbClr val="000000"/>
                </a:buClr>
              </a:pPr>
              <a:r>
                <a:rPr lang="en-US" altLang="ko-KR" sz="800" b="0">
                  <a:solidFill>
                    <a:srgbClr val="FFFFFF">
                      <a:lumMod val="50000"/>
                    </a:srgbClr>
                  </a:solidFill>
                  <a:latin typeface="Optima" pitchFamily="2" charset="2"/>
                </a:rPr>
                <a:t>3</a:t>
              </a:r>
              <a:r>
                <a:rPr lang="en-US" altLang="ko-KR" sz="800" b="0" smtClean="0">
                  <a:solidFill>
                    <a:srgbClr val="FFFFFF">
                      <a:lumMod val="50000"/>
                    </a:srgbClr>
                  </a:solidFill>
                  <a:latin typeface="Optima" pitchFamily="2" charset="2"/>
                </a:rPr>
                <a:t>0</a:t>
              </a:r>
              <a:endParaRPr lang="ko-KR" altLang="en-US" sz="800" b="0" smtClean="0">
                <a:solidFill>
                  <a:srgbClr val="FFFFFF">
                    <a:lumMod val="50000"/>
                  </a:srgbClr>
                </a:solidFill>
                <a:latin typeface="Optima" pitchFamily="2" charset="2"/>
              </a:endParaRPr>
            </a:p>
          </p:txBody>
        </p:sp>
        <p:sp>
          <p:nvSpPr>
            <p:cNvPr id="169" name="모서리가 둥근 직사각형 168"/>
            <p:cNvSpPr/>
            <p:nvPr/>
          </p:nvSpPr>
          <p:spPr bwMode="auto">
            <a:xfrm>
              <a:off x="2212040" y="3099716"/>
              <a:ext cx="144020" cy="21603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 eaLnBrk="0" latinLnBrk="0" hangingPunct="0">
                <a:spcBef>
                  <a:spcPts val="0"/>
                </a:spcBef>
                <a:buClr>
                  <a:srgbClr val="000000"/>
                </a:buClr>
              </a:pPr>
              <a:r>
                <a:rPr lang="en-US" altLang="ko-KR" sz="800" b="0">
                  <a:solidFill>
                    <a:srgbClr val="FFFFFF">
                      <a:lumMod val="50000"/>
                    </a:srgbClr>
                  </a:solidFill>
                  <a:latin typeface="Optima" pitchFamily="2" charset="2"/>
                </a:rPr>
                <a:t>4</a:t>
              </a:r>
              <a:r>
                <a:rPr lang="en-US" altLang="ko-KR" sz="800" b="0" smtClean="0">
                  <a:solidFill>
                    <a:srgbClr val="FFFFFF">
                      <a:lumMod val="50000"/>
                    </a:srgbClr>
                  </a:solidFill>
                  <a:latin typeface="Optima" pitchFamily="2" charset="2"/>
                </a:rPr>
                <a:t>0</a:t>
              </a:r>
              <a:endParaRPr lang="ko-KR" altLang="en-US" sz="800" b="0" smtClean="0">
                <a:solidFill>
                  <a:srgbClr val="FFFFFF">
                    <a:lumMod val="50000"/>
                  </a:srgbClr>
                </a:solidFill>
                <a:latin typeface="Optima" pitchFamily="2" charset="2"/>
              </a:endParaRPr>
            </a:p>
          </p:txBody>
        </p:sp>
        <p:sp>
          <p:nvSpPr>
            <p:cNvPr id="170" name="모서리가 둥근 직사각형 169"/>
            <p:cNvSpPr/>
            <p:nvPr/>
          </p:nvSpPr>
          <p:spPr bwMode="auto">
            <a:xfrm>
              <a:off x="2212040" y="2883686"/>
              <a:ext cx="144020" cy="21603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 eaLnBrk="0" latinLnBrk="0" hangingPunct="0">
                <a:spcBef>
                  <a:spcPts val="0"/>
                </a:spcBef>
                <a:buClr>
                  <a:srgbClr val="000000"/>
                </a:buClr>
              </a:pPr>
              <a:r>
                <a:rPr lang="en-US" altLang="ko-KR" sz="800" b="0">
                  <a:solidFill>
                    <a:srgbClr val="FFFFFF">
                      <a:lumMod val="50000"/>
                    </a:srgbClr>
                  </a:solidFill>
                  <a:latin typeface="Optima" pitchFamily="2" charset="2"/>
                </a:rPr>
                <a:t>5</a:t>
              </a:r>
              <a:r>
                <a:rPr lang="en-US" altLang="ko-KR" sz="800" b="0" smtClean="0">
                  <a:solidFill>
                    <a:srgbClr val="FFFFFF">
                      <a:lumMod val="50000"/>
                    </a:srgbClr>
                  </a:solidFill>
                  <a:latin typeface="Optima" pitchFamily="2" charset="2"/>
                </a:rPr>
                <a:t>0</a:t>
              </a:r>
              <a:endParaRPr lang="ko-KR" altLang="en-US" sz="800" b="0" smtClean="0">
                <a:solidFill>
                  <a:srgbClr val="FFFFFF">
                    <a:lumMod val="50000"/>
                  </a:srgbClr>
                </a:solidFill>
                <a:latin typeface="Optima" pitchFamily="2" charset="2"/>
              </a:endParaRPr>
            </a:p>
          </p:txBody>
        </p:sp>
        <p:sp>
          <p:nvSpPr>
            <p:cNvPr id="171" name="모서리가 둥근 직사각형 170"/>
            <p:cNvSpPr/>
            <p:nvPr/>
          </p:nvSpPr>
          <p:spPr bwMode="auto">
            <a:xfrm>
              <a:off x="2212040" y="2709475"/>
              <a:ext cx="144020" cy="174211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 eaLnBrk="0" latinLnBrk="0" hangingPunct="0">
                <a:spcBef>
                  <a:spcPts val="0"/>
                </a:spcBef>
                <a:buClr>
                  <a:srgbClr val="000000"/>
                </a:buClr>
              </a:pPr>
              <a:endParaRPr lang="ko-KR" altLang="en-US" sz="800" b="0" smtClean="0">
                <a:solidFill>
                  <a:srgbClr val="FFFFFF">
                    <a:lumMod val="50000"/>
                  </a:srgbClr>
                </a:solidFill>
                <a:latin typeface="Optima" pitchFamily="2" charset="2"/>
              </a:endParaRPr>
            </a:p>
          </p:txBody>
        </p:sp>
        <p:sp>
          <p:nvSpPr>
            <p:cNvPr id="172" name="모서리가 둥근 직사각형 171"/>
            <p:cNvSpPr/>
            <p:nvPr/>
          </p:nvSpPr>
          <p:spPr bwMode="auto">
            <a:xfrm>
              <a:off x="2212040" y="5332026"/>
              <a:ext cx="144020" cy="185839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 eaLnBrk="0" latinLnBrk="0" hangingPunct="0">
                <a:spcBef>
                  <a:spcPts val="0"/>
                </a:spcBef>
                <a:buClr>
                  <a:srgbClr val="000000"/>
                </a:buClr>
              </a:pPr>
              <a:endParaRPr lang="ko-KR" altLang="en-US" sz="800" b="0" smtClean="0">
                <a:solidFill>
                  <a:srgbClr val="FFFFFF">
                    <a:lumMod val="50000"/>
                  </a:srgbClr>
                </a:solidFill>
                <a:latin typeface="Optima" pitchFamily="2" charset="2"/>
              </a:endParaRPr>
            </a:p>
          </p:txBody>
        </p:sp>
        <p:sp>
          <p:nvSpPr>
            <p:cNvPr id="173" name="모서리가 둥근 직사각형 172"/>
            <p:cNvSpPr/>
            <p:nvPr/>
          </p:nvSpPr>
          <p:spPr bwMode="auto">
            <a:xfrm>
              <a:off x="2212040" y="5115996"/>
              <a:ext cx="144020" cy="21603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 eaLnBrk="0" latinLnBrk="0" hangingPunct="0">
                <a:spcBef>
                  <a:spcPts val="0"/>
                </a:spcBef>
                <a:buClr>
                  <a:srgbClr val="000000"/>
                </a:buClr>
              </a:pPr>
              <a:r>
                <a:rPr lang="en-US" altLang="ko-KR" sz="800" b="0" smtClean="0">
                  <a:solidFill>
                    <a:srgbClr val="FFFFFF">
                      <a:lumMod val="50000"/>
                    </a:srgbClr>
                  </a:solidFill>
                  <a:latin typeface="Optima" pitchFamily="2" charset="2"/>
                </a:rPr>
                <a:t>99</a:t>
              </a:r>
              <a:endParaRPr lang="ko-KR" altLang="en-US" sz="800" b="0" smtClean="0">
                <a:solidFill>
                  <a:srgbClr val="FFFFFF">
                    <a:lumMod val="50000"/>
                  </a:srgbClr>
                </a:solidFill>
                <a:latin typeface="Optima" pitchFamily="2" charset="2"/>
              </a:endParaRPr>
            </a:p>
          </p:txBody>
        </p:sp>
        <p:sp>
          <p:nvSpPr>
            <p:cNvPr id="174" name="모서리가 둥근 직사각형 173"/>
            <p:cNvSpPr/>
            <p:nvPr/>
          </p:nvSpPr>
          <p:spPr bwMode="auto">
            <a:xfrm>
              <a:off x="2212040" y="4899966"/>
              <a:ext cx="144020" cy="21603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 eaLnBrk="0" latinLnBrk="0" hangingPunct="0">
                <a:spcBef>
                  <a:spcPts val="0"/>
                </a:spcBef>
                <a:buClr>
                  <a:srgbClr val="000000"/>
                </a:buClr>
              </a:pPr>
              <a:r>
                <a:rPr lang="en-US" altLang="ko-KR" sz="800" b="0">
                  <a:solidFill>
                    <a:srgbClr val="FFFFFF">
                      <a:lumMod val="50000"/>
                    </a:srgbClr>
                  </a:solidFill>
                  <a:latin typeface="Optima" pitchFamily="2" charset="2"/>
                </a:rPr>
                <a:t>8</a:t>
              </a:r>
              <a:r>
                <a:rPr lang="en-US" altLang="ko-KR" sz="800" b="0" smtClean="0">
                  <a:solidFill>
                    <a:srgbClr val="FFFFFF">
                      <a:lumMod val="50000"/>
                    </a:srgbClr>
                  </a:solidFill>
                  <a:latin typeface="Optima" pitchFamily="2" charset="2"/>
                </a:rPr>
                <a:t>0</a:t>
              </a:r>
              <a:endParaRPr lang="ko-KR" altLang="en-US" sz="800" b="0" smtClean="0">
                <a:solidFill>
                  <a:srgbClr val="FFFFFF">
                    <a:lumMod val="50000"/>
                  </a:srgbClr>
                </a:solidFill>
                <a:latin typeface="Optima" pitchFamily="2" charset="2"/>
              </a:endParaRPr>
            </a:p>
          </p:txBody>
        </p:sp>
        <p:sp>
          <p:nvSpPr>
            <p:cNvPr id="175" name="모서리가 둥근 직사각형 174"/>
            <p:cNvSpPr/>
            <p:nvPr/>
          </p:nvSpPr>
          <p:spPr bwMode="auto">
            <a:xfrm>
              <a:off x="2212040" y="4683936"/>
              <a:ext cx="144020" cy="21603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 eaLnBrk="0" latinLnBrk="0" hangingPunct="0">
                <a:spcBef>
                  <a:spcPts val="0"/>
                </a:spcBef>
                <a:buClr>
                  <a:srgbClr val="000000"/>
                </a:buClr>
              </a:pPr>
              <a:r>
                <a:rPr lang="en-US" altLang="ko-KR" sz="800" b="0">
                  <a:solidFill>
                    <a:srgbClr val="FFFFFF">
                      <a:lumMod val="50000"/>
                    </a:srgbClr>
                  </a:solidFill>
                  <a:latin typeface="Optima" pitchFamily="2" charset="2"/>
                </a:rPr>
                <a:t>6</a:t>
              </a:r>
              <a:r>
                <a:rPr lang="en-US" altLang="ko-KR" sz="800" b="0" smtClean="0">
                  <a:solidFill>
                    <a:srgbClr val="FFFFFF">
                      <a:lumMod val="50000"/>
                    </a:srgbClr>
                  </a:solidFill>
                  <a:latin typeface="Optima" pitchFamily="2" charset="2"/>
                </a:rPr>
                <a:t>0</a:t>
              </a:r>
              <a:endParaRPr lang="ko-KR" altLang="en-US" sz="800" b="0" smtClean="0">
                <a:solidFill>
                  <a:srgbClr val="FFFFFF">
                    <a:lumMod val="50000"/>
                  </a:srgbClr>
                </a:solidFill>
                <a:latin typeface="Optima" pitchFamily="2" charset="2"/>
              </a:endParaRPr>
            </a:p>
          </p:txBody>
        </p:sp>
        <p:sp>
          <p:nvSpPr>
            <p:cNvPr id="176" name="모서리가 둥근 직사각형 175"/>
            <p:cNvSpPr/>
            <p:nvPr/>
          </p:nvSpPr>
          <p:spPr bwMode="auto">
            <a:xfrm>
              <a:off x="2212040" y="4467906"/>
              <a:ext cx="144020" cy="21603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 eaLnBrk="0" latinLnBrk="0" hangingPunct="0">
                <a:spcBef>
                  <a:spcPts val="0"/>
                </a:spcBef>
                <a:buClr>
                  <a:srgbClr val="000000"/>
                </a:buClr>
              </a:pPr>
              <a:r>
                <a:rPr lang="en-US" altLang="ko-KR" sz="800" b="0">
                  <a:solidFill>
                    <a:srgbClr val="FFFFFF">
                      <a:lumMod val="50000"/>
                    </a:srgbClr>
                  </a:solidFill>
                  <a:latin typeface="Optima" pitchFamily="2" charset="2"/>
                </a:rPr>
                <a:t>4</a:t>
              </a:r>
              <a:r>
                <a:rPr lang="en-US" altLang="ko-KR" sz="800" b="0" smtClean="0">
                  <a:solidFill>
                    <a:srgbClr val="FFFFFF">
                      <a:lumMod val="50000"/>
                    </a:srgbClr>
                  </a:solidFill>
                  <a:latin typeface="Optima" pitchFamily="2" charset="2"/>
                </a:rPr>
                <a:t>0</a:t>
              </a:r>
              <a:endParaRPr lang="ko-KR" altLang="en-US" sz="800" b="0" smtClean="0">
                <a:solidFill>
                  <a:srgbClr val="FFFFFF">
                    <a:lumMod val="50000"/>
                  </a:srgbClr>
                </a:solidFill>
                <a:latin typeface="Optima" pitchFamily="2" charset="2"/>
              </a:endParaRPr>
            </a:p>
          </p:txBody>
        </p:sp>
        <p:sp>
          <p:nvSpPr>
            <p:cNvPr id="177" name="모서리가 둥근 직사각형 176"/>
            <p:cNvSpPr/>
            <p:nvPr/>
          </p:nvSpPr>
          <p:spPr bwMode="auto">
            <a:xfrm>
              <a:off x="2212040" y="4251876"/>
              <a:ext cx="144020" cy="21603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 eaLnBrk="0" latinLnBrk="0" hangingPunct="0">
                <a:spcBef>
                  <a:spcPts val="0"/>
                </a:spcBef>
                <a:buClr>
                  <a:srgbClr val="000000"/>
                </a:buClr>
              </a:pPr>
              <a:r>
                <a:rPr lang="en-US" altLang="ko-KR" sz="800" b="0">
                  <a:solidFill>
                    <a:srgbClr val="FFFFFF">
                      <a:lumMod val="50000"/>
                    </a:srgbClr>
                  </a:solidFill>
                  <a:latin typeface="Optima" pitchFamily="2" charset="2"/>
                </a:rPr>
                <a:t>2</a:t>
              </a:r>
              <a:r>
                <a:rPr lang="en-US" altLang="ko-KR" sz="800" b="0" smtClean="0">
                  <a:solidFill>
                    <a:srgbClr val="FFFFFF">
                      <a:lumMod val="50000"/>
                    </a:srgbClr>
                  </a:solidFill>
                  <a:latin typeface="Optima" pitchFamily="2" charset="2"/>
                </a:rPr>
                <a:t>0</a:t>
              </a:r>
              <a:endParaRPr lang="ko-KR" altLang="en-US" sz="800" b="0" smtClean="0">
                <a:solidFill>
                  <a:srgbClr val="FFFFFF">
                    <a:lumMod val="50000"/>
                  </a:srgbClr>
                </a:solidFill>
                <a:latin typeface="Optima" pitchFamily="2" charset="2"/>
              </a:endParaRPr>
            </a:p>
          </p:txBody>
        </p:sp>
        <p:sp>
          <p:nvSpPr>
            <p:cNvPr id="178" name="모서리가 둥근 직사각형 177"/>
            <p:cNvSpPr/>
            <p:nvPr/>
          </p:nvSpPr>
          <p:spPr bwMode="auto">
            <a:xfrm>
              <a:off x="2068020" y="5332026"/>
              <a:ext cx="144020" cy="185839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 eaLnBrk="0" latinLnBrk="0" hangingPunct="0">
                <a:spcBef>
                  <a:spcPts val="0"/>
                </a:spcBef>
                <a:buClr>
                  <a:srgbClr val="000000"/>
                </a:buClr>
              </a:pPr>
              <a:endParaRPr lang="ko-KR" altLang="en-US" sz="800" b="0" smtClean="0">
                <a:solidFill>
                  <a:srgbClr val="FFFFFF">
                    <a:lumMod val="50000"/>
                  </a:srgbClr>
                </a:solidFill>
                <a:latin typeface="Optima" pitchFamily="2" charset="2"/>
              </a:endParaRPr>
            </a:p>
          </p:txBody>
        </p:sp>
        <p:sp>
          <p:nvSpPr>
            <p:cNvPr id="179" name="모서리가 둥근 직사각형 178"/>
            <p:cNvSpPr/>
            <p:nvPr/>
          </p:nvSpPr>
          <p:spPr bwMode="auto">
            <a:xfrm>
              <a:off x="2068020" y="5115996"/>
              <a:ext cx="144020" cy="21603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 eaLnBrk="0" latinLnBrk="0" hangingPunct="0">
                <a:spcBef>
                  <a:spcPts val="0"/>
                </a:spcBef>
                <a:buClr>
                  <a:srgbClr val="000000"/>
                </a:buClr>
              </a:pPr>
              <a:r>
                <a:rPr lang="en-US" altLang="ko-KR" sz="800" b="0" smtClean="0">
                  <a:solidFill>
                    <a:srgbClr val="FFFFFF">
                      <a:lumMod val="50000"/>
                    </a:srgbClr>
                  </a:solidFill>
                  <a:latin typeface="Optima" pitchFamily="2" charset="2"/>
                </a:rPr>
                <a:t>20</a:t>
              </a:r>
              <a:endParaRPr lang="ko-KR" altLang="en-US" sz="800" b="0" smtClean="0">
                <a:solidFill>
                  <a:srgbClr val="FFFFFF">
                    <a:lumMod val="50000"/>
                  </a:srgbClr>
                </a:solidFill>
                <a:latin typeface="Optima" pitchFamily="2" charset="2"/>
              </a:endParaRPr>
            </a:p>
          </p:txBody>
        </p:sp>
        <p:sp>
          <p:nvSpPr>
            <p:cNvPr id="180" name="모서리가 둥근 직사각형 179"/>
            <p:cNvSpPr/>
            <p:nvPr/>
          </p:nvSpPr>
          <p:spPr bwMode="auto">
            <a:xfrm>
              <a:off x="2068020" y="4899966"/>
              <a:ext cx="144020" cy="21603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 eaLnBrk="0" latinLnBrk="0" hangingPunct="0">
                <a:spcBef>
                  <a:spcPts val="0"/>
                </a:spcBef>
                <a:buClr>
                  <a:srgbClr val="000000"/>
                </a:buClr>
              </a:pPr>
              <a:r>
                <a:rPr lang="en-US" altLang="ko-KR" sz="800" b="0" smtClean="0">
                  <a:solidFill>
                    <a:srgbClr val="FFFFFF">
                      <a:lumMod val="50000"/>
                    </a:srgbClr>
                  </a:solidFill>
                  <a:latin typeface="Optima" pitchFamily="2" charset="2"/>
                </a:rPr>
                <a:t>16</a:t>
              </a:r>
              <a:endParaRPr lang="ko-KR" altLang="en-US" sz="800" b="0" smtClean="0">
                <a:solidFill>
                  <a:srgbClr val="FFFFFF">
                    <a:lumMod val="50000"/>
                  </a:srgbClr>
                </a:solidFill>
                <a:latin typeface="Optima" pitchFamily="2" charset="2"/>
              </a:endParaRPr>
            </a:p>
          </p:txBody>
        </p:sp>
        <p:sp>
          <p:nvSpPr>
            <p:cNvPr id="181" name="모서리가 둥근 직사각형 180"/>
            <p:cNvSpPr/>
            <p:nvPr/>
          </p:nvSpPr>
          <p:spPr bwMode="auto">
            <a:xfrm>
              <a:off x="2068020" y="4683936"/>
              <a:ext cx="144020" cy="21603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 eaLnBrk="0" latinLnBrk="0" hangingPunct="0">
                <a:spcBef>
                  <a:spcPts val="0"/>
                </a:spcBef>
                <a:buClr>
                  <a:srgbClr val="000000"/>
                </a:buClr>
              </a:pPr>
              <a:r>
                <a:rPr lang="en-US" altLang="ko-KR" sz="800" b="0" smtClean="0">
                  <a:solidFill>
                    <a:srgbClr val="FFFFFF">
                      <a:lumMod val="50000"/>
                    </a:srgbClr>
                  </a:solidFill>
                  <a:latin typeface="Optima" pitchFamily="2" charset="2"/>
                </a:rPr>
                <a:t>12</a:t>
              </a:r>
              <a:endParaRPr lang="ko-KR" altLang="en-US" sz="800" b="0" smtClean="0">
                <a:solidFill>
                  <a:srgbClr val="FFFFFF">
                    <a:lumMod val="50000"/>
                  </a:srgbClr>
                </a:solidFill>
                <a:latin typeface="Optima" pitchFamily="2" charset="2"/>
              </a:endParaRPr>
            </a:p>
          </p:txBody>
        </p:sp>
        <p:sp>
          <p:nvSpPr>
            <p:cNvPr id="182" name="모서리가 둥근 직사각형 181"/>
            <p:cNvSpPr/>
            <p:nvPr/>
          </p:nvSpPr>
          <p:spPr bwMode="auto">
            <a:xfrm>
              <a:off x="2068020" y="4467906"/>
              <a:ext cx="144020" cy="21603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 eaLnBrk="0" latinLnBrk="0" hangingPunct="0">
                <a:spcBef>
                  <a:spcPts val="0"/>
                </a:spcBef>
                <a:buClr>
                  <a:srgbClr val="000000"/>
                </a:buClr>
              </a:pPr>
              <a:r>
                <a:rPr lang="en-US" altLang="ko-KR" sz="800" b="0" smtClean="0">
                  <a:solidFill>
                    <a:srgbClr val="FFFFFF">
                      <a:lumMod val="50000"/>
                    </a:srgbClr>
                  </a:solidFill>
                  <a:latin typeface="Optima" pitchFamily="2" charset="2"/>
                </a:rPr>
                <a:t>8</a:t>
              </a:r>
              <a:endParaRPr lang="ko-KR" altLang="en-US" sz="800" b="0" smtClean="0">
                <a:solidFill>
                  <a:srgbClr val="FFFFFF">
                    <a:lumMod val="50000"/>
                  </a:srgbClr>
                </a:solidFill>
                <a:latin typeface="Optima" pitchFamily="2" charset="2"/>
              </a:endParaRPr>
            </a:p>
          </p:txBody>
        </p:sp>
        <p:sp>
          <p:nvSpPr>
            <p:cNvPr id="183" name="모서리가 둥근 직사각형 182"/>
            <p:cNvSpPr/>
            <p:nvPr/>
          </p:nvSpPr>
          <p:spPr bwMode="auto">
            <a:xfrm>
              <a:off x="2068020" y="4251876"/>
              <a:ext cx="144020" cy="21603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 eaLnBrk="0" latinLnBrk="0" hangingPunct="0">
                <a:spcBef>
                  <a:spcPts val="0"/>
                </a:spcBef>
                <a:buClr>
                  <a:srgbClr val="000000"/>
                </a:buClr>
              </a:pPr>
              <a:r>
                <a:rPr lang="en-US" altLang="ko-KR" sz="800" b="0" smtClean="0">
                  <a:solidFill>
                    <a:srgbClr val="FFFFFF">
                      <a:lumMod val="50000"/>
                    </a:srgbClr>
                  </a:solidFill>
                  <a:latin typeface="Optima" pitchFamily="2" charset="2"/>
                </a:rPr>
                <a:t>4</a:t>
              </a:r>
              <a:endParaRPr lang="ko-KR" altLang="en-US" sz="800" b="0" smtClean="0">
                <a:solidFill>
                  <a:srgbClr val="FFFFFF">
                    <a:lumMod val="50000"/>
                  </a:srgbClr>
                </a:solidFill>
                <a:latin typeface="Optima" pitchFamily="2" charset="2"/>
              </a:endParaRPr>
            </a:p>
          </p:txBody>
        </p:sp>
        <p:cxnSp>
          <p:nvCxnSpPr>
            <p:cNvPr id="184" name="직선 연결선 183"/>
            <p:cNvCxnSpPr>
              <a:stCxn id="206" idx="7"/>
              <a:endCxn id="195" idx="3"/>
            </p:cNvCxnSpPr>
            <p:nvPr/>
          </p:nvCxnSpPr>
          <p:spPr bwMode="auto">
            <a:xfrm flipV="1">
              <a:off x="2364796" y="2920845"/>
              <a:ext cx="1103051" cy="1034255"/>
            </a:xfrm>
            <a:prstGeom prst="line">
              <a:avLst/>
            </a:prstGeom>
            <a:noFill/>
            <a:ln w="9525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  <p:cxnSp>
          <p:nvCxnSpPr>
            <p:cNvPr id="185" name="직선 연결선 184"/>
            <p:cNvCxnSpPr>
              <a:stCxn id="206" idx="5"/>
              <a:endCxn id="196" idx="1"/>
            </p:cNvCxnSpPr>
            <p:nvPr/>
          </p:nvCxnSpPr>
          <p:spPr bwMode="auto">
            <a:xfrm>
              <a:off x="2364796" y="4260612"/>
              <a:ext cx="1041586" cy="1037468"/>
            </a:xfrm>
            <a:prstGeom prst="line">
              <a:avLst/>
            </a:prstGeom>
            <a:noFill/>
            <a:ln w="9525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  <p:cxnSp>
          <p:nvCxnSpPr>
            <p:cNvPr id="186" name="직선 연결선 185"/>
            <p:cNvCxnSpPr>
              <a:stCxn id="206" idx="1"/>
              <a:endCxn id="198" idx="5"/>
            </p:cNvCxnSpPr>
            <p:nvPr/>
          </p:nvCxnSpPr>
          <p:spPr bwMode="auto">
            <a:xfrm flipH="1" flipV="1">
              <a:off x="956233" y="2920845"/>
              <a:ext cx="1103051" cy="1034255"/>
            </a:xfrm>
            <a:prstGeom prst="line">
              <a:avLst/>
            </a:prstGeom>
            <a:noFill/>
            <a:ln w="9525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  <p:cxnSp>
          <p:nvCxnSpPr>
            <p:cNvPr id="187" name="직선 연결선 186"/>
            <p:cNvCxnSpPr>
              <a:stCxn id="206" idx="3"/>
              <a:endCxn id="197" idx="7"/>
            </p:cNvCxnSpPr>
            <p:nvPr/>
          </p:nvCxnSpPr>
          <p:spPr bwMode="auto">
            <a:xfrm flipH="1">
              <a:off x="956233" y="4260612"/>
              <a:ext cx="1103051" cy="1037468"/>
            </a:xfrm>
            <a:prstGeom prst="line">
              <a:avLst/>
            </a:prstGeom>
            <a:noFill/>
            <a:ln w="9525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  <p:sp>
          <p:nvSpPr>
            <p:cNvPr id="188" name="모서리가 둥근 직사각형 187"/>
            <p:cNvSpPr/>
            <p:nvPr/>
          </p:nvSpPr>
          <p:spPr bwMode="auto">
            <a:xfrm>
              <a:off x="2068020" y="3748737"/>
              <a:ext cx="144020" cy="215099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 eaLnBrk="0" latinLnBrk="0" hangingPunct="0">
                <a:spcBef>
                  <a:spcPts val="0"/>
                </a:spcBef>
                <a:buClr>
                  <a:srgbClr val="000000"/>
                </a:buClr>
              </a:pPr>
              <a:r>
                <a:rPr lang="en-US" altLang="ko-KR" sz="800" b="0">
                  <a:solidFill>
                    <a:srgbClr val="FFFFFF">
                      <a:lumMod val="50000"/>
                    </a:srgbClr>
                  </a:solidFill>
                  <a:latin typeface="Optima" pitchFamily="2" charset="2"/>
                </a:rPr>
                <a:t>4</a:t>
              </a:r>
              <a:endParaRPr lang="ko-KR" altLang="en-US" sz="800" b="0" smtClean="0">
                <a:solidFill>
                  <a:srgbClr val="FFFFFF">
                    <a:lumMod val="50000"/>
                  </a:srgbClr>
                </a:solidFill>
                <a:latin typeface="Optima" pitchFamily="2" charset="2"/>
              </a:endParaRPr>
            </a:p>
          </p:txBody>
        </p:sp>
        <p:sp>
          <p:nvSpPr>
            <p:cNvPr id="189" name="모서리가 둥근 직사각형 188"/>
            <p:cNvSpPr/>
            <p:nvPr/>
          </p:nvSpPr>
          <p:spPr bwMode="auto">
            <a:xfrm>
              <a:off x="2068020" y="3532708"/>
              <a:ext cx="144020" cy="21603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 eaLnBrk="0" latinLnBrk="0" hangingPunct="0">
                <a:spcBef>
                  <a:spcPts val="0"/>
                </a:spcBef>
                <a:buClr>
                  <a:srgbClr val="000000"/>
                </a:buClr>
              </a:pPr>
              <a:r>
                <a:rPr lang="en-US" altLang="ko-KR" sz="800" b="0">
                  <a:solidFill>
                    <a:srgbClr val="FFFFFF">
                      <a:lumMod val="50000"/>
                    </a:srgbClr>
                  </a:solidFill>
                  <a:latin typeface="Optima" pitchFamily="2" charset="2"/>
                </a:rPr>
                <a:t>8</a:t>
              </a:r>
              <a:endParaRPr lang="ko-KR" altLang="en-US" sz="800" b="0" smtClean="0">
                <a:solidFill>
                  <a:srgbClr val="FFFFFF">
                    <a:lumMod val="50000"/>
                  </a:srgbClr>
                </a:solidFill>
                <a:latin typeface="Optima" pitchFamily="2" charset="2"/>
              </a:endParaRPr>
            </a:p>
          </p:txBody>
        </p:sp>
        <p:sp>
          <p:nvSpPr>
            <p:cNvPr id="190" name="모서리가 둥근 직사각형 189"/>
            <p:cNvSpPr/>
            <p:nvPr/>
          </p:nvSpPr>
          <p:spPr bwMode="auto">
            <a:xfrm>
              <a:off x="2068020" y="3316678"/>
              <a:ext cx="144020" cy="21603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 eaLnBrk="0" latinLnBrk="0" hangingPunct="0">
                <a:spcBef>
                  <a:spcPts val="0"/>
                </a:spcBef>
                <a:buClr>
                  <a:srgbClr val="000000"/>
                </a:buClr>
              </a:pPr>
              <a:r>
                <a:rPr lang="en-US" altLang="ko-KR" sz="800" b="0" smtClean="0">
                  <a:solidFill>
                    <a:srgbClr val="FFFFFF">
                      <a:lumMod val="50000"/>
                    </a:srgbClr>
                  </a:solidFill>
                  <a:latin typeface="Optima" pitchFamily="2" charset="2"/>
                </a:rPr>
                <a:t>12</a:t>
              </a:r>
              <a:endParaRPr lang="ko-KR" altLang="en-US" sz="800" b="0" smtClean="0">
                <a:solidFill>
                  <a:srgbClr val="FFFFFF">
                    <a:lumMod val="50000"/>
                  </a:srgbClr>
                </a:solidFill>
                <a:latin typeface="Optima" pitchFamily="2" charset="2"/>
              </a:endParaRPr>
            </a:p>
          </p:txBody>
        </p:sp>
        <p:sp>
          <p:nvSpPr>
            <p:cNvPr id="191" name="모서리가 둥근 직사각형 190"/>
            <p:cNvSpPr/>
            <p:nvPr/>
          </p:nvSpPr>
          <p:spPr bwMode="auto">
            <a:xfrm>
              <a:off x="2068020" y="3100648"/>
              <a:ext cx="144020" cy="21603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 eaLnBrk="0" latinLnBrk="0" hangingPunct="0">
                <a:spcBef>
                  <a:spcPts val="0"/>
                </a:spcBef>
                <a:buClr>
                  <a:srgbClr val="000000"/>
                </a:buClr>
              </a:pPr>
              <a:r>
                <a:rPr lang="en-US" altLang="ko-KR" sz="800" b="0" smtClean="0">
                  <a:solidFill>
                    <a:srgbClr val="FFFFFF">
                      <a:lumMod val="50000"/>
                    </a:srgbClr>
                  </a:solidFill>
                  <a:latin typeface="Optima" pitchFamily="2" charset="2"/>
                </a:rPr>
                <a:t>16</a:t>
              </a:r>
              <a:endParaRPr lang="ko-KR" altLang="en-US" sz="800" b="0" smtClean="0">
                <a:solidFill>
                  <a:srgbClr val="FFFFFF">
                    <a:lumMod val="50000"/>
                  </a:srgbClr>
                </a:solidFill>
                <a:latin typeface="Optima" pitchFamily="2" charset="2"/>
              </a:endParaRPr>
            </a:p>
          </p:txBody>
        </p:sp>
        <p:sp>
          <p:nvSpPr>
            <p:cNvPr id="192" name="모서리가 둥근 직사각형 191"/>
            <p:cNvSpPr/>
            <p:nvPr/>
          </p:nvSpPr>
          <p:spPr bwMode="auto">
            <a:xfrm>
              <a:off x="2068020" y="2884618"/>
              <a:ext cx="144020" cy="21603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 eaLnBrk="0" latinLnBrk="0" hangingPunct="0">
                <a:spcBef>
                  <a:spcPts val="0"/>
                </a:spcBef>
                <a:buClr>
                  <a:srgbClr val="000000"/>
                </a:buClr>
              </a:pPr>
              <a:r>
                <a:rPr lang="en-US" altLang="ko-KR" sz="800" b="0" smtClean="0">
                  <a:solidFill>
                    <a:srgbClr val="FFFFFF">
                      <a:lumMod val="50000"/>
                    </a:srgbClr>
                  </a:solidFill>
                  <a:latin typeface="Optima" pitchFamily="2" charset="2"/>
                </a:rPr>
                <a:t>20</a:t>
              </a:r>
              <a:endParaRPr lang="ko-KR" altLang="en-US" sz="800" b="0" smtClean="0">
                <a:solidFill>
                  <a:srgbClr val="FFFFFF">
                    <a:lumMod val="50000"/>
                  </a:srgbClr>
                </a:solidFill>
                <a:latin typeface="Optima" pitchFamily="2" charset="2"/>
              </a:endParaRPr>
            </a:p>
          </p:txBody>
        </p:sp>
        <p:sp>
          <p:nvSpPr>
            <p:cNvPr id="193" name="모서리가 둥근 직사각형 192"/>
            <p:cNvSpPr/>
            <p:nvPr/>
          </p:nvSpPr>
          <p:spPr bwMode="auto">
            <a:xfrm>
              <a:off x="2068020" y="2710407"/>
              <a:ext cx="144020" cy="174211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 eaLnBrk="0" latinLnBrk="0" hangingPunct="0">
                <a:spcBef>
                  <a:spcPts val="0"/>
                </a:spcBef>
                <a:buClr>
                  <a:srgbClr val="000000"/>
                </a:buClr>
              </a:pPr>
              <a:endParaRPr lang="ko-KR" altLang="en-US" sz="800" b="0" smtClean="0">
                <a:solidFill>
                  <a:srgbClr val="FFFFFF">
                    <a:lumMod val="50000"/>
                  </a:srgbClr>
                </a:solidFill>
                <a:latin typeface="Optima" pitchFamily="2" charset="2"/>
              </a:endParaRPr>
            </a:p>
          </p:txBody>
        </p:sp>
        <p:cxnSp>
          <p:nvCxnSpPr>
            <p:cNvPr id="194" name="직선 화살표 연결선 193"/>
            <p:cNvCxnSpPr/>
            <p:nvPr/>
          </p:nvCxnSpPr>
          <p:spPr bwMode="auto">
            <a:xfrm flipV="1">
              <a:off x="2212458" y="2713375"/>
              <a:ext cx="0" cy="2804864"/>
            </a:xfrm>
            <a:prstGeom prst="straightConnector1">
              <a:avLst/>
            </a:prstGeom>
            <a:noFill/>
            <a:ln w="19050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triangle" w="med" len="med"/>
              <a:tailEnd type="triangle"/>
            </a:ln>
            <a:effectLst/>
          </p:spPr>
        </p:cxnSp>
        <p:sp>
          <p:nvSpPr>
            <p:cNvPr id="195" name="타원 194"/>
            <p:cNvSpPr/>
            <p:nvPr/>
          </p:nvSpPr>
          <p:spPr bwMode="auto">
            <a:xfrm>
              <a:off x="3436210" y="2717721"/>
              <a:ext cx="216030" cy="237975"/>
            </a:xfrm>
            <a:prstGeom prst="ellipse">
              <a:avLst/>
            </a:prstGeom>
            <a:noFill/>
            <a:ln w="12700">
              <a:noFill/>
              <a:round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eaLnBrk="0" latinLnBrk="0" hangingPunct="0">
                <a:spcBef>
                  <a:spcPts val="0"/>
                </a:spcBef>
                <a:buClr>
                  <a:srgbClr val="000000"/>
                </a:buClr>
              </a:pPr>
              <a:endParaRPr lang="ko-KR" altLang="en-US" smtClean="0">
                <a:latin typeface="Optima" pitchFamily="2" charset="2"/>
              </a:endParaRPr>
            </a:p>
          </p:txBody>
        </p:sp>
        <p:sp>
          <p:nvSpPr>
            <p:cNvPr id="196" name="타원 195"/>
            <p:cNvSpPr/>
            <p:nvPr/>
          </p:nvSpPr>
          <p:spPr bwMode="auto">
            <a:xfrm>
              <a:off x="3364200" y="5260016"/>
              <a:ext cx="288040" cy="259920"/>
            </a:xfrm>
            <a:prstGeom prst="ellipse">
              <a:avLst/>
            </a:prstGeom>
            <a:noFill/>
            <a:ln w="12700">
              <a:noFill/>
              <a:round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eaLnBrk="0" latinLnBrk="0" hangingPunct="0">
                <a:spcBef>
                  <a:spcPts val="0"/>
                </a:spcBef>
                <a:buClr>
                  <a:srgbClr val="000000"/>
                </a:buClr>
              </a:pPr>
              <a:endParaRPr lang="ko-KR" altLang="en-US" smtClean="0">
                <a:latin typeface="Optima" pitchFamily="2" charset="2"/>
              </a:endParaRPr>
            </a:p>
          </p:txBody>
        </p:sp>
        <p:sp>
          <p:nvSpPr>
            <p:cNvPr id="197" name="타원 196"/>
            <p:cNvSpPr/>
            <p:nvPr/>
          </p:nvSpPr>
          <p:spPr bwMode="auto">
            <a:xfrm>
              <a:off x="771840" y="5260016"/>
              <a:ext cx="216030" cy="259920"/>
            </a:xfrm>
            <a:prstGeom prst="ellipse">
              <a:avLst/>
            </a:prstGeom>
            <a:noFill/>
            <a:ln w="12700">
              <a:noFill/>
              <a:round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eaLnBrk="0" latinLnBrk="0" hangingPunct="0">
                <a:spcBef>
                  <a:spcPts val="0"/>
                </a:spcBef>
                <a:buClr>
                  <a:srgbClr val="000000"/>
                </a:buClr>
              </a:pPr>
              <a:endParaRPr lang="ko-KR" altLang="en-US" smtClean="0">
                <a:latin typeface="Optima" pitchFamily="2" charset="2"/>
              </a:endParaRPr>
            </a:p>
          </p:txBody>
        </p:sp>
        <p:sp>
          <p:nvSpPr>
            <p:cNvPr id="198" name="타원 197"/>
            <p:cNvSpPr/>
            <p:nvPr/>
          </p:nvSpPr>
          <p:spPr bwMode="auto">
            <a:xfrm>
              <a:off x="771840" y="2717721"/>
              <a:ext cx="216030" cy="237975"/>
            </a:xfrm>
            <a:prstGeom prst="ellipse">
              <a:avLst/>
            </a:prstGeom>
            <a:noFill/>
            <a:ln w="12700">
              <a:noFill/>
              <a:round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eaLnBrk="0" latinLnBrk="0" hangingPunct="0">
                <a:spcBef>
                  <a:spcPts val="0"/>
                </a:spcBef>
                <a:buClr>
                  <a:srgbClr val="000000"/>
                </a:buClr>
              </a:pPr>
              <a:endParaRPr lang="ko-KR" altLang="en-US" smtClean="0">
                <a:latin typeface="Optima" pitchFamily="2" charset="2"/>
              </a:endParaRPr>
            </a:p>
          </p:txBody>
        </p:sp>
        <p:sp>
          <p:nvSpPr>
            <p:cNvPr id="199" name="직사각형 198"/>
            <p:cNvSpPr/>
            <p:nvPr/>
          </p:nvSpPr>
          <p:spPr bwMode="auto">
            <a:xfrm>
              <a:off x="3508638" y="2955696"/>
              <a:ext cx="144020" cy="288040"/>
            </a:xfrm>
            <a:prstGeom prst="rect">
              <a:avLst/>
            </a:prstGeom>
            <a:noFill/>
            <a:ln w="12700">
              <a:noFill/>
              <a:round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eaLnBrk="0" latinLnBrk="0" hangingPunct="0">
                <a:spcBef>
                  <a:spcPts val="0"/>
                </a:spcBef>
                <a:buClr>
                  <a:srgbClr val="000000"/>
                </a:buClr>
              </a:pPr>
              <a:endParaRPr lang="ko-KR" altLang="en-US" smtClean="0">
                <a:latin typeface="Optima" pitchFamily="2" charset="2"/>
              </a:endParaRPr>
            </a:p>
          </p:txBody>
        </p:sp>
        <p:sp>
          <p:nvSpPr>
            <p:cNvPr id="200" name="직사각형 199"/>
            <p:cNvSpPr/>
            <p:nvPr/>
          </p:nvSpPr>
          <p:spPr bwMode="auto">
            <a:xfrm>
              <a:off x="3508638" y="4971976"/>
              <a:ext cx="144020" cy="288040"/>
            </a:xfrm>
            <a:prstGeom prst="rect">
              <a:avLst/>
            </a:prstGeom>
            <a:noFill/>
            <a:ln w="12700">
              <a:noFill/>
              <a:round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eaLnBrk="0" latinLnBrk="0" hangingPunct="0">
                <a:spcBef>
                  <a:spcPts val="0"/>
                </a:spcBef>
                <a:buClr>
                  <a:srgbClr val="000000"/>
                </a:buClr>
              </a:pPr>
              <a:endParaRPr lang="ko-KR" altLang="en-US" smtClean="0">
                <a:latin typeface="Optima" pitchFamily="2" charset="2"/>
              </a:endParaRPr>
            </a:p>
          </p:txBody>
        </p:sp>
        <p:sp>
          <p:nvSpPr>
            <p:cNvPr id="201" name="직사각형 200"/>
            <p:cNvSpPr/>
            <p:nvPr/>
          </p:nvSpPr>
          <p:spPr bwMode="auto">
            <a:xfrm>
              <a:off x="772258" y="4971976"/>
              <a:ext cx="144020" cy="288040"/>
            </a:xfrm>
            <a:prstGeom prst="rect">
              <a:avLst/>
            </a:prstGeom>
            <a:noFill/>
            <a:ln w="12700">
              <a:noFill/>
              <a:round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eaLnBrk="0" latinLnBrk="0" hangingPunct="0">
                <a:spcBef>
                  <a:spcPts val="0"/>
                </a:spcBef>
                <a:buClr>
                  <a:srgbClr val="000000"/>
                </a:buClr>
              </a:pPr>
              <a:endParaRPr lang="ko-KR" altLang="en-US" smtClean="0">
                <a:latin typeface="Optima" pitchFamily="2" charset="2"/>
              </a:endParaRPr>
            </a:p>
          </p:txBody>
        </p:sp>
        <p:sp>
          <p:nvSpPr>
            <p:cNvPr id="202" name="직사각형 201"/>
            <p:cNvSpPr/>
            <p:nvPr/>
          </p:nvSpPr>
          <p:spPr bwMode="auto">
            <a:xfrm>
              <a:off x="772258" y="2955696"/>
              <a:ext cx="144020" cy="288040"/>
            </a:xfrm>
            <a:prstGeom prst="rect">
              <a:avLst/>
            </a:prstGeom>
            <a:noFill/>
            <a:ln w="12700">
              <a:noFill/>
              <a:round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eaLnBrk="0" latinLnBrk="0" hangingPunct="0">
                <a:spcBef>
                  <a:spcPts val="0"/>
                </a:spcBef>
                <a:buClr>
                  <a:srgbClr val="000000"/>
                </a:buClr>
              </a:pPr>
              <a:endParaRPr lang="ko-KR" altLang="en-US" smtClean="0">
                <a:latin typeface="Optima" pitchFamily="2" charset="2"/>
              </a:endParaRPr>
            </a:p>
          </p:txBody>
        </p:sp>
        <p:sp>
          <p:nvSpPr>
            <p:cNvPr id="203" name="모서리가 둥근 직사각형 202"/>
            <p:cNvSpPr/>
            <p:nvPr/>
          </p:nvSpPr>
          <p:spPr bwMode="auto">
            <a:xfrm>
              <a:off x="2356060" y="4107856"/>
              <a:ext cx="360468" cy="14402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 eaLnBrk="0" latinLnBrk="0" hangingPunct="0">
                <a:spcBef>
                  <a:spcPts val="0"/>
                </a:spcBef>
                <a:buClr>
                  <a:srgbClr val="000000"/>
                </a:buClr>
              </a:pPr>
              <a:r>
                <a:rPr lang="en-US" altLang="ko-KR" sz="800" b="0" smtClean="0">
                  <a:solidFill>
                    <a:srgbClr val="FFFFFF">
                      <a:lumMod val="50000"/>
                    </a:srgbClr>
                  </a:solidFill>
                  <a:latin typeface="Optima" pitchFamily="2" charset="2"/>
                </a:rPr>
                <a:t>5</a:t>
              </a:r>
              <a:endParaRPr lang="ko-KR" altLang="en-US" sz="800" b="0" smtClean="0">
                <a:solidFill>
                  <a:srgbClr val="FFFFFF">
                    <a:lumMod val="50000"/>
                  </a:srgbClr>
                </a:solidFill>
                <a:latin typeface="Optima" pitchFamily="2" charset="2"/>
              </a:endParaRPr>
            </a:p>
          </p:txBody>
        </p:sp>
        <p:sp>
          <p:nvSpPr>
            <p:cNvPr id="204" name="모서리가 둥근 직사각형 203"/>
            <p:cNvSpPr/>
            <p:nvPr/>
          </p:nvSpPr>
          <p:spPr bwMode="auto">
            <a:xfrm>
              <a:off x="2716528" y="4107856"/>
              <a:ext cx="360468" cy="14402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 eaLnBrk="0" latinLnBrk="0" hangingPunct="0">
                <a:spcBef>
                  <a:spcPts val="0"/>
                </a:spcBef>
                <a:buClr>
                  <a:srgbClr val="000000"/>
                </a:buClr>
              </a:pPr>
              <a:r>
                <a:rPr lang="en-US" altLang="ko-KR" sz="800" b="0" smtClean="0">
                  <a:solidFill>
                    <a:srgbClr val="FFFFFF">
                      <a:lumMod val="50000"/>
                    </a:srgbClr>
                  </a:solidFill>
                  <a:latin typeface="Optima" pitchFamily="2" charset="2"/>
                </a:rPr>
                <a:t>10</a:t>
              </a:r>
              <a:endParaRPr lang="ko-KR" altLang="en-US" sz="800" b="0" smtClean="0">
                <a:solidFill>
                  <a:srgbClr val="FFFFFF">
                    <a:lumMod val="50000"/>
                  </a:srgbClr>
                </a:solidFill>
                <a:latin typeface="Optima" pitchFamily="2" charset="2"/>
              </a:endParaRPr>
            </a:p>
          </p:txBody>
        </p:sp>
        <p:sp>
          <p:nvSpPr>
            <p:cNvPr id="205" name="모서리가 둥근 직사각형 204"/>
            <p:cNvSpPr/>
            <p:nvPr/>
          </p:nvSpPr>
          <p:spPr bwMode="auto">
            <a:xfrm>
              <a:off x="3076578" y="4107856"/>
              <a:ext cx="360468" cy="14402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 eaLnBrk="0" latinLnBrk="0" hangingPunct="0">
                <a:spcBef>
                  <a:spcPts val="0"/>
                </a:spcBef>
                <a:buClr>
                  <a:srgbClr val="000000"/>
                </a:buClr>
              </a:pPr>
              <a:r>
                <a:rPr lang="en-US" altLang="ko-KR" sz="800" b="0" smtClean="0">
                  <a:solidFill>
                    <a:srgbClr val="FFFFFF">
                      <a:lumMod val="50000"/>
                    </a:srgbClr>
                  </a:solidFill>
                  <a:latin typeface="Optima" pitchFamily="2" charset="2"/>
                </a:rPr>
                <a:t>15</a:t>
              </a:r>
              <a:endParaRPr lang="ko-KR" altLang="en-US" sz="800" b="0" smtClean="0">
                <a:solidFill>
                  <a:srgbClr val="FFFFFF">
                    <a:lumMod val="50000"/>
                  </a:srgbClr>
                </a:solidFill>
                <a:latin typeface="Optima" pitchFamily="2" charset="2"/>
              </a:endParaRPr>
            </a:p>
          </p:txBody>
        </p:sp>
        <p:sp>
          <p:nvSpPr>
            <p:cNvPr id="206" name="타원 205"/>
            <p:cNvSpPr/>
            <p:nvPr/>
          </p:nvSpPr>
          <p:spPr bwMode="auto">
            <a:xfrm>
              <a:off x="1996010" y="3891826"/>
              <a:ext cx="432060" cy="432060"/>
            </a:xfrm>
            <a:prstGeom prst="ellipse">
              <a:avLst/>
            </a:prstGeom>
            <a:solidFill>
              <a:schemeClr val="accent6">
                <a:lumMod val="90000"/>
              </a:schemeClr>
            </a:solidFill>
            <a:ln w="6350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wrap="square" lIns="0" rIns="0" rtlCol="0" anchor="ctr">
              <a:noAutofit/>
            </a:bodyPr>
            <a:lstStyle/>
            <a:p>
              <a:pPr algn="ctr" eaLnBrk="0" latinLnBrk="0" hangingPunct="0">
                <a:spcBef>
                  <a:spcPts val="0"/>
                </a:spcBef>
                <a:buClr>
                  <a:srgbClr val="000000"/>
                </a:buClr>
              </a:pPr>
              <a:r>
                <a:rPr lang="ko-KR" altLang="en-US" sz="1000" b="0" smtClean="0">
                  <a:solidFill>
                    <a:srgbClr val="FFFFFF"/>
                  </a:solidFill>
                  <a:latin typeface="Optima" pitchFamily="2" charset="2"/>
                </a:rPr>
                <a:t>통찰</a:t>
              </a:r>
              <a:r>
                <a:rPr lang="ko-KR" altLang="en-US" sz="1000" b="0">
                  <a:solidFill>
                    <a:srgbClr val="FFFFFF"/>
                  </a:solidFill>
                  <a:latin typeface="Optima" pitchFamily="2" charset="2"/>
                </a:rPr>
                <a:t>력</a:t>
              </a:r>
              <a:endParaRPr lang="ko-KR" altLang="en-US" sz="1000" b="0" smtClean="0">
                <a:solidFill>
                  <a:srgbClr val="FFFFFF"/>
                </a:solidFill>
                <a:latin typeface="Optima" pitchFamily="2" charset="2"/>
              </a:endParaRPr>
            </a:p>
          </p:txBody>
        </p:sp>
        <p:sp>
          <p:nvSpPr>
            <p:cNvPr id="207" name="모서리가 둥근 직사각형 206"/>
            <p:cNvSpPr/>
            <p:nvPr/>
          </p:nvSpPr>
          <p:spPr bwMode="auto">
            <a:xfrm>
              <a:off x="1348756" y="4107856"/>
              <a:ext cx="359632" cy="14402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 eaLnBrk="0" latinLnBrk="0" hangingPunct="0">
                <a:spcBef>
                  <a:spcPts val="0"/>
                </a:spcBef>
                <a:buClr>
                  <a:srgbClr val="000000"/>
                </a:buClr>
              </a:pPr>
              <a:r>
                <a:rPr lang="en-US" altLang="ko-KR" sz="800" b="0" smtClean="0">
                  <a:solidFill>
                    <a:srgbClr val="FFFFFF">
                      <a:lumMod val="50000"/>
                    </a:srgbClr>
                  </a:solidFill>
                  <a:latin typeface="Optima" pitchFamily="2" charset="2"/>
                </a:rPr>
                <a:t>10</a:t>
              </a:r>
              <a:endParaRPr lang="ko-KR" altLang="en-US" sz="800" b="0" smtClean="0">
                <a:solidFill>
                  <a:srgbClr val="FFFFFF">
                    <a:lumMod val="50000"/>
                  </a:srgbClr>
                </a:solidFill>
                <a:latin typeface="Optima" pitchFamily="2" charset="2"/>
              </a:endParaRPr>
            </a:p>
          </p:txBody>
        </p:sp>
        <p:sp>
          <p:nvSpPr>
            <p:cNvPr id="208" name="모서리가 둥근 직사각형 207"/>
            <p:cNvSpPr/>
            <p:nvPr/>
          </p:nvSpPr>
          <p:spPr bwMode="auto">
            <a:xfrm>
              <a:off x="988288" y="4107856"/>
              <a:ext cx="359632" cy="14402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 eaLnBrk="0" latinLnBrk="0" hangingPunct="0">
                <a:spcBef>
                  <a:spcPts val="0"/>
                </a:spcBef>
                <a:buClr>
                  <a:srgbClr val="000000"/>
                </a:buClr>
              </a:pPr>
              <a:r>
                <a:rPr lang="en-US" altLang="ko-KR" sz="800" b="0" smtClean="0">
                  <a:solidFill>
                    <a:srgbClr val="FFFFFF">
                      <a:lumMod val="50000"/>
                    </a:srgbClr>
                  </a:solidFill>
                  <a:latin typeface="Optima" pitchFamily="2" charset="2"/>
                </a:rPr>
                <a:t>15</a:t>
              </a:r>
              <a:endParaRPr lang="ko-KR" altLang="en-US" sz="800" b="0" smtClean="0">
                <a:solidFill>
                  <a:srgbClr val="FFFFFF">
                    <a:lumMod val="50000"/>
                  </a:srgbClr>
                </a:solidFill>
                <a:latin typeface="Optima" pitchFamily="2" charset="2"/>
              </a:endParaRPr>
            </a:p>
          </p:txBody>
        </p:sp>
        <p:sp>
          <p:nvSpPr>
            <p:cNvPr id="338" name="TextBox 337"/>
            <p:cNvSpPr txBox="1"/>
            <p:nvPr/>
          </p:nvSpPr>
          <p:spPr bwMode="auto">
            <a:xfrm>
              <a:off x="412477" y="5853456"/>
              <a:ext cx="3600500" cy="26161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square" lIns="0" rIns="0" rtlCol="0">
              <a:spAutoFit/>
            </a:bodyPr>
            <a:lstStyle/>
            <a:p>
              <a:pPr algn="ctr" defTabSz="708025" eaLnBrk="0" latinLnBrk="0" hangingPunct="0">
                <a:spcBef>
                  <a:spcPts val="0"/>
                </a:spcBef>
                <a:buClr>
                  <a:srgbClr val="006699"/>
                </a:buClr>
              </a:pPr>
              <a:r>
                <a:rPr lang="en-US" altLang="ko-KR" sz="1100" dirty="0" smtClean="0">
                  <a:latin typeface="Optima"/>
                  <a:ea typeface="가는각진제목체"/>
                </a:rPr>
                <a:t>[</a:t>
              </a:r>
              <a:r>
                <a:rPr lang="en-US" altLang="ko-KR" sz="1100" dirty="0" err="1" smtClean="0">
                  <a:latin typeface="Optima"/>
                  <a:ea typeface="가는각진제목체"/>
                </a:rPr>
                <a:t>SDiLC</a:t>
              </a:r>
              <a:r>
                <a:rPr lang="en-US" altLang="ko-KR" sz="1100" dirty="0" smtClean="0">
                  <a:latin typeface="Optima"/>
                  <a:ea typeface="가는각진제목체"/>
                </a:rPr>
                <a:t> </a:t>
              </a:r>
              <a:r>
                <a:rPr lang="ko-KR" altLang="en-US" sz="1100" dirty="0" smtClean="0">
                  <a:latin typeface="Optima"/>
                  <a:ea typeface="가는각진제목체"/>
                </a:rPr>
                <a:t>역량모델의 정량그래프</a:t>
              </a:r>
              <a:r>
                <a:rPr lang="en-US" altLang="ko-KR" sz="1100" dirty="0" smtClean="0">
                  <a:latin typeface="Optima"/>
                  <a:ea typeface="가는각진제목체"/>
                </a:rPr>
                <a:t>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11984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8.3 </a:t>
            </a:r>
            <a:r>
              <a:rPr lang="ko-KR" altLang="en-US" dirty="0" smtClean="0"/>
              <a:t>세밀한 절차 표현 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342900" indent="-342900">
              <a:buFont typeface="+mj-ea"/>
              <a:buAutoNum type="circleNumDbPlain"/>
            </a:pP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기존에 시스템 구축에 사용한 기술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엔지니어 현재 기술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조직의 미래 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IT 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전략을 참조하여 조직에 최적화된 로드맵을 구축합니다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pPr marL="342900" indent="-342900">
              <a:buFont typeface="+mj-ea"/>
              <a:buAutoNum type="circleNumDbPlain"/>
            </a:pP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SW 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엔지니어의 현재 역량 특성을 분석하여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수행 가능한 역할과 해당 역할 적합도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(goodness of fit)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를 산정합니다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pPr marL="342900" indent="-342900">
              <a:buFont typeface="+mj-ea"/>
              <a:buAutoNum type="circleNumDbPlain"/>
            </a:pP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현재 수행 가능한 역할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(acceptable role)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을 기준으로 올해의 목표 역할을 설정하여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개인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/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팀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/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회사의 목표를 설정합니다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en-US" altLang="ko-KR" sz="1600" dirty="0" smtClean="0">
                <a:solidFill>
                  <a:srgbClr val="C00000"/>
                </a:solidFill>
                <a:sym typeface="Wingdings" panose="05000000000000000000" pitchFamily="2" charset="2"/>
              </a:rPr>
              <a:t> </a:t>
            </a:r>
            <a:r>
              <a:rPr lang="ko-KR" altLang="en-US" sz="1600" dirty="0" smtClean="0">
                <a:solidFill>
                  <a:srgbClr val="C00000"/>
                </a:solidFill>
                <a:sym typeface="Wingdings" panose="05000000000000000000" pitchFamily="2" charset="2"/>
              </a:rPr>
              <a:t>방향설</a:t>
            </a:r>
            <a:r>
              <a:rPr lang="ko-KR" altLang="en-US" sz="1600" dirty="0">
                <a:solidFill>
                  <a:srgbClr val="C00000"/>
                </a:solidFill>
                <a:sym typeface="Wingdings" panose="05000000000000000000" pitchFamily="2" charset="2"/>
              </a:rPr>
              <a:t>정</a:t>
            </a:r>
            <a:endParaRPr lang="en-US" altLang="ko-KR" sz="1600" dirty="0" smtClean="0">
              <a:solidFill>
                <a:srgbClr val="C00000"/>
              </a:solidFill>
            </a:endParaRPr>
          </a:p>
          <a:p>
            <a:pPr marL="342900" indent="-342900">
              <a:buFont typeface="+mj-ea"/>
              <a:buAutoNum type="circleNumDbPlain"/>
            </a:pP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현재 역할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(present role)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에서 목표 역할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(planned role)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사이의 차이를 메울 수 있도록 </a:t>
            </a:r>
            <a:r>
              <a:rPr lang="ko-KR" altLang="en-US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교육훈련방안을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제시합니다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 </a:t>
            </a:r>
          </a:p>
          <a:p>
            <a:pPr marL="342900" indent="-342900">
              <a:buFont typeface="+mj-ea"/>
              <a:buAutoNum type="circleNumDbPlain"/>
            </a:pP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객관적으로 타당한 역량 평가체계를 수립하고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평가체계를 통해서 엔지니어가 성장해 나갈 방향을 제시합니다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en-US" altLang="ko-KR" sz="1600" dirty="0" smtClean="0">
                <a:solidFill>
                  <a:srgbClr val="C00000"/>
                </a:solidFill>
                <a:sym typeface="Wingdings" panose="05000000000000000000" pitchFamily="2" charset="2"/>
              </a:rPr>
              <a:t></a:t>
            </a:r>
            <a:r>
              <a:rPr lang="ko-KR" altLang="en-US" sz="1600" dirty="0" smtClean="0">
                <a:solidFill>
                  <a:srgbClr val="C00000"/>
                </a:solidFill>
                <a:sym typeface="Wingdings" panose="05000000000000000000" pitchFamily="2" charset="2"/>
              </a:rPr>
              <a:t>방향설정</a:t>
            </a:r>
            <a:endParaRPr lang="en-US" altLang="ko-KR" sz="1600" dirty="0" smtClean="0">
              <a:solidFill>
                <a:srgbClr val="C00000"/>
              </a:solidFill>
            </a:endParaRPr>
          </a:p>
        </p:txBody>
      </p:sp>
      <p:sp>
        <p:nvSpPr>
          <p:cNvPr id="60" name="모서리가 둥근 직사각형 59"/>
          <p:cNvSpPr/>
          <p:nvPr/>
        </p:nvSpPr>
        <p:spPr bwMode="auto">
          <a:xfrm>
            <a:off x="555810" y="2349500"/>
            <a:ext cx="9865370" cy="3455830"/>
          </a:xfrm>
          <a:prstGeom prst="roundRect">
            <a:avLst>
              <a:gd name="adj" fmla="val 2193"/>
            </a:avLst>
          </a:prstGeom>
          <a:solidFill>
            <a:schemeClr val="accent1">
              <a:lumMod val="20000"/>
              <a:lumOff val="80000"/>
            </a:schemeClr>
          </a:solidFill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61" name="직사각형 60"/>
          <p:cNvSpPr/>
          <p:nvPr/>
        </p:nvSpPr>
        <p:spPr bwMode="auto">
          <a:xfrm>
            <a:off x="2212039" y="3645030"/>
            <a:ext cx="918087" cy="644238"/>
          </a:xfrm>
          <a:prstGeom prst="rect">
            <a:avLst/>
          </a:prstGeom>
          <a:solidFill>
            <a:schemeClr val="accent2">
              <a:lumMod val="2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ko-KR" altLang="en-US" dirty="0" smtClean="0">
                <a:solidFill>
                  <a:srgbClr val="FFFFFF"/>
                </a:solidFill>
                <a:latin typeface="Optima" pitchFamily="2" charset="2"/>
              </a:rPr>
              <a:t>역할기반 로드맵 구축</a:t>
            </a:r>
          </a:p>
        </p:txBody>
      </p:sp>
      <p:sp>
        <p:nvSpPr>
          <p:cNvPr id="62" name="직사각형 61"/>
          <p:cNvSpPr/>
          <p:nvPr/>
        </p:nvSpPr>
        <p:spPr bwMode="auto">
          <a:xfrm>
            <a:off x="3652240" y="4797190"/>
            <a:ext cx="1044118" cy="64809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ko-KR" altLang="en-US" smtClean="0">
                <a:latin typeface="Optima" pitchFamily="2" charset="2"/>
              </a:rPr>
              <a:t>현재의</a:t>
            </a:r>
            <a:endParaRPr lang="en-US" altLang="ko-KR" smtClean="0">
              <a:latin typeface="Optima" pitchFamily="2" charset="2"/>
            </a:endParaRPr>
          </a:p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mtClean="0">
                <a:latin typeface="Optima" pitchFamily="2" charset="2"/>
              </a:rPr>
              <a:t>SW </a:t>
            </a:r>
            <a:r>
              <a:rPr lang="ko-KR" altLang="en-US" smtClean="0">
                <a:latin typeface="Optima" pitchFamily="2" charset="2"/>
              </a:rPr>
              <a:t>엔지니어</a:t>
            </a:r>
          </a:p>
        </p:txBody>
      </p:sp>
      <p:sp>
        <p:nvSpPr>
          <p:cNvPr id="63" name="직사각형 62"/>
          <p:cNvSpPr/>
          <p:nvPr/>
        </p:nvSpPr>
        <p:spPr bwMode="auto">
          <a:xfrm>
            <a:off x="699830" y="4797190"/>
            <a:ext cx="1080150" cy="64809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mtClean="0">
                <a:latin typeface="Optima" pitchFamily="2" charset="2"/>
              </a:rPr>
              <a:t>AS-IS </a:t>
            </a:r>
            <a:r>
              <a:rPr lang="ko-KR" altLang="en-US" smtClean="0">
                <a:latin typeface="Optima" pitchFamily="2" charset="2"/>
              </a:rPr>
              <a:t>시스템</a:t>
            </a:r>
          </a:p>
        </p:txBody>
      </p:sp>
      <p:cxnSp>
        <p:nvCxnSpPr>
          <p:cNvPr id="64" name="직선 화살표 연결선 10"/>
          <p:cNvCxnSpPr>
            <a:stCxn id="63" idx="3"/>
            <a:endCxn id="61" idx="2"/>
          </p:cNvCxnSpPr>
          <p:nvPr/>
        </p:nvCxnSpPr>
        <p:spPr bwMode="auto">
          <a:xfrm flipV="1">
            <a:off x="1779980" y="4289268"/>
            <a:ext cx="891103" cy="831967"/>
          </a:xfrm>
          <a:prstGeom prst="bentConnector2">
            <a:avLst/>
          </a:prstGeom>
          <a:noFill/>
          <a:ln w="12700">
            <a:solidFill>
              <a:srgbClr val="666666"/>
            </a:solidFill>
            <a:round/>
            <a:headEnd/>
            <a:tailEnd type="arrow"/>
          </a:ln>
          <a:effectLst/>
        </p:spPr>
      </p:cxnSp>
      <p:cxnSp>
        <p:nvCxnSpPr>
          <p:cNvPr id="65" name="직선 화살표 연결선 10"/>
          <p:cNvCxnSpPr>
            <a:stCxn id="62" idx="1"/>
            <a:endCxn id="61" idx="2"/>
          </p:cNvCxnSpPr>
          <p:nvPr/>
        </p:nvCxnSpPr>
        <p:spPr bwMode="auto">
          <a:xfrm rot="10800000">
            <a:off x="2671084" y="4289269"/>
            <a:ext cx="981157" cy="831967"/>
          </a:xfrm>
          <a:prstGeom prst="bentConnector2">
            <a:avLst/>
          </a:prstGeom>
          <a:noFill/>
          <a:ln w="12700">
            <a:solidFill>
              <a:srgbClr val="666666"/>
            </a:solidFill>
            <a:round/>
            <a:headEnd/>
            <a:tailEnd type="arrow"/>
          </a:ln>
          <a:effectLst/>
        </p:spPr>
      </p:cxnSp>
      <p:sp>
        <p:nvSpPr>
          <p:cNvPr id="66" name="직사각형 65"/>
          <p:cNvSpPr/>
          <p:nvPr/>
        </p:nvSpPr>
        <p:spPr bwMode="auto">
          <a:xfrm>
            <a:off x="2140029" y="2492869"/>
            <a:ext cx="1044091" cy="64809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mtClean="0">
                <a:latin typeface="Optima" pitchFamily="2" charset="2"/>
              </a:rPr>
              <a:t>IT </a:t>
            </a:r>
            <a:r>
              <a:rPr lang="ko-KR" altLang="en-US" smtClean="0">
                <a:latin typeface="Optima" pitchFamily="2" charset="2"/>
              </a:rPr>
              <a:t>전략</a:t>
            </a:r>
            <a:endParaRPr lang="en-US" altLang="ko-KR" smtClean="0">
              <a:latin typeface="Optima" pitchFamily="2" charset="2"/>
            </a:endParaRPr>
          </a:p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mtClean="0">
                <a:latin typeface="Optima" pitchFamily="2" charset="2"/>
              </a:rPr>
              <a:t>(EA/ISP)</a:t>
            </a:r>
            <a:endParaRPr lang="ko-KR" altLang="en-US" smtClean="0">
              <a:latin typeface="Optima" pitchFamily="2" charset="2"/>
            </a:endParaRPr>
          </a:p>
        </p:txBody>
      </p:sp>
      <p:cxnSp>
        <p:nvCxnSpPr>
          <p:cNvPr id="67" name="직선 화살표 연결선 10"/>
          <p:cNvCxnSpPr>
            <a:stCxn id="66" idx="2"/>
            <a:endCxn id="61" idx="0"/>
          </p:cNvCxnSpPr>
          <p:nvPr/>
        </p:nvCxnSpPr>
        <p:spPr bwMode="auto">
          <a:xfrm>
            <a:off x="2662075" y="3140959"/>
            <a:ext cx="9008" cy="504071"/>
          </a:xfrm>
          <a:prstGeom prst="straightConnector1">
            <a:avLst/>
          </a:prstGeom>
          <a:noFill/>
          <a:ln w="12700">
            <a:solidFill>
              <a:srgbClr val="666666"/>
            </a:solidFill>
            <a:round/>
            <a:headEnd/>
            <a:tailEnd type="arrow"/>
          </a:ln>
          <a:effectLst/>
        </p:spPr>
      </p:cxnSp>
      <p:sp>
        <p:nvSpPr>
          <p:cNvPr id="69" name="이등변 삼각형 68"/>
          <p:cNvSpPr/>
          <p:nvPr/>
        </p:nvSpPr>
        <p:spPr bwMode="auto">
          <a:xfrm rot="16200000">
            <a:off x="2842087" y="4977216"/>
            <a:ext cx="144020" cy="72010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72" name="직사각형 71"/>
          <p:cNvSpPr/>
          <p:nvPr/>
        </p:nvSpPr>
        <p:spPr bwMode="auto">
          <a:xfrm>
            <a:off x="2950102" y="4941210"/>
            <a:ext cx="576080" cy="144020"/>
          </a:xfrm>
          <a:prstGeom prst="rect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square" lIns="36000" rIns="36000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ko-KR" altLang="en-US" sz="1000" b="0" smtClean="0">
                <a:latin typeface="Optima" pitchFamily="2" charset="2"/>
              </a:rPr>
              <a:t>보유기</a:t>
            </a:r>
            <a:r>
              <a:rPr lang="ko-KR" altLang="en-US" sz="1000" b="0">
                <a:latin typeface="Optima" pitchFamily="2" charset="2"/>
              </a:rPr>
              <a:t>술</a:t>
            </a:r>
            <a:endParaRPr lang="ko-KR" altLang="en-US" sz="1000" b="0" smtClean="0">
              <a:latin typeface="Optima" pitchFamily="2" charset="2"/>
            </a:endParaRPr>
          </a:p>
        </p:txBody>
      </p:sp>
      <p:sp>
        <p:nvSpPr>
          <p:cNvPr id="73" name="직사각형 72"/>
          <p:cNvSpPr/>
          <p:nvPr/>
        </p:nvSpPr>
        <p:spPr bwMode="auto">
          <a:xfrm>
            <a:off x="1797942" y="4941210"/>
            <a:ext cx="576080" cy="144020"/>
          </a:xfrm>
          <a:prstGeom prst="rect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square" lIns="36000" rIns="36000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ko-KR" altLang="en-US" sz="1000" b="0" smtClean="0">
                <a:latin typeface="Optima" pitchFamily="2" charset="2"/>
              </a:rPr>
              <a:t>적</a:t>
            </a:r>
            <a:r>
              <a:rPr lang="ko-KR" altLang="en-US" sz="1000" b="0">
                <a:latin typeface="Optima" pitchFamily="2" charset="2"/>
              </a:rPr>
              <a:t>용</a:t>
            </a:r>
            <a:r>
              <a:rPr lang="ko-KR" altLang="en-US" sz="1000" b="0" smtClean="0">
                <a:latin typeface="Optima" pitchFamily="2" charset="2"/>
              </a:rPr>
              <a:t>기술</a:t>
            </a:r>
          </a:p>
        </p:txBody>
      </p:sp>
      <p:sp>
        <p:nvSpPr>
          <p:cNvPr id="75" name="이등변 삼각형 74"/>
          <p:cNvSpPr/>
          <p:nvPr/>
        </p:nvSpPr>
        <p:spPr bwMode="auto">
          <a:xfrm rot="5400000" flipH="1">
            <a:off x="2338017" y="4977216"/>
            <a:ext cx="144020" cy="72010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76" name="직사각형 75"/>
          <p:cNvSpPr/>
          <p:nvPr/>
        </p:nvSpPr>
        <p:spPr bwMode="auto">
          <a:xfrm>
            <a:off x="3652240" y="3645030"/>
            <a:ext cx="1044118" cy="648090"/>
          </a:xfrm>
          <a:prstGeom prst="rect">
            <a:avLst/>
          </a:prstGeom>
          <a:solidFill>
            <a:schemeClr val="accent2">
              <a:lumMod val="2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ko-KR" altLang="en-US">
                <a:solidFill>
                  <a:srgbClr val="FFFFFF"/>
                </a:solidFill>
                <a:latin typeface="Optima" pitchFamily="2" charset="2"/>
              </a:rPr>
              <a:t>목표</a:t>
            </a:r>
            <a:r>
              <a:rPr lang="en-US" altLang="ko-KR">
                <a:solidFill>
                  <a:srgbClr val="FFFFFF"/>
                </a:solidFill>
                <a:latin typeface="Optima" pitchFamily="2" charset="2"/>
              </a:rPr>
              <a:t> </a:t>
            </a:r>
            <a:r>
              <a:rPr lang="ko-KR" altLang="en-US" smtClean="0">
                <a:solidFill>
                  <a:srgbClr val="FFFFFF"/>
                </a:solidFill>
                <a:latin typeface="Optima" pitchFamily="2" charset="2"/>
              </a:rPr>
              <a:t>역할역량 설정</a:t>
            </a:r>
            <a:endParaRPr lang="ko-KR" altLang="en-US">
              <a:solidFill>
                <a:srgbClr val="FFFFFF"/>
              </a:solidFill>
              <a:latin typeface="Optima" pitchFamily="2" charset="2"/>
            </a:endParaRPr>
          </a:p>
        </p:txBody>
      </p:sp>
      <p:cxnSp>
        <p:nvCxnSpPr>
          <p:cNvPr id="78" name="직선 화살표 연결선 10"/>
          <p:cNvCxnSpPr>
            <a:stCxn id="76" idx="1"/>
            <a:endCxn id="61" idx="3"/>
          </p:cNvCxnSpPr>
          <p:nvPr/>
        </p:nvCxnSpPr>
        <p:spPr bwMode="auto">
          <a:xfrm flipH="1" flipV="1">
            <a:off x="3130126" y="3967149"/>
            <a:ext cx="522114" cy="1926"/>
          </a:xfrm>
          <a:prstGeom prst="straightConnector1">
            <a:avLst/>
          </a:prstGeom>
          <a:noFill/>
          <a:ln w="12700">
            <a:solidFill>
              <a:srgbClr val="666666"/>
            </a:solidFill>
            <a:prstDash val="sysDash"/>
            <a:round/>
            <a:headEnd/>
            <a:tailEnd type="arrow"/>
          </a:ln>
          <a:effectLst/>
        </p:spPr>
      </p:cxnSp>
      <p:cxnSp>
        <p:nvCxnSpPr>
          <p:cNvPr id="79" name="직선 화살표 연결선 10"/>
          <p:cNvCxnSpPr>
            <a:stCxn id="62" idx="0"/>
            <a:endCxn id="76" idx="2"/>
          </p:cNvCxnSpPr>
          <p:nvPr/>
        </p:nvCxnSpPr>
        <p:spPr bwMode="auto">
          <a:xfrm flipV="1">
            <a:off x="4174299" y="4293120"/>
            <a:ext cx="0" cy="504070"/>
          </a:xfrm>
          <a:prstGeom prst="straightConnector1">
            <a:avLst/>
          </a:prstGeom>
          <a:noFill/>
          <a:ln w="12700">
            <a:solidFill>
              <a:srgbClr val="666666"/>
            </a:solidFill>
            <a:round/>
            <a:headEnd/>
            <a:tailEnd type="arrow"/>
          </a:ln>
          <a:effectLst/>
        </p:spPr>
      </p:cxnSp>
      <p:sp>
        <p:nvSpPr>
          <p:cNvPr id="81" name="직사각형 80"/>
          <p:cNvSpPr/>
          <p:nvPr/>
        </p:nvSpPr>
        <p:spPr bwMode="auto">
          <a:xfrm>
            <a:off x="5596510" y="4797138"/>
            <a:ext cx="1080150" cy="648090"/>
          </a:xfrm>
          <a:prstGeom prst="rect">
            <a:avLst/>
          </a:prstGeom>
          <a:solidFill>
            <a:schemeClr val="accent2">
              <a:lumMod val="2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>
                <a:solidFill>
                  <a:srgbClr val="FFFFFF"/>
                </a:solidFill>
                <a:latin typeface="Optima" pitchFamily="2" charset="2"/>
              </a:rPr>
              <a:t>AS-IS </a:t>
            </a:r>
            <a:r>
              <a:rPr lang="ko-KR" altLang="en-US" smtClean="0">
                <a:solidFill>
                  <a:srgbClr val="FFFFFF"/>
                </a:solidFill>
                <a:latin typeface="Optima" pitchFamily="2" charset="2"/>
              </a:rPr>
              <a:t>역할역량 분석</a:t>
            </a:r>
            <a:endParaRPr lang="ko-KR" altLang="en-US">
              <a:solidFill>
                <a:srgbClr val="FFFFFF"/>
              </a:solidFill>
              <a:latin typeface="Optima" pitchFamily="2" charset="2"/>
            </a:endParaRPr>
          </a:p>
        </p:txBody>
      </p:sp>
      <p:sp>
        <p:nvSpPr>
          <p:cNvPr id="82" name="직사각형 81"/>
          <p:cNvSpPr/>
          <p:nvPr/>
        </p:nvSpPr>
        <p:spPr bwMode="auto">
          <a:xfrm>
            <a:off x="7612790" y="3645030"/>
            <a:ext cx="1080150" cy="648090"/>
          </a:xfrm>
          <a:prstGeom prst="rect">
            <a:avLst/>
          </a:prstGeom>
          <a:solidFill>
            <a:schemeClr val="accent2">
              <a:lumMod val="2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lIns="36000" rIns="36000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ko-KR" altLang="en-US">
                <a:solidFill>
                  <a:srgbClr val="FFFFFF"/>
                </a:solidFill>
                <a:latin typeface="Optima" pitchFamily="2" charset="2"/>
              </a:rPr>
              <a:t>역량향상을 위한 </a:t>
            </a:r>
            <a:r>
              <a:rPr lang="ko-KR" altLang="en-US" smtClean="0">
                <a:solidFill>
                  <a:srgbClr val="FFFFFF"/>
                </a:solidFill>
                <a:latin typeface="Optima" pitchFamily="2" charset="2"/>
              </a:rPr>
              <a:t>교육훈련 전략수</a:t>
            </a:r>
            <a:r>
              <a:rPr lang="ko-KR" altLang="en-US">
                <a:solidFill>
                  <a:srgbClr val="FFFFFF"/>
                </a:solidFill>
                <a:latin typeface="Optima" pitchFamily="2" charset="2"/>
              </a:rPr>
              <a:t>립</a:t>
            </a:r>
          </a:p>
        </p:txBody>
      </p:sp>
      <p:cxnSp>
        <p:nvCxnSpPr>
          <p:cNvPr id="84" name="직선 화살표 연결선 10"/>
          <p:cNvCxnSpPr>
            <a:stCxn id="76" idx="3"/>
            <a:endCxn id="85" idx="2"/>
          </p:cNvCxnSpPr>
          <p:nvPr/>
        </p:nvCxnSpPr>
        <p:spPr bwMode="auto">
          <a:xfrm>
            <a:off x="4696358" y="3969075"/>
            <a:ext cx="1188192" cy="0"/>
          </a:xfrm>
          <a:prstGeom prst="straightConnector1">
            <a:avLst/>
          </a:prstGeom>
          <a:noFill/>
          <a:ln w="12700">
            <a:solidFill>
              <a:srgbClr val="666666"/>
            </a:solidFill>
            <a:round/>
            <a:headEnd/>
            <a:tailEnd type="none"/>
          </a:ln>
          <a:effectLst/>
        </p:spPr>
      </p:cxnSp>
      <p:sp>
        <p:nvSpPr>
          <p:cNvPr id="85" name="타원 84"/>
          <p:cNvSpPr/>
          <p:nvPr/>
        </p:nvSpPr>
        <p:spPr bwMode="auto">
          <a:xfrm>
            <a:off x="5884550" y="3717040"/>
            <a:ext cx="504070" cy="504070"/>
          </a:xfrm>
          <a:prstGeom prst="ellipse">
            <a:avLst/>
          </a:prstGeom>
          <a:solidFill>
            <a:srgbClr val="FFFFE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lIns="0" rIns="0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mtClean="0">
                <a:latin typeface="Optima" pitchFamily="2" charset="2"/>
              </a:rPr>
              <a:t>GAP</a:t>
            </a:r>
            <a:endParaRPr lang="ko-KR" altLang="en-US" smtClean="0">
              <a:latin typeface="Optima" pitchFamily="2" charset="2"/>
            </a:endParaRPr>
          </a:p>
        </p:txBody>
      </p:sp>
      <p:cxnSp>
        <p:nvCxnSpPr>
          <p:cNvPr id="86" name="직선 화살표 연결선 10"/>
          <p:cNvCxnSpPr>
            <a:stCxn id="82" idx="1"/>
            <a:endCxn id="85" idx="6"/>
          </p:cNvCxnSpPr>
          <p:nvPr/>
        </p:nvCxnSpPr>
        <p:spPr bwMode="auto">
          <a:xfrm flipH="1">
            <a:off x="6388620" y="3969075"/>
            <a:ext cx="1224170" cy="0"/>
          </a:xfrm>
          <a:prstGeom prst="straightConnector1">
            <a:avLst/>
          </a:prstGeom>
          <a:noFill/>
          <a:ln w="12700">
            <a:solidFill>
              <a:srgbClr val="666666"/>
            </a:solidFill>
            <a:prstDash val="sysDash"/>
            <a:round/>
            <a:headEnd/>
            <a:tailEnd type="arrow"/>
          </a:ln>
          <a:effectLst/>
        </p:spPr>
      </p:cxnSp>
      <p:cxnSp>
        <p:nvCxnSpPr>
          <p:cNvPr id="87" name="직선 화살표 연결선 10"/>
          <p:cNvCxnSpPr>
            <a:stCxn id="81" idx="0"/>
            <a:endCxn id="85" idx="4"/>
          </p:cNvCxnSpPr>
          <p:nvPr/>
        </p:nvCxnSpPr>
        <p:spPr bwMode="auto">
          <a:xfrm flipV="1">
            <a:off x="6136585" y="4221110"/>
            <a:ext cx="0" cy="576028"/>
          </a:xfrm>
          <a:prstGeom prst="straightConnector1">
            <a:avLst/>
          </a:prstGeom>
          <a:noFill/>
          <a:ln w="12700">
            <a:solidFill>
              <a:srgbClr val="666666"/>
            </a:solidFill>
            <a:round/>
            <a:headEnd/>
            <a:tailEnd type="none"/>
          </a:ln>
          <a:effectLst/>
        </p:spPr>
      </p:cxnSp>
      <p:cxnSp>
        <p:nvCxnSpPr>
          <p:cNvPr id="89" name="직선 화살표 연결선 10"/>
          <p:cNvCxnSpPr>
            <a:stCxn id="66" idx="3"/>
            <a:endCxn id="91" idx="1"/>
          </p:cNvCxnSpPr>
          <p:nvPr/>
        </p:nvCxnSpPr>
        <p:spPr bwMode="auto">
          <a:xfrm>
            <a:off x="3184120" y="2816914"/>
            <a:ext cx="4428670" cy="325"/>
          </a:xfrm>
          <a:prstGeom prst="straightConnector1">
            <a:avLst/>
          </a:prstGeom>
          <a:noFill/>
          <a:ln w="12700">
            <a:solidFill>
              <a:schemeClr val="accent2">
                <a:lumMod val="25000"/>
              </a:schemeClr>
            </a:solidFill>
            <a:prstDash val="sysDash"/>
            <a:round/>
            <a:headEnd/>
            <a:tailEnd type="arrow"/>
          </a:ln>
          <a:effectLst/>
        </p:spPr>
      </p:cxnSp>
      <p:cxnSp>
        <p:nvCxnSpPr>
          <p:cNvPr id="90" name="직선 화살표 연결선 10"/>
          <p:cNvCxnSpPr>
            <a:stCxn id="62" idx="3"/>
            <a:endCxn id="81" idx="1"/>
          </p:cNvCxnSpPr>
          <p:nvPr/>
        </p:nvCxnSpPr>
        <p:spPr bwMode="auto">
          <a:xfrm flipV="1">
            <a:off x="4696358" y="5121183"/>
            <a:ext cx="900152" cy="52"/>
          </a:xfrm>
          <a:prstGeom prst="straightConnector1">
            <a:avLst/>
          </a:prstGeom>
          <a:noFill/>
          <a:ln w="12700">
            <a:solidFill>
              <a:srgbClr val="666666"/>
            </a:solidFill>
            <a:round/>
            <a:headEnd/>
            <a:tailEnd type="arrow"/>
          </a:ln>
          <a:effectLst/>
        </p:spPr>
      </p:cxnSp>
      <p:sp>
        <p:nvSpPr>
          <p:cNvPr id="91" name="직사각형 90"/>
          <p:cNvSpPr/>
          <p:nvPr/>
        </p:nvSpPr>
        <p:spPr bwMode="auto">
          <a:xfrm>
            <a:off x="7612790" y="2493519"/>
            <a:ext cx="1080150" cy="64744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ko-KR" altLang="en-US" smtClean="0">
                <a:latin typeface="Optima" pitchFamily="2" charset="2"/>
              </a:rPr>
              <a:t>미래의</a:t>
            </a:r>
            <a:endParaRPr lang="en-US" altLang="ko-KR" smtClean="0">
              <a:latin typeface="Optima" pitchFamily="2" charset="2"/>
            </a:endParaRPr>
          </a:p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mtClean="0">
                <a:latin typeface="Optima" pitchFamily="2" charset="2"/>
              </a:rPr>
              <a:t>SW </a:t>
            </a:r>
            <a:r>
              <a:rPr lang="ko-KR" altLang="en-US">
                <a:latin typeface="Optima" pitchFamily="2" charset="2"/>
              </a:rPr>
              <a:t>엔지니어</a:t>
            </a:r>
          </a:p>
        </p:txBody>
      </p:sp>
      <p:cxnSp>
        <p:nvCxnSpPr>
          <p:cNvPr id="92" name="직선 화살표 연결선 10"/>
          <p:cNvCxnSpPr>
            <a:stCxn id="82" idx="0"/>
            <a:endCxn id="91" idx="2"/>
          </p:cNvCxnSpPr>
          <p:nvPr/>
        </p:nvCxnSpPr>
        <p:spPr bwMode="auto">
          <a:xfrm flipV="1">
            <a:off x="8152865" y="3140959"/>
            <a:ext cx="0" cy="504071"/>
          </a:xfrm>
          <a:prstGeom prst="straightConnector1">
            <a:avLst/>
          </a:prstGeom>
          <a:noFill/>
          <a:ln w="12700">
            <a:solidFill>
              <a:srgbClr val="666666"/>
            </a:solidFill>
            <a:round/>
            <a:headEnd/>
            <a:tailEnd type="arrow"/>
          </a:ln>
          <a:effectLst/>
        </p:spPr>
      </p:cxnSp>
      <p:sp>
        <p:nvSpPr>
          <p:cNvPr id="94" name="직사각형 93"/>
          <p:cNvSpPr/>
          <p:nvPr/>
        </p:nvSpPr>
        <p:spPr bwMode="auto">
          <a:xfrm>
            <a:off x="4804400" y="4941210"/>
            <a:ext cx="576080" cy="144020"/>
          </a:xfrm>
          <a:prstGeom prst="rect">
            <a:avLst/>
          </a:prstGeom>
          <a:solidFill>
            <a:schemeClr val="bg1"/>
          </a:solidFill>
          <a:ln w="12700">
            <a:noFill/>
            <a:round/>
            <a:headEnd/>
            <a:tailEnd/>
          </a:ln>
          <a:effectLst/>
        </p:spPr>
        <p:txBody>
          <a:bodyPr wrap="square" lIns="36000" rIns="36000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ko-KR" altLang="en-US" sz="1000" b="0" smtClean="0">
                <a:latin typeface="Optima" pitchFamily="2" charset="2"/>
              </a:rPr>
              <a:t>역량진</a:t>
            </a:r>
            <a:r>
              <a:rPr lang="ko-KR" altLang="en-US" sz="1000" b="0">
                <a:latin typeface="Optima" pitchFamily="2" charset="2"/>
              </a:rPr>
              <a:t>단</a:t>
            </a:r>
            <a:endParaRPr lang="ko-KR" altLang="en-US" sz="1000" b="0" smtClean="0">
              <a:latin typeface="Optima" pitchFamily="2" charset="2"/>
            </a:endParaRPr>
          </a:p>
        </p:txBody>
      </p:sp>
      <p:sp>
        <p:nvSpPr>
          <p:cNvPr id="95" name="이등변 삼각형 94"/>
          <p:cNvSpPr/>
          <p:nvPr/>
        </p:nvSpPr>
        <p:spPr bwMode="auto">
          <a:xfrm rot="5400000" flipH="1">
            <a:off x="5344475" y="4977216"/>
            <a:ext cx="144020" cy="72010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96" name="직사각형 95"/>
          <p:cNvSpPr/>
          <p:nvPr/>
        </p:nvSpPr>
        <p:spPr bwMode="auto">
          <a:xfrm>
            <a:off x="3292190" y="3789050"/>
            <a:ext cx="432060" cy="144020"/>
          </a:xfrm>
          <a:prstGeom prst="rect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square" lIns="36000" rIns="36000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ko-KR" altLang="en-US" sz="1000" b="0" smtClean="0">
                <a:latin typeface="Optima" pitchFamily="2" charset="2"/>
              </a:rPr>
              <a:t>참조</a:t>
            </a:r>
          </a:p>
        </p:txBody>
      </p:sp>
      <p:sp>
        <p:nvSpPr>
          <p:cNvPr id="97" name="직사각형 96"/>
          <p:cNvSpPr/>
          <p:nvPr/>
        </p:nvSpPr>
        <p:spPr bwMode="auto">
          <a:xfrm rot="5400000">
            <a:off x="4048295" y="4473145"/>
            <a:ext cx="504070" cy="144020"/>
          </a:xfrm>
          <a:prstGeom prst="rect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square" lIns="36000" rIns="36000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ko-KR" altLang="en-US" sz="1000" b="0" smtClean="0">
                <a:latin typeface="Optima" pitchFamily="2" charset="2"/>
              </a:rPr>
              <a:t>목표설</a:t>
            </a:r>
            <a:r>
              <a:rPr lang="ko-KR" altLang="en-US" sz="1000" b="0">
                <a:latin typeface="Optima" pitchFamily="2" charset="2"/>
              </a:rPr>
              <a:t>정</a:t>
            </a:r>
            <a:endParaRPr lang="ko-KR" altLang="en-US" sz="1000" b="0" smtClean="0">
              <a:latin typeface="Optima" pitchFamily="2" charset="2"/>
            </a:endParaRPr>
          </a:p>
        </p:txBody>
      </p:sp>
      <p:sp>
        <p:nvSpPr>
          <p:cNvPr id="98" name="직사각형 97"/>
          <p:cNvSpPr/>
          <p:nvPr/>
        </p:nvSpPr>
        <p:spPr bwMode="auto">
          <a:xfrm>
            <a:off x="2860130" y="3645030"/>
            <a:ext cx="216030" cy="72010"/>
          </a:xfrm>
          <a:prstGeom prst="rect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99" name="직사각형 98"/>
          <p:cNvSpPr/>
          <p:nvPr/>
        </p:nvSpPr>
        <p:spPr bwMode="auto">
          <a:xfrm>
            <a:off x="7756810" y="3645030"/>
            <a:ext cx="216030" cy="72010"/>
          </a:xfrm>
          <a:prstGeom prst="rect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endParaRPr lang="ko-KR" altLang="en-US" smtClean="0">
              <a:latin typeface="Optima" pitchFamily="2" charset="2"/>
            </a:endParaRPr>
          </a:p>
        </p:txBody>
      </p:sp>
      <p:cxnSp>
        <p:nvCxnSpPr>
          <p:cNvPr id="100" name="직선 화살표 연결선 10"/>
          <p:cNvCxnSpPr>
            <a:stCxn id="99" idx="0"/>
            <a:endCxn id="98" idx="0"/>
          </p:cNvCxnSpPr>
          <p:nvPr/>
        </p:nvCxnSpPr>
        <p:spPr bwMode="auto">
          <a:xfrm rot="16200000" flipV="1">
            <a:off x="5416485" y="1196690"/>
            <a:ext cx="12700" cy="4896680"/>
          </a:xfrm>
          <a:prstGeom prst="bentConnector3">
            <a:avLst>
              <a:gd name="adj1" fmla="val 1800000"/>
            </a:avLst>
          </a:prstGeom>
          <a:noFill/>
          <a:ln w="12700">
            <a:solidFill>
              <a:srgbClr val="666666"/>
            </a:solidFill>
            <a:prstDash val="sysDot"/>
            <a:round/>
            <a:headEnd/>
            <a:tailEnd type="arrow"/>
          </a:ln>
          <a:effectLst/>
        </p:spPr>
      </p:cxnSp>
      <p:sp>
        <p:nvSpPr>
          <p:cNvPr id="101" name="직사각형 100"/>
          <p:cNvSpPr/>
          <p:nvPr/>
        </p:nvSpPr>
        <p:spPr bwMode="auto">
          <a:xfrm>
            <a:off x="3292190" y="3212970"/>
            <a:ext cx="432060" cy="144020"/>
          </a:xfrm>
          <a:prstGeom prst="rect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square" lIns="36000" rIns="36000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ko-KR" altLang="en-US" sz="1000" b="0" smtClean="0">
                <a:latin typeface="Optima" pitchFamily="2" charset="2"/>
              </a:rPr>
              <a:t>참조</a:t>
            </a:r>
          </a:p>
        </p:txBody>
      </p:sp>
      <p:sp>
        <p:nvSpPr>
          <p:cNvPr id="102" name="순서도: 문서 101"/>
          <p:cNvSpPr/>
          <p:nvPr/>
        </p:nvSpPr>
        <p:spPr bwMode="auto">
          <a:xfrm>
            <a:off x="699830" y="3573018"/>
            <a:ext cx="1062188" cy="792111"/>
          </a:xfrm>
          <a:prstGeom prst="flowChartDocument">
            <a:avLst/>
          </a:prstGeom>
          <a:solidFill>
            <a:schemeClr val="bg1"/>
          </a:solidFill>
          <a:ln w="9525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900" b="0" dirty="0" smtClean="0">
                <a:latin typeface="Optima" pitchFamily="2" charset="2"/>
              </a:rPr>
              <a:t>&lt;&lt;</a:t>
            </a:r>
            <a:r>
              <a:rPr lang="ko-KR" altLang="en-US" sz="900" b="0" dirty="0" smtClean="0">
                <a:latin typeface="Optima" pitchFamily="2" charset="2"/>
              </a:rPr>
              <a:t>인벤토리</a:t>
            </a:r>
            <a:r>
              <a:rPr lang="en-US" altLang="ko-KR" sz="900" b="0" dirty="0" smtClean="0">
                <a:latin typeface="Optima" pitchFamily="2" charset="2"/>
              </a:rPr>
              <a:t>&gt;&gt;</a:t>
            </a:r>
          </a:p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900" b="0" dirty="0" smtClean="0">
                <a:latin typeface="Optima" pitchFamily="2" charset="2"/>
              </a:rPr>
              <a:t>[</a:t>
            </a:r>
            <a:r>
              <a:rPr lang="ko-KR" altLang="en-US" sz="900" b="0" dirty="0" smtClean="0">
                <a:latin typeface="Optima" pitchFamily="2" charset="2"/>
              </a:rPr>
              <a:t>조직의</a:t>
            </a:r>
            <a:r>
              <a:rPr lang="en-US" altLang="ko-KR" sz="900" b="0" dirty="0" smtClean="0">
                <a:latin typeface="Optima" pitchFamily="2" charset="2"/>
              </a:rPr>
              <a:t>]</a:t>
            </a:r>
            <a:r>
              <a:rPr lang="ko-KR" altLang="en-US" sz="900" b="0" dirty="0" smtClean="0">
                <a:latin typeface="Optima" pitchFamily="2" charset="2"/>
              </a:rPr>
              <a:t> 기술목록</a:t>
            </a:r>
            <a:endParaRPr lang="en-US" altLang="ko-KR" sz="900" b="0" dirty="0" smtClean="0">
              <a:latin typeface="Optima" pitchFamily="2" charset="2"/>
            </a:endParaRPr>
          </a:p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900" b="0" dirty="0" smtClean="0">
                <a:latin typeface="Optima" pitchFamily="2" charset="2"/>
              </a:rPr>
              <a:t>[</a:t>
            </a:r>
            <a:r>
              <a:rPr lang="ko-KR" altLang="en-US" sz="900" b="0" dirty="0" smtClean="0">
                <a:latin typeface="Optima" pitchFamily="2" charset="2"/>
              </a:rPr>
              <a:t>조직의</a:t>
            </a:r>
            <a:r>
              <a:rPr lang="en-US" altLang="ko-KR" sz="900" b="0" dirty="0" smtClean="0">
                <a:latin typeface="Optima" pitchFamily="2" charset="2"/>
              </a:rPr>
              <a:t>]</a:t>
            </a:r>
            <a:r>
              <a:rPr lang="ko-KR" altLang="en-US" sz="900" b="0" dirty="0" smtClean="0">
                <a:latin typeface="Optima" pitchFamily="2" charset="2"/>
              </a:rPr>
              <a:t> 역할목록</a:t>
            </a:r>
            <a:endParaRPr lang="en-US" altLang="ko-KR" sz="900" b="0" dirty="0" smtClean="0">
              <a:latin typeface="Optima" pitchFamily="2" charset="2"/>
            </a:endParaRPr>
          </a:p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900" b="0" dirty="0" smtClean="0">
                <a:latin typeface="Optima" pitchFamily="2" charset="2"/>
              </a:rPr>
              <a:t>[</a:t>
            </a:r>
            <a:r>
              <a:rPr lang="ko-KR" altLang="en-US" sz="900" b="0" dirty="0" smtClean="0">
                <a:latin typeface="Optima" pitchFamily="2" charset="2"/>
              </a:rPr>
              <a:t>조직의</a:t>
            </a:r>
            <a:r>
              <a:rPr lang="en-US" altLang="ko-KR" sz="900" b="0" dirty="0" smtClean="0">
                <a:latin typeface="Optima" pitchFamily="2" charset="2"/>
              </a:rPr>
              <a:t>] </a:t>
            </a:r>
            <a:r>
              <a:rPr lang="ko-KR" altLang="en-US" sz="900" b="0" dirty="0" smtClean="0">
                <a:latin typeface="Optima" pitchFamily="2" charset="2"/>
              </a:rPr>
              <a:t>평가체계</a:t>
            </a:r>
          </a:p>
        </p:txBody>
      </p:sp>
      <p:cxnSp>
        <p:nvCxnSpPr>
          <p:cNvPr id="103" name="직선 화살표 연결선 10"/>
          <p:cNvCxnSpPr>
            <a:stCxn id="61" idx="1"/>
            <a:endCxn id="102" idx="3"/>
          </p:cNvCxnSpPr>
          <p:nvPr/>
        </p:nvCxnSpPr>
        <p:spPr bwMode="auto">
          <a:xfrm flipH="1">
            <a:off x="1762018" y="3967149"/>
            <a:ext cx="450021" cy="1925"/>
          </a:xfrm>
          <a:prstGeom prst="straightConnector1">
            <a:avLst/>
          </a:prstGeom>
          <a:noFill/>
          <a:ln w="12700">
            <a:solidFill>
              <a:srgbClr val="666666"/>
            </a:solidFill>
            <a:prstDash val="sysDash"/>
            <a:round/>
            <a:headEnd/>
            <a:tailEnd type="arrow"/>
          </a:ln>
          <a:effectLst/>
        </p:spPr>
      </p:cxnSp>
      <p:sp>
        <p:nvSpPr>
          <p:cNvPr id="104" name="직사각형 103"/>
          <p:cNvSpPr/>
          <p:nvPr/>
        </p:nvSpPr>
        <p:spPr bwMode="auto">
          <a:xfrm>
            <a:off x="7036710" y="4581160"/>
            <a:ext cx="1224170" cy="36005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100" smtClean="0">
                <a:latin typeface="Optima" pitchFamily="2" charset="2"/>
              </a:rPr>
              <a:t>KOSTA </a:t>
            </a:r>
            <a:r>
              <a:rPr lang="ko-KR" altLang="en-US" sz="1100" smtClean="0">
                <a:latin typeface="Optima" pitchFamily="2" charset="2"/>
              </a:rPr>
              <a:t>직무능력평가시험</a:t>
            </a:r>
          </a:p>
        </p:txBody>
      </p:sp>
      <p:sp>
        <p:nvSpPr>
          <p:cNvPr id="105" name="직사각형 104"/>
          <p:cNvSpPr/>
          <p:nvPr/>
        </p:nvSpPr>
        <p:spPr bwMode="auto">
          <a:xfrm>
            <a:off x="7036710" y="4941210"/>
            <a:ext cx="1224170" cy="36005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ko-KR" altLang="en-US" sz="1100" smtClean="0">
                <a:latin typeface="Optima" pitchFamily="2" charset="2"/>
              </a:rPr>
              <a:t>전문가 인터뷰</a:t>
            </a:r>
          </a:p>
        </p:txBody>
      </p:sp>
      <p:sp>
        <p:nvSpPr>
          <p:cNvPr id="106" name="직사각형 105"/>
          <p:cNvSpPr/>
          <p:nvPr/>
        </p:nvSpPr>
        <p:spPr bwMode="auto">
          <a:xfrm>
            <a:off x="7036710" y="5301260"/>
            <a:ext cx="1224170" cy="36005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ko-KR" altLang="en-US" sz="1100" smtClean="0">
                <a:latin typeface="Optima" pitchFamily="2" charset="2"/>
              </a:rPr>
              <a:t>설문 및 분석평가</a:t>
            </a:r>
          </a:p>
        </p:txBody>
      </p:sp>
      <p:cxnSp>
        <p:nvCxnSpPr>
          <p:cNvPr id="107" name="직선 화살표 연결선 106"/>
          <p:cNvCxnSpPr>
            <a:stCxn id="105" idx="1"/>
            <a:endCxn id="81" idx="3"/>
          </p:cNvCxnSpPr>
          <p:nvPr/>
        </p:nvCxnSpPr>
        <p:spPr bwMode="auto">
          <a:xfrm flipH="1" flipV="1">
            <a:off x="6676660" y="5121183"/>
            <a:ext cx="360050" cy="52"/>
          </a:xfrm>
          <a:prstGeom prst="straightConnector1">
            <a:avLst/>
          </a:prstGeom>
          <a:noFill/>
          <a:ln w="12700">
            <a:solidFill>
              <a:srgbClr val="666666"/>
            </a:solidFill>
            <a:round/>
            <a:headEnd/>
            <a:tailEnd type="arrow"/>
          </a:ln>
          <a:effectLst/>
        </p:spPr>
      </p:cxnSp>
      <p:cxnSp>
        <p:nvCxnSpPr>
          <p:cNvPr id="108" name="직선 화살표 연결선 48"/>
          <p:cNvCxnSpPr>
            <a:stCxn id="106" idx="1"/>
            <a:endCxn id="81" idx="3"/>
          </p:cNvCxnSpPr>
          <p:nvPr/>
        </p:nvCxnSpPr>
        <p:spPr bwMode="auto">
          <a:xfrm rot="10800000">
            <a:off x="6676660" y="5121183"/>
            <a:ext cx="360050" cy="360102"/>
          </a:xfrm>
          <a:prstGeom prst="bentConnector3">
            <a:avLst>
              <a:gd name="adj1" fmla="val 50000"/>
            </a:avLst>
          </a:prstGeom>
          <a:noFill/>
          <a:ln w="12700">
            <a:solidFill>
              <a:srgbClr val="666666"/>
            </a:solidFill>
            <a:round/>
            <a:headEnd/>
            <a:tailEnd type="arrow"/>
          </a:ln>
          <a:effectLst/>
        </p:spPr>
      </p:cxnSp>
      <p:cxnSp>
        <p:nvCxnSpPr>
          <p:cNvPr id="109" name="직선 화살표 연결선 48"/>
          <p:cNvCxnSpPr>
            <a:stCxn id="104" idx="1"/>
            <a:endCxn id="81" idx="3"/>
          </p:cNvCxnSpPr>
          <p:nvPr/>
        </p:nvCxnSpPr>
        <p:spPr bwMode="auto">
          <a:xfrm rot="10800000" flipV="1">
            <a:off x="6676660" y="4761185"/>
            <a:ext cx="360050" cy="359998"/>
          </a:xfrm>
          <a:prstGeom prst="bentConnector3">
            <a:avLst>
              <a:gd name="adj1" fmla="val 50000"/>
            </a:avLst>
          </a:prstGeom>
          <a:noFill/>
          <a:ln w="12700">
            <a:solidFill>
              <a:srgbClr val="666666"/>
            </a:solidFill>
            <a:round/>
            <a:headEnd/>
            <a:tailEnd type="arrow"/>
          </a:ln>
          <a:effectLst/>
        </p:spPr>
      </p:cxnSp>
      <p:sp>
        <p:nvSpPr>
          <p:cNvPr id="110" name="직사각형 109"/>
          <p:cNvSpPr/>
          <p:nvPr/>
        </p:nvSpPr>
        <p:spPr bwMode="auto">
          <a:xfrm>
            <a:off x="9197010" y="2493520"/>
            <a:ext cx="1080150" cy="647440"/>
          </a:xfrm>
          <a:prstGeom prst="rect">
            <a:avLst/>
          </a:prstGeom>
          <a:solidFill>
            <a:schemeClr val="accent2">
              <a:lumMod val="2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lIns="36000" rIns="36000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mtClean="0">
                <a:solidFill>
                  <a:srgbClr val="FFFFFF"/>
                </a:solidFill>
                <a:latin typeface="Optima" pitchFamily="2" charset="2"/>
              </a:rPr>
              <a:t>SW </a:t>
            </a:r>
            <a:r>
              <a:rPr lang="ko-KR" altLang="en-US" smtClean="0">
                <a:solidFill>
                  <a:srgbClr val="FFFFFF"/>
                </a:solidFill>
                <a:latin typeface="Optima" pitchFamily="2" charset="2"/>
              </a:rPr>
              <a:t>엔지니어 역량평가체계수립</a:t>
            </a:r>
            <a:endParaRPr lang="ko-KR" altLang="en-US">
              <a:solidFill>
                <a:srgbClr val="FFFFFF"/>
              </a:solidFill>
              <a:latin typeface="Optima" pitchFamily="2" charset="2"/>
            </a:endParaRPr>
          </a:p>
        </p:txBody>
      </p:sp>
      <p:cxnSp>
        <p:nvCxnSpPr>
          <p:cNvPr id="111" name="직선 화살표 연결선 10"/>
          <p:cNvCxnSpPr>
            <a:stCxn id="110" idx="1"/>
            <a:endCxn id="91" idx="3"/>
          </p:cNvCxnSpPr>
          <p:nvPr/>
        </p:nvCxnSpPr>
        <p:spPr bwMode="auto">
          <a:xfrm flipH="1" flipV="1">
            <a:off x="8692940" y="2817239"/>
            <a:ext cx="504070" cy="1"/>
          </a:xfrm>
          <a:prstGeom prst="straightConnector1">
            <a:avLst/>
          </a:prstGeom>
          <a:noFill/>
          <a:ln w="12700">
            <a:solidFill>
              <a:srgbClr val="666666"/>
            </a:solidFill>
            <a:round/>
            <a:headEnd/>
            <a:tailEnd type="arrow"/>
          </a:ln>
          <a:effectLst/>
        </p:spPr>
      </p:cxnSp>
      <p:cxnSp>
        <p:nvCxnSpPr>
          <p:cNvPr id="112" name="직선 화살표 연결선 10"/>
          <p:cNvCxnSpPr>
            <a:stCxn id="118" idx="2"/>
            <a:endCxn id="104" idx="3"/>
          </p:cNvCxnSpPr>
          <p:nvPr/>
        </p:nvCxnSpPr>
        <p:spPr bwMode="auto">
          <a:xfrm rot="5400000">
            <a:off x="8368895" y="3032945"/>
            <a:ext cx="1620226" cy="1836255"/>
          </a:xfrm>
          <a:prstGeom prst="bentConnector2">
            <a:avLst/>
          </a:prstGeom>
          <a:noFill/>
          <a:ln w="12700">
            <a:solidFill>
              <a:srgbClr val="666666"/>
            </a:solidFill>
            <a:prstDash val="sysDot"/>
            <a:round/>
            <a:headEnd/>
            <a:tailEnd type="arrow"/>
          </a:ln>
          <a:effectLst/>
        </p:spPr>
      </p:cxnSp>
      <p:sp>
        <p:nvSpPr>
          <p:cNvPr id="113" name="직사각형 112"/>
          <p:cNvSpPr/>
          <p:nvPr/>
        </p:nvSpPr>
        <p:spPr bwMode="auto">
          <a:xfrm>
            <a:off x="8332890" y="3645030"/>
            <a:ext cx="216030" cy="72010"/>
          </a:xfrm>
          <a:prstGeom prst="rect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114" name="직사각형 113"/>
          <p:cNvSpPr/>
          <p:nvPr/>
        </p:nvSpPr>
        <p:spPr bwMode="auto">
          <a:xfrm>
            <a:off x="9341030" y="3068949"/>
            <a:ext cx="216030" cy="72010"/>
          </a:xfrm>
          <a:prstGeom prst="rect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endParaRPr lang="ko-KR" altLang="en-US" smtClean="0">
              <a:latin typeface="Optima" pitchFamily="2" charset="2"/>
            </a:endParaRPr>
          </a:p>
        </p:txBody>
      </p:sp>
      <p:cxnSp>
        <p:nvCxnSpPr>
          <p:cNvPr id="115" name="직선 화살표 연결선 10"/>
          <p:cNvCxnSpPr>
            <a:stCxn id="113" idx="0"/>
            <a:endCxn id="114" idx="2"/>
          </p:cNvCxnSpPr>
          <p:nvPr/>
        </p:nvCxnSpPr>
        <p:spPr bwMode="auto">
          <a:xfrm rot="5400000" flipH="1" flipV="1">
            <a:off x="8692940" y="2888925"/>
            <a:ext cx="504071" cy="1008140"/>
          </a:xfrm>
          <a:prstGeom prst="bentConnector3">
            <a:avLst>
              <a:gd name="adj1" fmla="val 50000"/>
            </a:avLst>
          </a:prstGeom>
          <a:noFill/>
          <a:ln w="12700">
            <a:solidFill>
              <a:srgbClr val="666666"/>
            </a:solidFill>
            <a:prstDash val="sysDot"/>
            <a:round/>
            <a:headEnd/>
            <a:tailEnd type="arrow"/>
          </a:ln>
          <a:effectLst/>
        </p:spPr>
      </p:cxnSp>
      <p:sp>
        <p:nvSpPr>
          <p:cNvPr id="116" name="직사각형 115"/>
          <p:cNvSpPr/>
          <p:nvPr/>
        </p:nvSpPr>
        <p:spPr bwMode="auto">
          <a:xfrm>
            <a:off x="8908970" y="3645028"/>
            <a:ext cx="1008140" cy="64871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100" smtClean="0">
                <a:latin typeface="Optima" pitchFamily="2" charset="2"/>
              </a:rPr>
              <a:t>2014 KOSTA </a:t>
            </a:r>
            <a:r>
              <a:rPr lang="ko-KR" altLang="en-US" sz="1100" smtClean="0">
                <a:latin typeface="Optima" pitchFamily="2" charset="2"/>
              </a:rPr>
              <a:t>교육훈련과정 외</a:t>
            </a:r>
          </a:p>
        </p:txBody>
      </p:sp>
      <p:cxnSp>
        <p:nvCxnSpPr>
          <p:cNvPr id="117" name="직선 화살표 연결선 10"/>
          <p:cNvCxnSpPr>
            <a:stCxn id="82" idx="3"/>
            <a:endCxn id="116" idx="1"/>
          </p:cNvCxnSpPr>
          <p:nvPr/>
        </p:nvCxnSpPr>
        <p:spPr bwMode="auto">
          <a:xfrm>
            <a:off x="8692940" y="3969075"/>
            <a:ext cx="216030" cy="311"/>
          </a:xfrm>
          <a:prstGeom prst="straightConnector1">
            <a:avLst/>
          </a:prstGeom>
          <a:noFill/>
          <a:ln w="12700">
            <a:solidFill>
              <a:srgbClr val="666666"/>
            </a:solidFill>
            <a:prstDash val="sysDash"/>
            <a:round/>
            <a:headEnd/>
            <a:tailEnd type="arrow"/>
          </a:ln>
          <a:effectLst/>
        </p:spPr>
      </p:cxnSp>
      <p:sp>
        <p:nvSpPr>
          <p:cNvPr id="118" name="직사각형 117"/>
          <p:cNvSpPr/>
          <p:nvPr/>
        </p:nvSpPr>
        <p:spPr bwMode="auto">
          <a:xfrm>
            <a:off x="9989120" y="3068949"/>
            <a:ext cx="216030" cy="72010"/>
          </a:xfrm>
          <a:prstGeom prst="rect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120" name="이등변 삼각형 119"/>
          <p:cNvSpPr/>
          <p:nvPr/>
        </p:nvSpPr>
        <p:spPr bwMode="auto">
          <a:xfrm rot="16200000">
            <a:off x="2838873" y="5193246"/>
            <a:ext cx="144020" cy="72010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121" name="직사각형 120"/>
          <p:cNvSpPr/>
          <p:nvPr/>
        </p:nvSpPr>
        <p:spPr bwMode="auto">
          <a:xfrm>
            <a:off x="2946888" y="5157240"/>
            <a:ext cx="576080" cy="144020"/>
          </a:xfrm>
          <a:prstGeom prst="rect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square" lIns="36000" rIns="36000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ko-KR" altLang="en-US" sz="1000" b="0" smtClean="0">
                <a:latin typeface="Optima" pitchFamily="2" charset="2"/>
              </a:rPr>
              <a:t>현행역할</a:t>
            </a:r>
          </a:p>
        </p:txBody>
      </p:sp>
      <p:sp>
        <p:nvSpPr>
          <p:cNvPr id="10" name="직사각형 9"/>
          <p:cNvSpPr/>
          <p:nvPr/>
        </p:nvSpPr>
        <p:spPr bwMode="auto">
          <a:xfrm>
            <a:off x="2212040" y="3645680"/>
            <a:ext cx="144020" cy="14402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000" smtClean="0">
                <a:latin typeface="Optima" pitchFamily="2" charset="2"/>
              </a:rPr>
              <a:t>1</a:t>
            </a:r>
            <a:endParaRPr lang="ko-KR" altLang="en-US" sz="1000" smtClean="0">
              <a:latin typeface="Optima" pitchFamily="2" charset="2"/>
            </a:endParaRPr>
          </a:p>
        </p:txBody>
      </p:sp>
      <p:sp>
        <p:nvSpPr>
          <p:cNvPr id="122" name="직사각형 121"/>
          <p:cNvSpPr/>
          <p:nvPr/>
        </p:nvSpPr>
        <p:spPr bwMode="auto">
          <a:xfrm>
            <a:off x="5596510" y="4797840"/>
            <a:ext cx="144020" cy="14402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000">
                <a:latin typeface="Optima" pitchFamily="2" charset="2"/>
              </a:rPr>
              <a:t>2</a:t>
            </a:r>
            <a:endParaRPr lang="ko-KR" altLang="en-US" sz="1000" smtClean="0">
              <a:latin typeface="Optima" pitchFamily="2" charset="2"/>
            </a:endParaRPr>
          </a:p>
        </p:txBody>
      </p:sp>
      <p:sp>
        <p:nvSpPr>
          <p:cNvPr id="123" name="직사각형 122"/>
          <p:cNvSpPr/>
          <p:nvPr/>
        </p:nvSpPr>
        <p:spPr bwMode="auto">
          <a:xfrm>
            <a:off x="7612790" y="3645680"/>
            <a:ext cx="144020" cy="14402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000" smtClean="0">
                <a:latin typeface="Optima" pitchFamily="2" charset="2"/>
              </a:rPr>
              <a:t>4</a:t>
            </a:r>
            <a:endParaRPr lang="ko-KR" altLang="en-US" sz="1000" smtClean="0">
              <a:latin typeface="Optima" pitchFamily="2" charset="2"/>
            </a:endParaRPr>
          </a:p>
        </p:txBody>
      </p:sp>
      <p:sp>
        <p:nvSpPr>
          <p:cNvPr id="124" name="직사각형 123"/>
          <p:cNvSpPr/>
          <p:nvPr/>
        </p:nvSpPr>
        <p:spPr bwMode="auto">
          <a:xfrm>
            <a:off x="9197010" y="2493520"/>
            <a:ext cx="144020" cy="144020"/>
          </a:xfrm>
          <a:prstGeom prst="rect">
            <a:avLst/>
          </a:prstGeom>
          <a:solidFill>
            <a:schemeClr val="bg1"/>
          </a:solidFill>
          <a:ln w="12700">
            <a:solidFill>
              <a:srgbClr val="C00000"/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000">
                <a:latin typeface="Optima" pitchFamily="2" charset="2"/>
              </a:rPr>
              <a:t>5</a:t>
            </a:r>
            <a:endParaRPr lang="ko-KR" altLang="en-US" sz="1000" smtClean="0">
              <a:latin typeface="Optima" pitchFamily="2" charset="2"/>
            </a:endParaRPr>
          </a:p>
        </p:txBody>
      </p:sp>
      <p:sp>
        <p:nvSpPr>
          <p:cNvPr id="125" name="직사각형 124"/>
          <p:cNvSpPr/>
          <p:nvPr/>
        </p:nvSpPr>
        <p:spPr bwMode="auto">
          <a:xfrm>
            <a:off x="3652240" y="3645030"/>
            <a:ext cx="144020" cy="144020"/>
          </a:xfrm>
          <a:prstGeom prst="rect">
            <a:avLst/>
          </a:prstGeom>
          <a:solidFill>
            <a:schemeClr val="bg1"/>
          </a:solidFill>
          <a:ln w="12700">
            <a:solidFill>
              <a:srgbClr val="C00000"/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000" smtClean="0">
                <a:latin typeface="Optima" pitchFamily="2" charset="2"/>
              </a:rPr>
              <a:t>3</a:t>
            </a:r>
            <a:endParaRPr lang="ko-KR" altLang="en-US" sz="1000" smtClean="0">
              <a:latin typeface="Optima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153453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8.4 </a:t>
            </a:r>
            <a:r>
              <a:rPr lang="ko-KR" altLang="en-US" dirty="0" smtClean="0"/>
              <a:t>정성을 들인 다이어그램 표현 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객체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컴포넌트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서비스 이 세 가지 설계 요소가 서로 어떤 관계가 있는지 설명할 필요가 있었습니다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적당한 표현은 서로 다른 생각을 가진 사람들 간에 혼란을 부추길 수 있는 상황입니다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기술적인 내용이지만 기술을 모르는 이해관계자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(stakeholder)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도 설득할 수 있도록 자료를 준비했습니다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다음 그림은 논쟁의 핵심인 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“</a:t>
            </a:r>
            <a:r>
              <a:rPr lang="en-US" altLang="ko-KR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SOA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에서 서비스의 정체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”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를 밝히는데 충분한 자료가 되었습니다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</p:txBody>
      </p:sp>
      <p:sp>
        <p:nvSpPr>
          <p:cNvPr id="30" name="모서리가 둥근 직사각형 29"/>
          <p:cNvSpPr/>
          <p:nvPr/>
        </p:nvSpPr>
        <p:spPr bwMode="auto">
          <a:xfrm>
            <a:off x="1491996" y="2348850"/>
            <a:ext cx="2952410" cy="4176580"/>
          </a:xfrm>
          <a:prstGeom prst="roundRect">
            <a:avLst>
              <a:gd name="adj" fmla="val 3185"/>
            </a:avLst>
          </a:prstGeom>
          <a:solidFill>
            <a:schemeClr val="accent6">
              <a:lumMod val="90000"/>
            </a:schemeClr>
          </a:solidFill>
          <a:ln w="12700">
            <a:noFill/>
            <a:round/>
            <a:headEnd/>
            <a:tailEnd/>
          </a:ln>
          <a:effectLst/>
        </p:spPr>
        <p:txBody>
          <a:bodyPr wrap="square" rtlCol="0" anchor="t">
            <a:noAutofit/>
          </a:bodyPr>
          <a:lstStyle/>
          <a:p>
            <a:pPr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sz="1300" i="1" dirty="0" smtClean="0">
              <a:latin typeface="Optima" pitchFamily="2" charset="2"/>
            </a:endParaRPr>
          </a:p>
        </p:txBody>
      </p:sp>
      <p:sp>
        <p:nvSpPr>
          <p:cNvPr id="31" name="모서리가 둥근 직사각형 30"/>
          <p:cNvSpPr/>
          <p:nvPr/>
        </p:nvSpPr>
        <p:spPr bwMode="auto">
          <a:xfrm>
            <a:off x="4588426" y="2349630"/>
            <a:ext cx="5904820" cy="4175800"/>
          </a:xfrm>
          <a:prstGeom prst="roundRect">
            <a:avLst>
              <a:gd name="adj" fmla="val 1725"/>
            </a:avLst>
          </a:prstGeom>
          <a:solidFill>
            <a:schemeClr val="bg1">
              <a:lumMod val="95000"/>
            </a:schemeClr>
          </a:solidFill>
          <a:ln w="12700">
            <a:noFill/>
            <a:round/>
            <a:headEnd/>
            <a:tailEnd/>
          </a:ln>
          <a:effectLst/>
        </p:spPr>
        <p:txBody>
          <a:bodyPr wrap="square" rtlCol="0" anchor="t">
            <a:noAutofit/>
          </a:bodyPr>
          <a:lstStyle/>
          <a:p>
            <a:pPr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sz="1300" i="1" dirty="0" smtClean="0">
              <a:latin typeface="Optima" pitchFamily="2" charset="2"/>
            </a:endParaRPr>
          </a:p>
        </p:txBody>
      </p:sp>
      <p:sp>
        <p:nvSpPr>
          <p:cNvPr id="32" name="모서리가 둥근 직사각형 31"/>
          <p:cNvSpPr/>
          <p:nvPr/>
        </p:nvSpPr>
        <p:spPr bwMode="auto">
          <a:xfrm>
            <a:off x="6964756" y="2493650"/>
            <a:ext cx="3312460" cy="1871480"/>
          </a:xfrm>
          <a:prstGeom prst="roundRect">
            <a:avLst>
              <a:gd name="adj" fmla="val 2508"/>
            </a:avLst>
          </a:prstGeom>
          <a:solidFill>
            <a:schemeClr val="bg1"/>
          </a:solidFill>
          <a:ln w="15875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b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r>
              <a:rPr lang="en-US" altLang="ko-KR" sz="11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[</a:t>
            </a:r>
            <a:r>
              <a:rPr lang="ko-KR" altLang="en-US" sz="1100" b="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엔티티</a:t>
            </a:r>
            <a:r>
              <a:rPr lang="ko-KR" altLang="en-US" sz="11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 타입</a:t>
            </a:r>
            <a:r>
              <a:rPr lang="en-US" altLang="ko-KR" sz="11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] </a:t>
            </a:r>
            <a:r>
              <a:rPr lang="ko-KR" altLang="en-US" sz="11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컴포넌트</a:t>
            </a:r>
          </a:p>
        </p:txBody>
      </p:sp>
      <p:sp>
        <p:nvSpPr>
          <p:cNvPr id="33" name="모서리가 둥근 직사각형 32"/>
          <p:cNvSpPr/>
          <p:nvPr/>
        </p:nvSpPr>
        <p:spPr bwMode="auto">
          <a:xfrm>
            <a:off x="7114496" y="2636526"/>
            <a:ext cx="714380" cy="1440200"/>
          </a:xfrm>
          <a:prstGeom prst="roundRect">
            <a:avLst>
              <a:gd name="adj" fmla="val 10454"/>
            </a:avLst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/>
            <a:tailEnd/>
          </a:ln>
          <a:effectLst/>
        </p:spPr>
        <p:txBody>
          <a:bodyPr wrap="square" lIns="0" tIns="0" rIns="0" bIns="0" rtlCol="0" anchor="b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r>
              <a:rPr lang="ko-KR" altLang="en-US" sz="1000" b="0" smtClean="0">
                <a:latin typeface="+mn-lt"/>
                <a:ea typeface="+mn-ea"/>
              </a:rPr>
              <a:t>인터페이스</a:t>
            </a:r>
            <a:endParaRPr lang="ko-KR" altLang="en-US" sz="1000" b="0" dirty="0">
              <a:latin typeface="+mn-lt"/>
              <a:ea typeface="+mn-ea"/>
            </a:endParaRPr>
          </a:p>
        </p:txBody>
      </p:sp>
      <p:sp>
        <p:nvSpPr>
          <p:cNvPr id="34" name="모서리가 둥근 직사각형 33"/>
          <p:cNvSpPr/>
          <p:nvPr/>
        </p:nvSpPr>
        <p:spPr bwMode="auto">
          <a:xfrm>
            <a:off x="8837016" y="2636526"/>
            <a:ext cx="1296180" cy="1440200"/>
          </a:xfrm>
          <a:prstGeom prst="roundRect">
            <a:avLst>
              <a:gd name="adj" fmla="val 4724"/>
            </a:avLst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/>
            <a:tailEnd/>
          </a:ln>
          <a:effectLst/>
        </p:spPr>
        <p:txBody>
          <a:bodyPr wrap="square" tIns="0" bIns="0" rtlCol="0" anchor="b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r>
              <a:rPr lang="ko-KR" altLang="en-US" sz="1000" b="0" dirty="0" smtClean="0">
                <a:latin typeface="+mn-lt"/>
                <a:ea typeface="+mn-ea"/>
              </a:rPr>
              <a:t>도메인 객체</a:t>
            </a:r>
          </a:p>
        </p:txBody>
      </p:sp>
      <p:sp>
        <p:nvSpPr>
          <p:cNvPr id="35" name="모서리가 둥근 직사각형 34"/>
          <p:cNvSpPr/>
          <p:nvPr/>
        </p:nvSpPr>
        <p:spPr bwMode="auto">
          <a:xfrm>
            <a:off x="7980904" y="2636526"/>
            <a:ext cx="714380" cy="1440200"/>
          </a:xfrm>
          <a:prstGeom prst="roundRect">
            <a:avLst>
              <a:gd name="adj" fmla="val 10454"/>
            </a:avLst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/>
            <a:tailEnd/>
          </a:ln>
          <a:effectLst/>
        </p:spPr>
        <p:txBody>
          <a:bodyPr wrap="square" tIns="0" bIns="0" rtlCol="0" anchor="b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r>
              <a:rPr lang="ko-KR" altLang="en-US" sz="1000" b="0" dirty="0" smtClean="0">
                <a:latin typeface="+mn-lt"/>
                <a:ea typeface="+mn-ea"/>
              </a:rPr>
              <a:t>로직 객체</a:t>
            </a:r>
            <a:endParaRPr lang="ko-KR" altLang="en-US" sz="1000" b="0" dirty="0">
              <a:latin typeface="+mn-lt"/>
              <a:ea typeface="+mn-ea"/>
            </a:endParaRPr>
          </a:p>
        </p:txBody>
      </p:sp>
      <p:sp>
        <p:nvSpPr>
          <p:cNvPr id="36" name="타원 35"/>
          <p:cNvSpPr/>
          <p:nvPr/>
        </p:nvSpPr>
        <p:spPr bwMode="auto">
          <a:xfrm>
            <a:off x="8107908" y="2763530"/>
            <a:ext cx="444500" cy="444500"/>
          </a:xfrm>
          <a:prstGeom prst="ellipse">
            <a:avLst/>
          </a:prstGeom>
          <a:solidFill>
            <a:schemeClr val="accent2">
              <a:lumMod val="9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37" name="타원 36"/>
          <p:cNvSpPr/>
          <p:nvPr/>
        </p:nvSpPr>
        <p:spPr bwMode="auto">
          <a:xfrm>
            <a:off x="8213869" y="2869491"/>
            <a:ext cx="226289" cy="22628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38" name="타원 37"/>
          <p:cNvSpPr/>
          <p:nvPr/>
        </p:nvSpPr>
        <p:spPr bwMode="auto">
          <a:xfrm>
            <a:off x="8314442" y="2794062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39" name="타원 38"/>
          <p:cNvSpPr/>
          <p:nvPr/>
        </p:nvSpPr>
        <p:spPr bwMode="auto">
          <a:xfrm>
            <a:off x="8138440" y="2970064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40" name="타원 39"/>
          <p:cNvSpPr/>
          <p:nvPr/>
        </p:nvSpPr>
        <p:spPr bwMode="auto">
          <a:xfrm>
            <a:off x="8465302" y="2970064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41" name="타원 40"/>
          <p:cNvSpPr/>
          <p:nvPr/>
        </p:nvSpPr>
        <p:spPr bwMode="auto">
          <a:xfrm>
            <a:off x="8314442" y="3120924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42" name="타원 41"/>
          <p:cNvSpPr/>
          <p:nvPr/>
        </p:nvSpPr>
        <p:spPr bwMode="auto">
          <a:xfrm>
            <a:off x="8415016" y="3070638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43" name="타원 42"/>
          <p:cNvSpPr/>
          <p:nvPr/>
        </p:nvSpPr>
        <p:spPr bwMode="auto">
          <a:xfrm>
            <a:off x="8188726" y="3070638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44" name="타원 43"/>
          <p:cNvSpPr/>
          <p:nvPr/>
        </p:nvSpPr>
        <p:spPr bwMode="auto">
          <a:xfrm>
            <a:off x="8415016" y="2844348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45" name="타원 44"/>
          <p:cNvSpPr/>
          <p:nvPr/>
        </p:nvSpPr>
        <p:spPr bwMode="auto">
          <a:xfrm>
            <a:off x="8188726" y="2844348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46" name="타원 45"/>
          <p:cNvSpPr/>
          <p:nvPr/>
        </p:nvSpPr>
        <p:spPr bwMode="auto">
          <a:xfrm>
            <a:off x="7237900" y="2806036"/>
            <a:ext cx="373062" cy="35719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47" name="타원 46"/>
          <p:cNvSpPr/>
          <p:nvPr/>
        </p:nvSpPr>
        <p:spPr bwMode="auto">
          <a:xfrm>
            <a:off x="7326831" y="2891184"/>
            <a:ext cx="189921" cy="181841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48" name="타원 47"/>
          <p:cNvSpPr/>
          <p:nvPr/>
        </p:nvSpPr>
        <p:spPr bwMode="auto">
          <a:xfrm>
            <a:off x="7411241" y="2830571"/>
            <a:ext cx="42205" cy="4040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49" name="타원 48"/>
          <p:cNvSpPr/>
          <p:nvPr/>
        </p:nvSpPr>
        <p:spPr bwMode="auto">
          <a:xfrm>
            <a:off x="7263525" y="2972002"/>
            <a:ext cx="42205" cy="4040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50" name="타원 49"/>
          <p:cNvSpPr/>
          <p:nvPr/>
        </p:nvSpPr>
        <p:spPr bwMode="auto">
          <a:xfrm>
            <a:off x="7537855" y="2972002"/>
            <a:ext cx="42205" cy="4040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51" name="타원 50"/>
          <p:cNvSpPr/>
          <p:nvPr/>
        </p:nvSpPr>
        <p:spPr bwMode="auto">
          <a:xfrm>
            <a:off x="7411241" y="3093230"/>
            <a:ext cx="42205" cy="4040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52" name="타원 51"/>
          <p:cNvSpPr/>
          <p:nvPr/>
        </p:nvSpPr>
        <p:spPr bwMode="auto">
          <a:xfrm>
            <a:off x="7495651" y="3052821"/>
            <a:ext cx="42205" cy="4040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53" name="타원 52"/>
          <p:cNvSpPr/>
          <p:nvPr/>
        </p:nvSpPr>
        <p:spPr bwMode="auto">
          <a:xfrm>
            <a:off x="7305729" y="3052821"/>
            <a:ext cx="42205" cy="4040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54" name="타원 53"/>
          <p:cNvSpPr/>
          <p:nvPr/>
        </p:nvSpPr>
        <p:spPr bwMode="auto">
          <a:xfrm>
            <a:off x="7495651" y="2870979"/>
            <a:ext cx="42205" cy="4040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55" name="타원 54"/>
          <p:cNvSpPr/>
          <p:nvPr/>
        </p:nvSpPr>
        <p:spPr bwMode="auto">
          <a:xfrm>
            <a:off x="7305729" y="2870979"/>
            <a:ext cx="42205" cy="4040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56" name="직사각형 55"/>
          <p:cNvSpPr/>
          <p:nvPr/>
        </p:nvSpPr>
        <p:spPr bwMode="auto">
          <a:xfrm>
            <a:off x="7838028" y="2806036"/>
            <a:ext cx="71438" cy="357190"/>
          </a:xfrm>
          <a:prstGeom prst="rect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cxnSp>
        <p:nvCxnSpPr>
          <p:cNvPr id="57" name="직선 연결선 56"/>
          <p:cNvCxnSpPr>
            <a:stCxn id="46" idx="6"/>
            <a:endCxn id="56" idx="1"/>
          </p:cNvCxnSpPr>
          <p:nvPr/>
        </p:nvCxnSpPr>
        <p:spPr bwMode="auto">
          <a:xfrm>
            <a:off x="7610962" y="2984631"/>
            <a:ext cx="227066" cy="0"/>
          </a:xfrm>
          <a:prstGeom prst="line">
            <a:avLst/>
          </a:prstGeom>
          <a:noFill/>
          <a:ln w="15875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58" name="타원 57"/>
          <p:cNvSpPr/>
          <p:nvPr/>
        </p:nvSpPr>
        <p:spPr bwMode="auto">
          <a:xfrm>
            <a:off x="7237900" y="3415640"/>
            <a:ext cx="373062" cy="35719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59" name="타원 58"/>
          <p:cNvSpPr/>
          <p:nvPr/>
        </p:nvSpPr>
        <p:spPr bwMode="auto">
          <a:xfrm>
            <a:off x="7326831" y="3500788"/>
            <a:ext cx="189921" cy="181841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60" name="타원 59"/>
          <p:cNvSpPr/>
          <p:nvPr/>
        </p:nvSpPr>
        <p:spPr bwMode="auto">
          <a:xfrm>
            <a:off x="7411241" y="3440175"/>
            <a:ext cx="42205" cy="4040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87" name="타원 86"/>
          <p:cNvSpPr/>
          <p:nvPr/>
        </p:nvSpPr>
        <p:spPr bwMode="auto">
          <a:xfrm>
            <a:off x="7263525" y="3581606"/>
            <a:ext cx="42205" cy="4040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88" name="타원 87"/>
          <p:cNvSpPr/>
          <p:nvPr/>
        </p:nvSpPr>
        <p:spPr bwMode="auto">
          <a:xfrm>
            <a:off x="7537855" y="3581606"/>
            <a:ext cx="42205" cy="4040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89" name="타원 88"/>
          <p:cNvSpPr/>
          <p:nvPr/>
        </p:nvSpPr>
        <p:spPr bwMode="auto">
          <a:xfrm>
            <a:off x="7411241" y="3702834"/>
            <a:ext cx="42205" cy="4040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90" name="타원 89"/>
          <p:cNvSpPr/>
          <p:nvPr/>
        </p:nvSpPr>
        <p:spPr bwMode="auto">
          <a:xfrm>
            <a:off x="7495651" y="3662425"/>
            <a:ext cx="42205" cy="4040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91" name="타원 90"/>
          <p:cNvSpPr/>
          <p:nvPr/>
        </p:nvSpPr>
        <p:spPr bwMode="auto">
          <a:xfrm>
            <a:off x="7305729" y="3662425"/>
            <a:ext cx="42205" cy="4040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92" name="타원 91"/>
          <p:cNvSpPr/>
          <p:nvPr/>
        </p:nvSpPr>
        <p:spPr bwMode="auto">
          <a:xfrm>
            <a:off x="7495651" y="3480583"/>
            <a:ext cx="42205" cy="4040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93" name="타원 92"/>
          <p:cNvSpPr/>
          <p:nvPr/>
        </p:nvSpPr>
        <p:spPr bwMode="auto">
          <a:xfrm>
            <a:off x="7305729" y="3480583"/>
            <a:ext cx="42205" cy="4040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94" name="직사각형 93"/>
          <p:cNvSpPr/>
          <p:nvPr/>
        </p:nvSpPr>
        <p:spPr bwMode="auto">
          <a:xfrm>
            <a:off x="7838028" y="3415640"/>
            <a:ext cx="71438" cy="357190"/>
          </a:xfrm>
          <a:prstGeom prst="rect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cxnSp>
        <p:nvCxnSpPr>
          <p:cNvPr id="95" name="직선 연결선 94"/>
          <p:cNvCxnSpPr>
            <a:stCxn id="58" idx="6"/>
            <a:endCxn id="94" idx="1"/>
          </p:cNvCxnSpPr>
          <p:nvPr/>
        </p:nvCxnSpPr>
        <p:spPr bwMode="auto">
          <a:xfrm>
            <a:off x="7610962" y="3594235"/>
            <a:ext cx="227066" cy="0"/>
          </a:xfrm>
          <a:prstGeom prst="line">
            <a:avLst/>
          </a:prstGeom>
          <a:noFill/>
          <a:ln w="15875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96" name="타원 95"/>
          <p:cNvSpPr/>
          <p:nvPr/>
        </p:nvSpPr>
        <p:spPr bwMode="auto">
          <a:xfrm>
            <a:off x="9551396" y="2763530"/>
            <a:ext cx="444500" cy="444500"/>
          </a:xfrm>
          <a:prstGeom prst="ellipse">
            <a:avLst/>
          </a:prstGeom>
          <a:solidFill>
            <a:srgbClr val="FFE38B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97" name="타원 96"/>
          <p:cNvSpPr/>
          <p:nvPr/>
        </p:nvSpPr>
        <p:spPr bwMode="auto">
          <a:xfrm>
            <a:off x="9657357" y="2869491"/>
            <a:ext cx="226289" cy="22628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98" name="직사각형 97"/>
          <p:cNvSpPr/>
          <p:nvPr/>
        </p:nvSpPr>
        <p:spPr bwMode="auto">
          <a:xfrm>
            <a:off x="9707645" y="2925166"/>
            <a:ext cx="52092" cy="52085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99" name="직사각형 98"/>
          <p:cNvSpPr/>
          <p:nvPr/>
        </p:nvSpPr>
        <p:spPr bwMode="auto">
          <a:xfrm>
            <a:off x="9784880" y="2925166"/>
            <a:ext cx="49379" cy="52085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00" name="직사각형 99"/>
          <p:cNvSpPr/>
          <p:nvPr/>
        </p:nvSpPr>
        <p:spPr bwMode="auto">
          <a:xfrm>
            <a:off x="9709451" y="3002395"/>
            <a:ext cx="50287" cy="50287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01" name="직사각형 100"/>
          <p:cNvSpPr/>
          <p:nvPr/>
        </p:nvSpPr>
        <p:spPr bwMode="auto">
          <a:xfrm>
            <a:off x="9784880" y="3002395"/>
            <a:ext cx="49379" cy="49386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02" name="타원 101"/>
          <p:cNvSpPr/>
          <p:nvPr/>
        </p:nvSpPr>
        <p:spPr bwMode="auto">
          <a:xfrm>
            <a:off x="9757930" y="2794062"/>
            <a:ext cx="50287" cy="50287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accent6">
                <a:lumMod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03" name="타원 102"/>
          <p:cNvSpPr/>
          <p:nvPr/>
        </p:nvSpPr>
        <p:spPr bwMode="auto">
          <a:xfrm>
            <a:off x="9581928" y="2970064"/>
            <a:ext cx="50287" cy="50287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accent6">
                <a:lumMod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04" name="타원 103"/>
          <p:cNvSpPr/>
          <p:nvPr/>
        </p:nvSpPr>
        <p:spPr bwMode="auto">
          <a:xfrm>
            <a:off x="9908790" y="2970064"/>
            <a:ext cx="50287" cy="50287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accent6">
                <a:lumMod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05" name="타원 104"/>
          <p:cNvSpPr/>
          <p:nvPr/>
        </p:nvSpPr>
        <p:spPr bwMode="auto">
          <a:xfrm>
            <a:off x="9757930" y="3120924"/>
            <a:ext cx="50287" cy="50287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accent6">
                <a:lumMod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06" name="타원 105"/>
          <p:cNvSpPr/>
          <p:nvPr/>
        </p:nvSpPr>
        <p:spPr bwMode="auto">
          <a:xfrm>
            <a:off x="9858504" y="3070638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07" name="타원 106"/>
          <p:cNvSpPr/>
          <p:nvPr/>
        </p:nvSpPr>
        <p:spPr bwMode="auto">
          <a:xfrm>
            <a:off x="9632214" y="3070638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08" name="타원 107"/>
          <p:cNvSpPr/>
          <p:nvPr/>
        </p:nvSpPr>
        <p:spPr bwMode="auto">
          <a:xfrm>
            <a:off x="9858504" y="2844348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09" name="타원 108"/>
          <p:cNvSpPr/>
          <p:nvPr/>
        </p:nvSpPr>
        <p:spPr bwMode="auto">
          <a:xfrm>
            <a:off x="9632214" y="2844348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10" name="타원 109"/>
          <p:cNvSpPr/>
          <p:nvPr/>
        </p:nvSpPr>
        <p:spPr bwMode="auto">
          <a:xfrm>
            <a:off x="8107908" y="3373134"/>
            <a:ext cx="444500" cy="444500"/>
          </a:xfrm>
          <a:prstGeom prst="ellipse">
            <a:avLst/>
          </a:prstGeom>
          <a:solidFill>
            <a:schemeClr val="accent2">
              <a:lumMod val="9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11" name="타원 110"/>
          <p:cNvSpPr/>
          <p:nvPr/>
        </p:nvSpPr>
        <p:spPr bwMode="auto">
          <a:xfrm>
            <a:off x="8213869" y="3479095"/>
            <a:ext cx="226289" cy="22628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12" name="타원 111"/>
          <p:cNvSpPr/>
          <p:nvPr/>
        </p:nvSpPr>
        <p:spPr bwMode="auto">
          <a:xfrm>
            <a:off x="8314442" y="3403666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13" name="타원 112"/>
          <p:cNvSpPr/>
          <p:nvPr/>
        </p:nvSpPr>
        <p:spPr bwMode="auto">
          <a:xfrm>
            <a:off x="8138440" y="3579668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14" name="타원 113"/>
          <p:cNvSpPr/>
          <p:nvPr/>
        </p:nvSpPr>
        <p:spPr bwMode="auto">
          <a:xfrm>
            <a:off x="8465302" y="3579668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15" name="타원 114"/>
          <p:cNvSpPr/>
          <p:nvPr/>
        </p:nvSpPr>
        <p:spPr bwMode="auto">
          <a:xfrm>
            <a:off x="8314442" y="3730528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16" name="타원 115"/>
          <p:cNvSpPr/>
          <p:nvPr/>
        </p:nvSpPr>
        <p:spPr bwMode="auto">
          <a:xfrm>
            <a:off x="8415016" y="3680242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17" name="타원 116"/>
          <p:cNvSpPr/>
          <p:nvPr/>
        </p:nvSpPr>
        <p:spPr bwMode="auto">
          <a:xfrm>
            <a:off x="8188726" y="3680242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18" name="타원 117"/>
          <p:cNvSpPr/>
          <p:nvPr/>
        </p:nvSpPr>
        <p:spPr bwMode="auto">
          <a:xfrm>
            <a:off x="8415016" y="3453952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19" name="타원 118"/>
          <p:cNvSpPr/>
          <p:nvPr/>
        </p:nvSpPr>
        <p:spPr bwMode="auto">
          <a:xfrm>
            <a:off x="8188726" y="3453952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20" name="타원 119"/>
          <p:cNvSpPr/>
          <p:nvPr/>
        </p:nvSpPr>
        <p:spPr bwMode="auto">
          <a:xfrm>
            <a:off x="9551396" y="3354084"/>
            <a:ext cx="444500" cy="444500"/>
          </a:xfrm>
          <a:prstGeom prst="ellipse">
            <a:avLst/>
          </a:prstGeom>
          <a:solidFill>
            <a:srgbClr val="FFE38B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21" name="타원 120"/>
          <p:cNvSpPr/>
          <p:nvPr/>
        </p:nvSpPr>
        <p:spPr bwMode="auto">
          <a:xfrm>
            <a:off x="9657357" y="3460045"/>
            <a:ext cx="226289" cy="22628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22" name="직사각형 121"/>
          <p:cNvSpPr/>
          <p:nvPr/>
        </p:nvSpPr>
        <p:spPr bwMode="auto">
          <a:xfrm>
            <a:off x="9707645" y="3515720"/>
            <a:ext cx="52092" cy="52085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23" name="직사각형 122"/>
          <p:cNvSpPr/>
          <p:nvPr/>
        </p:nvSpPr>
        <p:spPr bwMode="auto">
          <a:xfrm>
            <a:off x="9784880" y="3515720"/>
            <a:ext cx="49379" cy="52085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24" name="직사각형 123"/>
          <p:cNvSpPr/>
          <p:nvPr/>
        </p:nvSpPr>
        <p:spPr bwMode="auto">
          <a:xfrm>
            <a:off x="9709451" y="3592949"/>
            <a:ext cx="50287" cy="50287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25" name="직사각형 124"/>
          <p:cNvSpPr/>
          <p:nvPr/>
        </p:nvSpPr>
        <p:spPr bwMode="auto">
          <a:xfrm>
            <a:off x="9784880" y="3592949"/>
            <a:ext cx="49379" cy="49386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26" name="타원 125"/>
          <p:cNvSpPr/>
          <p:nvPr/>
        </p:nvSpPr>
        <p:spPr bwMode="auto">
          <a:xfrm>
            <a:off x="9757930" y="3384616"/>
            <a:ext cx="50287" cy="50287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accent6">
                <a:lumMod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27" name="타원 126"/>
          <p:cNvSpPr/>
          <p:nvPr/>
        </p:nvSpPr>
        <p:spPr bwMode="auto">
          <a:xfrm>
            <a:off x="9581928" y="3560618"/>
            <a:ext cx="50287" cy="50287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accent6">
                <a:lumMod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28" name="타원 127"/>
          <p:cNvSpPr/>
          <p:nvPr/>
        </p:nvSpPr>
        <p:spPr bwMode="auto">
          <a:xfrm>
            <a:off x="9908790" y="3560618"/>
            <a:ext cx="50287" cy="50287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accent6">
                <a:lumMod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29" name="타원 128"/>
          <p:cNvSpPr/>
          <p:nvPr/>
        </p:nvSpPr>
        <p:spPr bwMode="auto">
          <a:xfrm>
            <a:off x="9757930" y="3711478"/>
            <a:ext cx="50287" cy="50287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accent6">
                <a:lumMod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30" name="타원 129"/>
          <p:cNvSpPr/>
          <p:nvPr/>
        </p:nvSpPr>
        <p:spPr bwMode="auto">
          <a:xfrm>
            <a:off x="9858504" y="3661192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31" name="타원 130"/>
          <p:cNvSpPr/>
          <p:nvPr/>
        </p:nvSpPr>
        <p:spPr bwMode="auto">
          <a:xfrm>
            <a:off x="9632214" y="3661192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32" name="타원 131"/>
          <p:cNvSpPr/>
          <p:nvPr/>
        </p:nvSpPr>
        <p:spPr bwMode="auto">
          <a:xfrm>
            <a:off x="9858504" y="3434902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33" name="타원 132"/>
          <p:cNvSpPr/>
          <p:nvPr/>
        </p:nvSpPr>
        <p:spPr bwMode="auto">
          <a:xfrm>
            <a:off x="9632214" y="3434902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34" name="타원 133"/>
          <p:cNvSpPr/>
          <p:nvPr/>
        </p:nvSpPr>
        <p:spPr bwMode="auto">
          <a:xfrm>
            <a:off x="8979892" y="2763530"/>
            <a:ext cx="444500" cy="444500"/>
          </a:xfrm>
          <a:prstGeom prst="ellipse">
            <a:avLst/>
          </a:prstGeom>
          <a:solidFill>
            <a:srgbClr val="FFE38B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35" name="타원 134"/>
          <p:cNvSpPr/>
          <p:nvPr/>
        </p:nvSpPr>
        <p:spPr bwMode="auto">
          <a:xfrm>
            <a:off x="9085853" y="2869491"/>
            <a:ext cx="226289" cy="22628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36" name="직사각형 135"/>
          <p:cNvSpPr/>
          <p:nvPr/>
        </p:nvSpPr>
        <p:spPr bwMode="auto">
          <a:xfrm>
            <a:off x="9136141" y="2925166"/>
            <a:ext cx="52092" cy="52085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37" name="직사각형 136"/>
          <p:cNvSpPr/>
          <p:nvPr/>
        </p:nvSpPr>
        <p:spPr bwMode="auto">
          <a:xfrm>
            <a:off x="9213376" y="2925166"/>
            <a:ext cx="49379" cy="52085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38" name="직사각형 137"/>
          <p:cNvSpPr/>
          <p:nvPr/>
        </p:nvSpPr>
        <p:spPr bwMode="auto">
          <a:xfrm>
            <a:off x="9137947" y="3002395"/>
            <a:ext cx="50287" cy="50287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39" name="직사각형 138"/>
          <p:cNvSpPr/>
          <p:nvPr/>
        </p:nvSpPr>
        <p:spPr bwMode="auto">
          <a:xfrm>
            <a:off x="9213376" y="3002395"/>
            <a:ext cx="49379" cy="49386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40" name="타원 139"/>
          <p:cNvSpPr/>
          <p:nvPr/>
        </p:nvSpPr>
        <p:spPr bwMode="auto">
          <a:xfrm>
            <a:off x="9186426" y="2794062"/>
            <a:ext cx="50287" cy="50287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accent6">
                <a:lumMod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41" name="타원 140"/>
          <p:cNvSpPr/>
          <p:nvPr/>
        </p:nvSpPr>
        <p:spPr bwMode="auto">
          <a:xfrm>
            <a:off x="9010424" y="2970064"/>
            <a:ext cx="50287" cy="50287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accent6">
                <a:lumMod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42" name="타원 141"/>
          <p:cNvSpPr/>
          <p:nvPr/>
        </p:nvSpPr>
        <p:spPr bwMode="auto">
          <a:xfrm>
            <a:off x="9337286" y="2970064"/>
            <a:ext cx="50287" cy="50287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accent6">
                <a:lumMod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43" name="타원 142"/>
          <p:cNvSpPr/>
          <p:nvPr/>
        </p:nvSpPr>
        <p:spPr bwMode="auto">
          <a:xfrm>
            <a:off x="9186426" y="3120924"/>
            <a:ext cx="50287" cy="50287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accent6">
                <a:lumMod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44" name="타원 143"/>
          <p:cNvSpPr/>
          <p:nvPr/>
        </p:nvSpPr>
        <p:spPr bwMode="auto">
          <a:xfrm>
            <a:off x="9287000" y="3070638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45" name="타원 144"/>
          <p:cNvSpPr/>
          <p:nvPr/>
        </p:nvSpPr>
        <p:spPr bwMode="auto">
          <a:xfrm>
            <a:off x="9060710" y="3070638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46" name="타원 145"/>
          <p:cNvSpPr/>
          <p:nvPr/>
        </p:nvSpPr>
        <p:spPr bwMode="auto">
          <a:xfrm>
            <a:off x="9287000" y="2844348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47" name="타원 146"/>
          <p:cNvSpPr/>
          <p:nvPr/>
        </p:nvSpPr>
        <p:spPr bwMode="auto">
          <a:xfrm>
            <a:off x="9060710" y="2844348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48" name="타원 147"/>
          <p:cNvSpPr/>
          <p:nvPr/>
        </p:nvSpPr>
        <p:spPr bwMode="auto">
          <a:xfrm>
            <a:off x="8979892" y="3354084"/>
            <a:ext cx="444500" cy="444500"/>
          </a:xfrm>
          <a:prstGeom prst="ellipse">
            <a:avLst/>
          </a:prstGeom>
          <a:solidFill>
            <a:srgbClr val="FFE38B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49" name="타원 148"/>
          <p:cNvSpPr/>
          <p:nvPr/>
        </p:nvSpPr>
        <p:spPr bwMode="auto">
          <a:xfrm>
            <a:off x="9085853" y="3460045"/>
            <a:ext cx="226289" cy="22628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50" name="직사각형 149"/>
          <p:cNvSpPr/>
          <p:nvPr/>
        </p:nvSpPr>
        <p:spPr bwMode="auto">
          <a:xfrm>
            <a:off x="9136141" y="3515720"/>
            <a:ext cx="52092" cy="52085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51" name="직사각형 150"/>
          <p:cNvSpPr/>
          <p:nvPr/>
        </p:nvSpPr>
        <p:spPr bwMode="auto">
          <a:xfrm>
            <a:off x="9213376" y="3515720"/>
            <a:ext cx="49379" cy="52085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52" name="직사각형 151"/>
          <p:cNvSpPr/>
          <p:nvPr/>
        </p:nvSpPr>
        <p:spPr bwMode="auto">
          <a:xfrm>
            <a:off x="9137947" y="3592949"/>
            <a:ext cx="50287" cy="50287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53" name="직사각형 152"/>
          <p:cNvSpPr/>
          <p:nvPr/>
        </p:nvSpPr>
        <p:spPr bwMode="auto">
          <a:xfrm>
            <a:off x="9213376" y="3592949"/>
            <a:ext cx="49379" cy="49386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54" name="타원 153"/>
          <p:cNvSpPr/>
          <p:nvPr/>
        </p:nvSpPr>
        <p:spPr bwMode="auto">
          <a:xfrm>
            <a:off x="9186426" y="3384616"/>
            <a:ext cx="50287" cy="50287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accent6">
                <a:lumMod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55" name="타원 154"/>
          <p:cNvSpPr/>
          <p:nvPr/>
        </p:nvSpPr>
        <p:spPr bwMode="auto">
          <a:xfrm>
            <a:off x="9010424" y="3560618"/>
            <a:ext cx="50287" cy="50287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accent6">
                <a:lumMod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56" name="타원 155"/>
          <p:cNvSpPr/>
          <p:nvPr/>
        </p:nvSpPr>
        <p:spPr bwMode="auto">
          <a:xfrm>
            <a:off x="9337286" y="3560618"/>
            <a:ext cx="50287" cy="50287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accent6">
                <a:lumMod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57" name="타원 156"/>
          <p:cNvSpPr/>
          <p:nvPr/>
        </p:nvSpPr>
        <p:spPr bwMode="auto">
          <a:xfrm>
            <a:off x="9186426" y="3711478"/>
            <a:ext cx="50287" cy="50287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accent6">
                <a:lumMod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58" name="타원 157"/>
          <p:cNvSpPr/>
          <p:nvPr/>
        </p:nvSpPr>
        <p:spPr bwMode="auto">
          <a:xfrm>
            <a:off x="9287000" y="3661192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59" name="타원 158"/>
          <p:cNvSpPr/>
          <p:nvPr/>
        </p:nvSpPr>
        <p:spPr bwMode="auto">
          <a:xfrm>
            <a:off x="9060710" y="3661192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60" name="타원 159"/>
          <p:cNvSpPr/>
          <p:nvPr/>
        </p:nvSpPr>
        <p:spPr bwMode="auto">
          <a:xfrm>
            <a:off x="9287000" y="3434902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61" name="타원 160"/>
          <p:cNvSpPr/>
          <p:nvPr/>
        </p:nvSpPr>
        <p:spPr bwMode="auto">
          <a:xfrm>
            <a:off x="9060710" y="3434902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cxnSp>
        <p:nvCxnSpPr>
          <p:cNvPr id="162" name="직선 화살표 연결선 161"/>
          <p:cNvCxnSpPr>
            <a:stCxn id="36" idx="6"/>
            <a:endCxn id="134" idx="2"/>
          </p:cNvCxnSpPr>
          <p:nvPr/>
        </p:nvCxnSpPr>
        <p:spPr bwMode="auto">
          <a:xfrm>
            <a:off x="8552408" y="2985780"/>
            <a:ext cx="427484" cy="0"/>
          </a:xfrm>
          <a:prstGeom prst="straightConnector1">
            <a:avLst/>
          </a:prstGeom>
          <a:noFill/>
          <a:ln w="9525" cap="flat" cmpd="sng" algn="ctr">
            <a:solidFill>
              <a:schemeClr val="tx1">
                <a:lumMod val="75000"/>
                <a:lumOff val="25000"/>
              </a:schemeClr>
            </a:solidFill>
            <a:prstDash val="sysDot"/>
            <a:round/>
            <a:headEnd type="none" w="med" len="med"/>
            <a:tailEnd type="triangle"/>
          </a:ln>
          <a:effectLst/>
        </p:spPr>
      </p:cxnSp>
      <p:cxnSp>
        <p:nvCxnSpPr>
          <p:cNvPr id="163" name="직선 화살표 연결선 162"/>
          <p:cNvCxnSpPr>
            <a:stCxn id="36" idx="6"/>
            <a:endCxn id="120" idx="1"/>
          </p:cNvCxnSpPr>
          <p:nvPr/>
        </p:nvCxnSpPr>
        <p:spPr bwMode="auto">
          <a:xfrm>
            <a:off x="8552408" y="2985780"/>
            <a:ext cx="1064084" cy="433400"/>
          </a:xfrm>
          <a:prstGeom prst="straightConnector1">
            <a:avLst/>
          </a:prstGeom>
          <a:noFill/>
          <a:ln w="9525" cap="flat" cmpd="sng" algn="ctr">
            <a:solidFill>
              <a:schemeClr val="tx1">
                <a:lumMod val="75000"/>
                <a:lumOff val="25000"/>
              </a:schemeClr>
            </a:solidFill>
            <a:prstDash val="sysDot"/>
            <a:round/>
            <a:headEnd type="none" w="med" len="med"/>
            <a:tailEnd type="triangle"/>
          </a:ln>
          <a:effectLst/>
        </p:spPr>
      </p:cxnSp>
      <p:cxnSp>
        <p:nvCxnSpPr>
          <p:cNvPr id="164" name="직선 화살표 연결선 163"/>
          <p:cNvCxnSpPr>
            <a:stCxn id="110" idx="6"/>
            <a:endCxn id="148" idx="2"/>
          </p:cNvCxnSpPr>
          <p:nvPr/>
        </p:nvCxnSpPr>
        <p:spPr bwMode="auto">
          <a:xfrm flipV="1">
            <a:off x="8552408" y="3576334"/>
            <a:ext cx="427484" cy="19050"/>
          </a:xfrm>
          <a:prstGeom prst="straightConnector1">
            <a:avLst/>
          </a:prstGeom>
          <a:noFill/>
          <a:ln w="9525" cap="flat" cmpd="sng" algn="ctr">
            <a:solidFill>
              <a:schemeClr val="tx1">
                <a:lumMod val="75000"/>
                <a:lumOff val="25000"/>
              </a:schemeClr>
            </a:solidFill>
            <a:prstDash val="sysDot"/>
            <a:round/>
            <a:headEnd type="none" w="med" len="med"/>
            <a:tailEnd type="triangle"/>
          </a:ln>
          <a:effectLst/>
        </p:spPr>
      </p:cxnSp>
      <p:cxnSp>
        <p:nvCxnSpPr>
          <p:cNvPr id="165" name="직선 화살표 연결선 164"/>
          <p:cNvCxnSpPr>
            <a:stCxn id="110" idx="6"/>
            <a:endCxn id="134" idx="3"/>
          </p:cNvCxnSpPr>
          <p:nvPr/>
        </p:nvCxnSpPr>
        <p:spPr bwMode="auto">
          <a:xfrm flipV="1">
            <a:off x="8552408" y="3142934"/>
            <a:ext cx="492580" cy="452450"/>
          </a:xfrm>
          <a:prstGeom prst="straightConnector1">
            <a:avLst/>
          </a:prstGeom>
          <a:noFill/>
          <a:ln w="9525" cap="flat" cmpd="sng" algn="ctr">
            <a:solidFill>
              <a:schemeClr val="tx1">
                <a:lumMod val="75000"/>
                <a:lumOff val="25000"/>
              </a:schemeClr>
            </a:solidFill>
            <a:prstDash val="sysDot"/>
            <a:round/>
            <a:headEnd type="none" w="med" len="med"/>
            <a:tailEnd type="triangle"/>
          </a:ln>
          <a:effectLst/>
        </p:spPr>
      </p:cxnSp>
      <p:cxnSp>
        <p:nvCxnSpPr>
          <p:cNvPr id="166" name="직선 화살표 연결선 165"/>
          <p:cNvCxnSpPr>
            <a:stCxn id="110" idx="6"/>
            <a:endCxn id="96" idx="3"/>
          </p:cNvCxnSpPr>
          <p:nvPr/>
        </p:nvCxnSpPr>
        <p:spPr bwMode="auto">
          <a:xfrm flipV="1">
            <a:off x="8552408" y="3142934"/>
            <a:ext cx="1064084" cy="452450"/>
          </a:xfrm>
          <a:prstGeom prst="straightConnector1">
            <a:avLst/>
          </a:prstGeom>
          <a:noFill/>
          <a:ln w="9525" cap="flat" cmpd="sng" algn="ctr">
            <a:solidFill>
              <a:schemeClr val="tx1">
                <a:lumMod val="75000"/>
                <a:lumOff val="25000"/>
              </a:schemeClr>
            </a:solidFill>
            <a:prstDash val="sysDot"/>
            <a:round/>
            <a:headEnd type="none" w="med" len="med"/>
            <a:tailEnd type="triangle"/>
          </a:ln>
          <a:effectLst/>
        </p:spPr>
      </p:cxnSp>
      <p:cxnSp>
        <p:nvCxnSpPr>
          <p:cNvPr id="167" name="직선 연결선 166"/>
          <p:cNvCxnSpPr>
            <a:stCxn id="94" idx="3"/>
            <a:endCxn id="110" idx="2"/>
          </p:cNvCxnSpPr>
          <p:nvPr/>
        </p:nvCxnSpPr>
        <p:spPr bwMode="auto">
          <a:xfrm>
            <a:off x="7909466" y="3594235"/>
            <a:ext cx="198442" cy="1149"/>
          </a:xfrm>
          <a:prstGeom prst="line">
            <a:avLst/>
          </a:prstGeom>
          <a:noFill/>
          <a:ln w="15875" cap="flat" cmpd="sng" algn="ctr">
            <a:solidFill>
              <a:schemeClr val="accent1">
                <a:lumMod val="50000"/>
              </a:schemeClr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68" name="직선 연결선 167"/>
          <p:cNvCxnSpPr>
            <a:stCxn id="56" idx="3"/>
            <a:endCxn id="36" idx="2"/>
          </p:cNvCxnSpPr>
          <p:nvPr/>
        </p:nvCxnSpPr>
        <p:spPr bwMode="auto">
          <a:xfrm>
            <a:off x="7909466" y="2984631"/>
            <a:ext cx="198442" cy="1149"/>
          </a:xfrm>
          <a:prstGeom prst="line">
            <a:avLst/>
          </a:prstGeom>
          <a:noFill/>
          <a:ln w="15875" cap="flat" cmpd="sng" algn="ctr">
            <a:solidFill>
              <a:schemeClr val="accent1">
                <a:lumMod val="50000"/>
              </a:schemeClr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69" name="직선 화살표 연결선 315"/>
          <p:cNvCxnSpPr>
            <a:stCxn id="120" idx="0"/>
            <a:endCxn id="96" idx="4"/>
          </p:cNvCxnSpPr>
          <p:nvPr/>
        </p:nvCxnSpPr>
        <p:spPr bwMode="auto">
          <a:xfrm flipV="1">
            <a:off x="9773646" y="3208030"/>
            <a:ext cx="0" cy="146054"/>
          </a:xfrm>
          <a:prstGeom prst="straightConnector1">
            <a:avLst/>
          </a:prstGeom>
          <a:noFill/>
          <a:ln w="1270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70" name="직선 화살표 연결선 315"/>
          <p:cNvCxnSpPr>
            <a:stCxn id="96" idx="2"/>
            <a:endCxn id="134" idx="6"/>
          </p:cNvCxnSpPr>
          <p:nvPr/>
        </p:nvCxnSpPr>
        <p:spPr bwMode="auto">
          <a:xfrm rot="10800000">
            <a:off x="9424392" y="2985780"/>
            <a:ext cx="127004" cy="1588"/>
          </a:xfrm>
          <a:prstGeom prst="bentConnector3">
            <a:avLst>
              <a:gd name="adj1" fmla="val 50000"/>
            </a:avLst>
          </a:prstGeom>
          <a:noFill/>
          <a:ln w="12700" cap="flat" cmpd="sng" algn="ctr">
            <a:solidFill>
              <a:schemeClr val="tx1">
                <a:lumMod val="75000"/>
                <a:lumOff val="25000"/>
              </a:schemeClr>
            </a:solidFill>
            <a:prstDash val="dash"/>
            <a:round/>
            <a:headEnd type="none" w="med" len="med"/>
            <a:tailEnd type="arrow"/>
          </a:ln>
          <a:effectLst/>
        </p:spPr>
      </p:cxnSp>
      <p:sp>
        <p:nvSpPr>
          <p:cNvPr id="171" name="모서리가 둥근 직사각형 170"/>
          <p:cNvSpPr/>
          <p:nvPr/>
        </p:nvSpPr>
        <p:spPr bwMode="auto">
          <a:xfrm>
            <a:off x="4804456" y="2492870"/>
            <a:ext cx="1944270" cy="1872260"/>
          </a:xfrm>
          <a:prstGeom prst="roundRect">
            <a:avLst>
              <a:gd name="adj" fmla="val 2508"/>
            </a:avLst>
          </a:prstGeom>
          <a:solidFill>
            <a:schemeClr val="bg1"/>
          </a:solidFill>
          <a:ln w="15875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b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r>
              <a:rPr lang="en-US" altLang="ko-KR" sz="11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[</a:t>
            </a:r>
            <a:r>
              <a:rPr lang="ko-KR" altLang="en-US" sz="11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프로세</a:t>
            </a:r>
            <a:r>
              <a:rPr lang="ko-KR" altLang="en-US" sz="11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스</a:t>
            </a:r>
            <a:r>
              <a:rPr lang="ko-KR" altLang="en-US" sz="11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 타입</a:t>
            </a:r>
            <a:r>
              <a:rPr lang="en-US" altLang="ko-KR" sz="11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] </a:t>
            </a:r>
            <a:r>
              <a:rPr lang="ko-KR" altLang="en-US" sz="11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컴포넌트</a:t>
            </a:r>
          </a:p>
        </p:txBody>
      </p:sp>
      <p:sp>
        <p:nvSpPr>
          <p:cNvPr id="172" name="모서리가 둥근 직사각형 171"/>
          <p:cNvSpPr/>
          <p:nvPr/>
        </p:nvSpPr>
        <p:spPr bwMode="auto">
          <a:xfrm>
            <a:off x="4954196" y="2635746"/>
            <a:ext cx="714380" cy="1440200"/>
          </a:xfrm>
          <a:prstGeom prst="roundRect">
            <a:avLst>
              <a:gd name="adj" fmla="val 10454"/>
            </a:avLst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/>
            <a:tailEnd/>
          </a:ln>
          <a:effectLst/>
        </p:spPr>
        <p:txBody>
          <a:bodyPr wrap="square" lIns="0" tIns="0" rIns="0" bIns="0" rtlCol="0" anchor="b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r>
              <a:rPr lang="ko-KR" altLang="en-US" sz="1000" b="0" smtClean="0">
                <a:latin typeface="+mn-lt"/>
                <a:ea typeface="+mn-ea"/>
              </a:rPr>
              <a:t>인터페이스</a:t>
            </a:r>
            <a:endParaRPr lang="ko-KR" altLang="en-US" sz="1000" b="0" dirty="0">
              <a:latin typeface="+mn-lt"/>
              <a:ea typeface="+mn-ea"/>
            </a:endParaRPr>
          </a:p>
        </p:txBody>
      </p:sp>
      <p:sp>
        <p:nvSpPr>
          <p:cNvPr id="173" name="모서리가 둥근 직사각형 172"/>
          <p:cNvSpPr/>
          <p:nvPr/>
        </p:nvSpPr>
        <p:spPr bwMode="auto">
          <a:xfrm>
            <a:off x="5820604" y="2635746"/>
            <a:ext cx="714380" cy="1440200"/>
          </a:xfrm>
          <a:prstGeom prst="roundRect">
            <a:avLst>
              <a:gd name="adj" fmla="val 10454"/>
            </a:avLst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/>
            <a:tailEnd/>
          </a:ln>
          <a:effectLst/>
        </p:spPr>
        <p:txBody>
          <a:bodyPr wrap="square" tIns="0" bIns="0" rtlCol="0" anchor="b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r>
              <a:rPr lang="ko-KR" altLang="en-US" sz="1000" b="0" dirty="0" smtClean="0">
                <a:latin typeface="+mn-lt"/>
                <a:ea typeface="+mn-ea"/>
              </a:rPr>
              <a:t>로직 객체</a:t>
            </a:r>
            <a:endParaRPr lang="ko-KR" altLang="en-US" sz="1000" b="0" dirty="0">
              <a:latin typeface="+mn-lt"/>
              <a:ea typeface="+mn-ea"/>
            </a:endParaRPr>
          </a:p>
        </p:txBody>
      </p:sp>
      <p:sp>
        <p:nvSpPr>
          <p:cNvPr id="174" name="타원 173"/>
          <p:cNvSpPr/>
          <p:nvPr/>
        </p:nvSpPr>
        <p:spPr bwMode="auto">
          <a:xfrm>
            <a:off x="5947608" y="2762750"/>
            <a:ext cx="444500" cy="444500"/>
          </a:xfrm>
          <a:prstGeom prst="ellipse">
            <a:avLst/>
          </a:prstGeom>
          <a:solidFill>
            <a:schemeClr val="accent2">
              <a:lumMod val="9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75" name="타원 174"/>
          <p:cNvSpPr/>
          <p:nvPr/>
        </p:nvSpPr>
        <p:spPr bwMode="auto">
          <a:xfrm>
            <a:off x="6053569" y="2868711"/>
            <a:ext cx="226289" cy="22628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76" name="타원 175"/>
          <p:cNvSpPr/>
          <p:nvPr/>
        </p:nvSpPr>
        <p:spPr bwMode="auto">
          <a:xfrm>
            <a:off x="6154142" y="2793282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77" name="타원 176"/>
          <p:cNvSpPr/>
          <p:nvPr/>
        </p:nvSpPr>
        <p:spPr bwMode="auto">
          <a:xfrm>
            <a:off x="5978140" y="2969284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78" name="타원 177"/>
          <p:cNvSpPr/>
          <p:nvPr/>
        </p:nvSpPr>
        <p:spPr bwMode="auto">
          <a:xfrm>
            <a:off x="6305002" y="2969284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79" name="타원 178"/>
          <p:cNvSpPr/>
          <p:nvPr/>
        </p:nvSpPr>
        <p:spPr bwMode="auto">
          <a:xfrm>
            <a:off x="6154142" y="3120144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80" name="타원 179"/>
          <p:cNvSpPr/>
          <p:nvPr/>
        </p:nvSpPr>
        <p:spPr bwMode="auto">
          <a:xfrm>
            <a:off x="6254716" y="3069858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81" name="타원 180"/>
          <p:cNvSpPr/>
          <p:nvPr/>
        </p:nvSpPr>
        <p:spPr bwMode="auto">
          <a:xfrm>
            <a:off x="6028426" y="3069858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82" name="타원 181"/>
          <p:cNvSpPr/>
          <p:nvPr/>
        </p:nvSpPr>
        <p:spPr bwMode="auto">
          <a:xfrm>
            <a:off x="6254716" y="2843568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83" name="타원 182"/>
          <p:cNvSpPr/>
          <p:nvPr/>
        </p:nvSpPr>
        <p:spPr bwMode="auto">
          <a:xfrm>
            <a:off x="6028426" y="2843568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84" name="타원 183"/>
          <p:cNvSpPr/>
          <p:nvPr/>
        </p:nvSpPr>
        <p:spPr bwMode="auto">
          <a:xfrm>
            <a:off x="5077600" y="2805256"/>
            <a:ext cx="373062" cy="35719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85" name="타원 184"/>
          <p:cNvSpPr/>
          <p:nvPr/>
        </p:nvSpPr>
        <p:spPr bwMode="auto">
          <a:xfrm>
            <a:off x="5166531" y="2890404"/>
            <a:ext cx="189921" cy="181841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86" name="타원 185"/>
          <p:cNvSpPr/>
          <p:nvPr/>
        </p:nvSpPr>
        <p:spPr bwMode="auto">
          <a:xfrm>
            <a:off x="5250941" y="2829791"/>
            <a:ext cx="42205" cy="4040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87" name="타원 186"/>
          <p:cNvSpPr/>
          <p:nvPr/>
        </p:nvSpPr>
        <p:spPr bwMode="auto">
          <a:xfrm>
            <a:off x="5103225" y="2971222"/>
            <a:ext cx="42205" cy="4040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88" name="타원 187"/>
          <p:cNvSpPr/>
          <p:nvPr/>
        </p:nvSpPr>
        <p:spPr bwMode="auto">
          <a:xfrm>
            <a:off x="5377555" y="2971222"/>
            <a:ext cx="42205" cy="4040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89" name="타원 188"/>
          <p:cNvSpPr/>
          <p:nvPr/>
        </p:nvSpPr>
        <p:spPr bwMode="auto">
          <a:xfrm>
            <a:off x="5250941" y="3092450"/>
            <a:ext cx="42205" cy="4040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90" name="타원 189"/>
          <p:cNvSpPr/>
          <p:nvPr/>
        </p:nvSpPr>
        <p:spPr bwMode="auto">
          <a:xfrm>
            <a:off x="5335351" y="3052041"/>
            <a:ext cx="42205" cy="4040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91" name="타원 190"/>
          <p:cNvSpPr/>
          <p:nvPr/>
        </p:nvSpPr>
        <p:spPr bwMode="auto">
          <a:xfrm>
            <a:off x="5145429" y="3052041"/>
            <a:ext cx="42205" cy="4040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92" name="타원 191"/>
          <p:cNvSpPr/>
          <p:nvPr/>
        </p:nvSpPr>
        <p:spPr bwMode="auto">
          <a:xfrm>
            <a:off x="5335351" y="2870199"/>
            <a:ext cx="42205" cy="4040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93" name="타원 192"/>
          <p:cNvSpPr/>
          <p:nvPr/>
        </p:nvSpPr>
        <p:spPr bwMode="auto">
          <a:xfrm>
            <a:off x="5145429" y="2870199"/>
            <a:ext cx="42205" cy="4040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94" name="직사각형 193"/>
          <p:cNvSpPr/>
          <p:nvPr/>
        </p:nvSpPr>
        <p:spPr bwMode="auto">
          <a:xfrm>
            <a:off x="5677728" y="2805256"/>
            <a:ext cx="71438" cy="357190"/>
          </a:xfrm>
          <a:prstGeom prst="rect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cxnSp>
        <p:nvCxnSpPr>
          <p:cNvPr id="195" name="직선 연결선 194"/>
          <p:cNvCxnSpPr>
            <a:stCxn id="184" idx="6"/>
            <a:endCxn id="194" idx="1"/>
          </p:cNvCxnSpPr>
          <p:nvPr/>
        </p:nvCxnSpPr>
        <p:spPr bwMode="auto">
          <a:xfrm>
            <a:off x="5450662" y="2983851"/>
            <a:ext cx="227066" cy="0"/>
          </a:xfrm>
          <a:prstGeom prst="line">
            <a:avLst/>
          </a:prstGeom>
          <a:noFill/>
          <a:ln w="15875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196" name="타원 195"/>
          <p:cNvSpPr/>
          <p:nvPr/>
        </p:nvSpPr>
        <p:spPr bwMode="auto">
          <a:xfrm>
            <a:off x="5077600" y="3414860"/>
            <a:ext cx="373062" cy="35719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97" name="타원 196"/>
          <p:cNvSpPr/>
          <p:nvPr/>
        </p:nvSpPr>
        <p:spPr bwMode="auto">
          <a:xfrm>
            <a:off x="5166531" y="3500008"/>
            <a:ext cx="189921" cy="181841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98" name="타원 197"/>
          <p:cNvSpPr/>
          <p:nvPr/>
        </p:nvSpPr>
        <p:spPr bwMode="auto">
          <a:xfrm>
            <a:off x="5250941" y="3439395"/>
            <a:ext cx="42205" cy="4040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99" name="타원 198"/>
          <p:cNvSpPr/>
          <p:nvPr/>
        </p:nvSpPr>
        <p:spPr bwMode="auto">
          <a:xfrm>
            <a:off x="5103225" y="3580826"/>
            <a:ext cx="42205" cy="4040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00" name="타원 199"/>
          <p:cNvSpPr/>
          <p:nvPr/>
        </p:nvSpPr>
        <p:spPr bwMode="auto">
          <a:xfrm>
            <a:off x="5377555" y="3580826"/>
            <a:ext cx="42205" cy="4040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01" name="타원 200"/>
          <p:cNvSpPr/>
          <p:nvPr/>
        </p:nvSpPr>
        <p:spPr bwMode="auto">
          <a:xfrm>
            <a:off x="5250941" y="3702054"/>
            <a:ext cx="42205" cy="4040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02" name="타원 201"/>
          <p:cNvSpPr/>
          <p:nvPr/>
        </p:nvSpPr>
        <p:spPr bwMode="auto">
          <a:xfrm>
            <a:off x="5335351" y="3661645"/>
            <a:ext cx="42205" cy="4040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03" name="타원 202"/>
          <p:cNvSpPr/>
          <p:nvPr/>
        </p:nvSpPr>
        <p:spPr bwMode="auto">
          <a:xfrm>
            <a:off x="5145429" y="3661645"/>
            <a:ext cx="42205" cy="4040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04" name="타원 203"/>
          <p:cNvSpPr/>
          <p:nvPr/>
        </p:nvSpPr>
        <p:spPr bwMode="auto">
          <a:xfrm>
            <a:off x="5335351" y="3479803"/>
            <a:ext cx="42205" cy="4040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05" name="타원 204"/>
          <p:cNvSpPr/>
          <p:nvPr/>
        </p:nvSpPr>
        <p:spPr bwMode="auto">
          <a:xfrm>
            <a:off x="5145429" y="3479803"/>
            <a:ext cx="42205" cy="4040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06" name="직사각형 205"/>
          <p:cNvSpPr/>
          <p:nvPr/>
        </p:nvSpPr>
        <p:spPr bwMode="auto">
          <a:xfrm>
            <a:off x="5677728" y="3414860"/>
            <a:ext cx="71438" cy="357190"/>
          </a:xfrm>
          <a:prstGeom prst="rect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cxnSp>
        <p:nvCxnSpPr>
          <p:cNvPr id="207" name="직선 연결선 206"/>
          <p:cNvCxnSpPr>
            <a:stCxn id="196" idx="6"/>
            <a:endCxn id="206" idx="1"/>
          </p:cNvCxnSpPr>
          <p:nvPr/>
        </p:nvCxnSpPr>
        <p:spPr bwMode="auto">
          <a:xfrm>
            <a:off x="5450662" y="3593455"/>
            <a:ext cx="227066" cy="0"/>
          </a:xfrm>
          <a:prstGeom prst="line">
            <a:avLst/>
          </a:prstGeom>
          <a:noFill/>
          <a:ln w="15875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208" name="타원 207"/>
          <p:cNvSpPr/>
          <p:nvPr/>
        </p:nvSpPr>
        <p:spPr bwMode="auto">
          <a:xfrm>
            <a:off x="5947608" y="3372354"/>
            <a:ext cx="444500" cy="444500"/>
          </a:xfrm>
          <a:prstGeom prst="ellipse">
            <a:avLst/>
          </a:prstGeom>
          <a:solidFill>
            <a:schemeClr val="accent2">
              <a:lumMod val="9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09" name="타원 208"/>
          <p:cNvSpPr/>
          <p:nvPr/>
        </p:nvSpPr>
        <p:spPr bwMode="auto">
          <a:xfrm>
            <a:off x="6053569" y="3478315"/>
            <a:ext cx="226289" cy="22628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10" name="타원 209"/>
          <p:cNvSpPr/>
          <p:nvPr/>
        </p:nvSpPr>
        <p:spPr bwMode="auto">
          <a:xfrm>
            <a:off x="6154142" y="3402886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11" name="타원 210"/>
          <p:cNvSpPr/>
          <p:nvPr/>
        </p:nvSpPr>
        <p:spPr bwMode="auto">
          <a:xfrm>
            <a:off x="5978140" y="3578888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12" name="타원 211"/>
          <p:cNvSpPr/>
          <p:nvPr/>
        </p:nvSpPr>
        <p:spPr bwMode="auto">
          <a:xfrm>
            <a:off x="6305002" y="3578888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13" name="타원 212"/>
          <p:cNvSpPr/>
          <p:nvPr/>
        </p:nvSpPr>
        <p:spPr bwMode="auto">
          <a:xfrm>
            <a:off x="6154142" y="3729748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14" name="타원 213"/>
          <p:cNvSpPr/>
          <p:nvPr/>
        </p:nvSpPr>
        <p:spPr bwMode="auto">
          <a:xfrm>
            <a:off x="6254716" y="3679462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15" name="타원 214"/>
          <p:cNvSpPr/>
          <p:nvPr/>
        </p:nvSpPr>
        <p:spPr bwMode="auto">
          <a:xfrm>
            <a:off x="6028426" y="3679462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16" name="타원 215"/>
          <p:cNvSpPr/>
          <p:nvPr/>
        </p:nvSpPr>
        <p:spPr bwMode="auto">
          <a:xfrm>
            <a:off x="6254716" y="3453172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17" name="타원 216"/>
          <p:cNvSpPr/>
          <p:nvPr/>
        </p:nvSpPr>
        <p:spPr bwMode="auto">
          <a:xfrm>
            <a:off x="6028426" y="3453172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cxnSp>
        <p:nvCxnSpPr>
          <p:cNvPr id="218" name="직선 연결선 217"/>
          <p:cNvCxnSpPr>
            <a:stCxn id="206" idx="3"/>
            <a:endCxn id="208" idx="2"/>
          </p:cNvCxnSpPr>
          <p:nvPr/>
        </p:nvCxnSpPr>
        <p:spPr bwMode="auto">
          <a:xfrm>
            <a:off x="5749166" y="3593455"/>
            <a:ext cx="198442" cy="1149"/>
          </a:xfrm>
          <a:prstGeom prst="line">
            <a:avLst/>
          </a:prstGeom>
          <a:noFill/>
          <a:ln w="15875" cap="flat" cmpd="sng" algn="ctr">
            <a:solidFill>
              <a:schemeClr val="accent1">
                <a:lumMod val="50000"/>
              </a:schemeClr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219" name="직선 연결선 218"/>
          <p:cNvCxnSpPr>
            <a:stCxn id="194" idx="3"/>
            <a:endCxn id="174" idx="2"/>
          </p:cNvCxnSpPr>
          <p:nvPr/>
        </p:nvCxnSpPr>
        <p:spPr bwMode="auto">
          <a:xfrm>
            <a:off x="5749166" y="2983851"/>
            <a:ext cx="198442" cy="1149"/>
          </a:xfrm>
          <a:prstGeom prst="line">
            <a:avLst/>
          </a:prstGeom>
          <a:noFill/>
          <a:ln w="15875" cap="flat" cmpd="sng" algn="ctr">
            <a:solidFill>
              <a:schemeClr val="accent1">
                <a:lumMod val="50000"/>
              </a:schemeClr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220" name="모서리가 둥근 직사각형 219"/>
          <p:cNvSpPr/>
          <p:nvPr/>
        </p:nvSpPr>
        <p:spPr bwMode="auto">
          <a:xfrm>
            <a:off x="6964756" y="4509150"/>
            <a:ext cx="3312460" cy="1871116"/>
          </a:xfrm>
          <a:prstGeom prst="roundRect">
            <a:avLst>
              <a:gd name="adj" fmla="val 2508"/>
            </a:avLst>
          </a:prstGeom>
          <a:solidFill>
            <a:schemeClr val="bg1"/>
          </a:solidFill>
          <a:ln w="15875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b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r>
              <a:rPr lang="en-US" altLang="ko-KR" sz="11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[</a:t>
            </a:r>
            <a:r>
              <a:rPr lang="ko-KR" altLang="en-US" sz="1100" b="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엔티티</a:t>
            </a:r>
            <a:r>
              <a:rPr lang="ko-KR" altLang="en-US" sz="11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 타입</a:t>
            </a:r>
            <a:r>
              <a:rPr lang="en-US" altLang="ko-KR" sz="11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] </a:t>
            </a:r>
            <a:r>
              <a:rPr lang="ko-KR" altLang="en-US" sz="11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컴포넌트</a:t>
            </a:r>
          </a:p>
        </p:txBody>
      </p:sp>
      <p:sp>
        <p:nvSpPr>
          <p:cNvPr id="221" name="모서리가 둥근 직사각형 220"/>
          <p:cNvSpPr/>
          <p:nvPr/>
        </p:nvSpPr>
        <p:spPr bwMode="auto">
          <a:xfrm>
            <a:off x="7114496" y="4652026"/>
            <a:ext cx="714380" cy="1440200"/>
          </a:xfrm>
          <a:prstGeom prst="roundRect">
            <a:avLst>
              <a:gd name="adj" fmla="val 10454"/>
            </a:avLst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/>
            <a:tailEnd/>
          </a:ln>
          <a:effectLst/>
        </p:spPr>
        <p:txBody>
          <a:bodyPr wrap="square" lIns="0" tIns="0" rIns="0" bIns="0" rtlCol="0" anchor="b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r>
              <a:rPr lang="ko-KR" altLang="en-US" sz="1000" b="0" smtClean="0">
                <a:latin typeface="+mn-lt"/>
                <a:ea typeface="+mn-ea"/>
              </a:rPr>
              <a:t>인터페이스</a:t>
            </a:r>
            <a:endParaRPr lang="ko-KR" altLang="en-US" sz="1000" b="0" dirty="0">
              <a:latin typeface="+mn-lt"/>
              <a:ea typeface="+mn-ea"/>
            </a:endParaRPr>
          </a:p>
        </p:txBody>
      </p:sp>
      <p:sp>
        <p:nvSpPr>
          <p:cNvPr id="222" name="모서리가 둥근 직사각형 221"/>
          <p:cNvSpPr/>
          <p:nvPr/>
        </p:nvSpPr>
        <p:spPr bwMode="auto">
          <a:xfrm>
            <a:off x="8837016" y="4652026"/>
            <a:ext cx="1296180" cy="1440200"/>
          </a:xfrm>
          <a:prstGeom prst="roundRect">
            <a:avLst>
              <a:gd name="adj" fmla="val 4724"/>
            </a:avLst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/>
            <a:tailEnd/>
          </a:ln>
          <a:effectLst/>
        </p:spPr>
        <p:txBody>
          <a:bodyPr wrap="square" tIns="0" bIns="0" rtlCol="0" anchor="b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r>
              <a:rPr lang="ko-KR" altLang="en-US" sz="1000" b="0" dirty="0" smtClean="0">
                <a:latin typeface="+mn-lt"/>
                <a:ea typeface="+mn-ea"/>
              </a:rPr>
              <a:t>도메인 객체</a:t>
            </a:r>
          </a:p>
        </p:txBody>
      </p:sp>
      <p:sp>
        <p:nvSpPr>
          <p:cNvPr id="223" name="모서리가 둥근 직사각형 222"/>
          <p:cNvSpPr/>
          <p:nvPr/>
        </p:nvSpPr>
        <p:spPr bwMode="auto">
          <a:xfrm>
            <a:off x="7980904" y="4652026"/>
            <a:ext cx="714380" cy="1440200"/>
          </a:xfrm>
          <a:prstGeom prst="roundRect">
            <a:avLst>
              <a:gd name="adj" fmla="val 10454"/>
            </a:avLst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/>
            <a:tailEnd/>
          </a:ln>
          <a:effectLst/>
        </p:spPr>
        <p:txBody>
          <a:bodyPr wrap="square" tIns="0" bIns="0" rtlCol="0" anchor="b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r>
              <a:rPr lang="ko-KR" altLang="en-US" sz="1000" b="0" dirty="0" smtClean="0">
                <a:latin typeface="+mn-lt"/>
                <a:ea typeface="+mn-ea"/>
              </a:rPr>
              <a:t>로직 객체</a:t>
            </a:r>
            <a:endParaRPr lang="ko-KR" altLang="en-US" sz="1000" b="0" dirty="0">
              <a:latin typeface="+mn-lt"/>
              <a:ea typeface="+mn-ea"/>
            </a:endParaRPr>
          </a:p>
        </p:txBody>
      </p:sp>
      <p:sp>
        <p:nvSpPr>
          <p:cNvPr id="224" name="타원 223"/>
          <p:cNvSpPr/>
          <p:nvPr/>
        </p:nvSpPr>
        <p:spPr bwMode="auto">
          <a:xfrm>
            <a:off x="8107908" y="4779030"/>
            <a:ext cx="444500" cy="444500"/>
          </a:xfrm>
          <a:prstGeom prst="ellipse">
            <a:avLst/>
          </a:prstGeom>
          <a:solidFill>
            <a:schemeClr val="accent2">
              <a:lumMod val="9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25" name="타원 224"/>
          <p:cNvSpPr/>
          <p:nvPr/>
        </p:nvSpPr>
        <p:spPr bwMode="auto">
          <a:xfrm>
            <a:off x="8213869" y="4884991"/>
            <a:ext cx="226289" cy="22628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26" name="타원 225"/>
          <p:cNvSpPr/>
          <p:nvPr/>
        </p:nvSpPr>
        <p:spPr bwMode="auto">
          <a:xfrm>
            <a:off x="8314442" y="4809562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27" name="타원 226"/>
          <p:cNvSpPr/>
          <p:nvPr/>
        </p:nvSpPr>
        <p:spPr bwMode="auto">
          <a:xfrm>
            <a:off x="8138440" y="4985564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28" name="타원 227"/>
          <p:cNvSpPr/>
          <p:nvPr/>
        </p:nvSpPr>
        <p:spPr bwMode="auto">
          <a:xfrm>
            <a:off x="8465302" y="4985564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29" name="타원 228"/>
          <p:cNvSpPr/>
          <p:nvPr/>
        </p:nvSpPr>
        <p:spPr bwMode="auto">
          <a:xfrm>
            <a:off x="8314442" y="5136424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30" name="타원 229"/>
          <p:cNvSpPr/>
          <p:nvPr/>
        </p:nvSpPr>
        <p:spPr bwMode="auto">
          <a:xfrm>
            <a:off x="8415016" y="5086138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31" name="타원 230"/>
          <p:cNvSpPr/>
          <p:nvPr/>
        </p:nvSpPr>
        <p:spPr bwMode="auto">
          <a:xfrm>
            <a:off x="8188726" y="5086138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32" name="타원 231"/>
          <p:cNvSpPr/>
          <p:nvPr/>
        </p:nvSpPr>
        <p:spPr bwMode="auto">
          <a:xfrm>
            <a:off x="8415016" y="4859848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33" name="타원 232"/>
          <p:cNvSpPr/>
          <p:nvPr/>
        </p:nvSpPr>
        <p:spPr bwMode="auto">
          <a:xfrm>
            <a:off x="8188726" y="4859848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34" name="타원 233"/>
          <p:cNvSpPr/>
          <p:nvPr/>
        </p:nvSpPr>
        <p:spPr bwMode="auto">
          <a:xfrm>
            <a:off x="7237900" y="4821536"/>
            <a:ext cx="373062" cy="35719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35" name="타원 234"/>
          <p:cNvSpPr/>
          <p:nvPr/>
        </p:nvSpPr>
        <p:spPr bwMode="auto">
          <a:xfrm>
            <a:off x="7326831" y="4906684"/>
            <a:ext cx="189921" cy="181841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36" name="타원 235"/>
          <p:cNvSpPr/>
          <p:nvPr/>
        </p:nvSpPr>
        <p:spPr bwMode="auto">
          <a:xfrm>
            <a:off x="7411241" y="4846071"/>
            <a:ext cx="42205" cy="4040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37" name="타원 236"/>
          <p:cNvSpPr/>
          <p:nvPr/>
        </p:nvSpPr>
        <p:spPr bwMode="auto">
          <a:xfrm>
            <a:off x="7263525" y="4987502"/>
            <a:ext cx="42205" cy="4040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38" name="타원 237"/>
          <p:cNvSpPr/>
          <p:nvPr/>
        </p:nvSpPr>
        <p:spPr bwMode="auto">
          <a:xfrm>
            <a:off x="7537855" y="4987502"/>
            <a:ext cx="42205" cy="4040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39" name="타원 238"/>
          <p:cNvSpPr/>
          <p:nvPr/>
        </p:nvSpPr>
        <p:spPr bwMode="auto">
          <a:xfrm>
            <a:off x="7411241" y="5108730"/>
            <a:ext cx="42205" cy="4040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40" name="타원 239"/>
          <p:cNvSpPr/>
          <p:nvPr/>
        </p:nvSpPr>
        <p:spPr bwMode="auto">
          <a:xfrm>
            <a:off x="7495651" y="5068321"/>
            <a:ext cx="42205" cy="4040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41" name="타원 240"/>
          <p:cNvSpPr/>
          <p:nvPr/>
        </p:nvSpPr>
        <p:spPr bwMode="auto">
          <a:xfrm>
            <a:off x="7305729" y="5068321"/>
            <a:ext cx="42205" cy="4040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42" name="타원 241"/>
          <p:cNvSpPr/>
          <p:nvPr/>
        </p:nvSpPr>
        <p:spPr bwMode="auto">
          <a:xfrm>
            <a:off x="7495651" y="4886479"/>
            <a:ext cx="42205" cy="4040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43" name="타원 242"/>
          <p:cNvSpPr/>
          <p:nvPr/>
        </p:nvSpPr>
        <p:spPr bwMode="auto">
          <a:xfrm>
            <a:off x="7305729" y="4886479"/>
            <a:ext cx="42205" cy="4040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44" name="직사각형 243"/>
          <p:cNvSpPr/>
          <p:nvPr/>
        </p:nvSpPr>
        <p:spPr bwMode="auto">
          <a:xfrm>
            <a:off x="7838028" y="4821536"/>
            <a:ext cx="71438" cy="357190"/>
          </a:xfrm>
          <a:prstGeom prst="rect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cxnSp>
        <p:nvCxnSpPr>
          <p:cNvPr id="245" name="직선 연결선 244"/>
          <p:cNvCxnSpPr>
            <a:stCxn id="234" idx="6"/>
            <a:endCxn id="244" idx="1"/>
          </p:cNvCxnSpPr>
          <p:nvPr/>
        </p:nvCxnSpPr>
        <p:spPr bwMode="auto">
          <a:xfrm>
            <a:off x="7610962" y="5000131"/>
            <a:ext cx="227066" cy="0"/>
          </a:xfrm>
          <a:prstGeom prst="line">
            <a:avLst/>
          </a:prstGeom>
          <a:noFill/>
          <a:ln w="15875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246" name="타원 245"/>
          <p:cNvSpPr/>
          <p:nvPr/>
        </p:nvSpPr>
        <p:spPr bwMode="auto">
          <a:xfrm>
            <a:off x="7237900" y="5431140"/>
            <a:ext cx="373062" cy="35719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47" name="타원 246"/>
          <p:cNvSpPr/>
          <p:nvPr/>
        </p:nvSpPr>
        <p:spPr bwMode="auto">
          <a:xfrm>
            <a:off x="7326831" y="5516288"/>
            <a:ext cx="189921" cy="181841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48" name="타원 247"/>
          <p:cNvSpPr/>
          <p:nvPr/>
        </p:nvSpPr>
        <p:spPr bwMode="auto">
          <a:xfrm>
            <a:off x="7411241" y="5455675"/>
            <a:ext cx="42205" cy="4040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49" name="타원 248"/>
          <p:cNvSpPr/>
          <p:nvPr/>
        </p:nvSpPr>
        <p:spPr bwMode="auto">
          <a:xfrm>
            <a:off x="7263525" y="5597106"/>
            <a:ext cx="42205" cy="4040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50" name="타원 249"/>
          <p:cNvSpPr/>
          <p:nvPr/>
        </p:nvSpPr>
        <p:spPr bwMode="auto">
          <a:xfrm>
            <a:off x="7537855" y="5597106"/>
            <a:ext cx="42205" cy="4040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51" name="타원 250"/>
          <p:cNvSpPr/>
          <p:nvPr/>
        </p:nvSpPr>
        <p:spPr bwMode="auto">
          <a:xfrm>
            <a:off x="7411241" y="5718334"/>
            <a:ext cx="42205" cy="4040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52" name="타원 251"/>
          <p:cNvSpPr/>
          <p:nvPr/>
        </p:nvSpPr>
        <p:spPr bwMode="auto">
          <a:xfrm>
            <a:off x="7495651" y="5677925"/>
            <a:ext cx="42205" cy="4040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53" name="타원 252"/>
          <p:cNvSpPr/>
          <p:nvPr/>
        </p:nvSpPr>
        <p:spPr bwMode="auto">
          <a:xfrm>
            <a:off x="7305729" y="5677925"/>
            <a:ext cx="42205" cy="4040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54" name="타원 253"/>
          <p:cNvSpPr/>
          <p:nvPr/>
        </p:nvSpPr>
        <p:spPr bwMode="auto">
          <a:xfrm>
            <a:off x="7495651" y="5496083"/>
            <a:ext cx="42205" cy="4040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55" name="타원 254"/>
          <p:cNvSpPr/>
          <p:nvPr/>
        </p:nvSpPr>
        <p:spPr bwMode="auto">
          <a:xfrm>
            <a:off x="7305729" y="5496083"/>
            <a:ext cx="42205" cy="4040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56" name="직사각형 255"/>
          <p:cNvSpPr/>
          <p:nvPr/>
        </p:nvSpPr>
        <p:spPr bwMode="auto">
          <a:xfrm>
            <a:off x="7838028" y="5431140"/>
            <a:ext cx="71438" cy="357190"/>
          </a:xfrm>
          <a:prstGeom prst="rect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cxnSp>
        <p:nvCxnSpPr>
          <p:cNvPr id="257" name="직선 연결선 256"/>
          <p:cNvCxnSpPr>
            <a:stCxn id="246" idx="6"/>
            <a:endCxn id="256" idx="1"/>
          </p:cNvCxnSpPr>
          <p:nvPr/>
        </p:nvCxnSpPr>
        <p:spPr bwMode="auto">
          <a:xfrm>
            <a:off x="7610962" y="5609735"/>
            <a:ext cx="227066" cy="0"/>
          </a:xfrm>
          <a:prstGeom prst="line">
            <a:avLst/>
          </a:prstGeom>
          <a:noFill/>
          <a:ln w="15875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258" name="타원 257"/>
          <p:cNvSpPr/>
          <p:nvPr/>
        </p:nvSpPr>
        <p:spPr bwMode="auto">
          <a:xfrm>
            <a:off x="9551396" y="4779030"/>
            <a:ext cx="444500" cy="444500"/>
          </a:xfrm>
          <a:prstGeom prst="ellipse">
            <a:avLst/>
          </a:prstGeom>
          <a:solidFill>
            <a:srgbClr val="FFE38B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59" name="타원 258"/>
          <p:cNvSpPr/>
          <p:nvPr/>
        </p:nvSpPr>
        <p:spPr bwMode="auto">
          <a:xfrm>
            <a:off x="9657357" y="4884991"/>
            <a:ext cx="226289" cy="22628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60" name="직사각형 259"/>
          <p:cNvSpPr/>
          <p:nvPr/>
        </p:nvSpPr>
        <p:spPr bwMode="auto">
          <a:xfrm>
            <a:off x="9707645" y="4940666"/>
            <a:ext cx="52092" cy="52085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61" name="직사각형 260"/>
          <p:cNvSpPr/>
          <p:nvPr/>
        </p:nvSpPr>
        <p:spPr bwMode="auto">
          <a:xfrm>
            <a:off x="9784880" y="4940666"/>
            <a:ext cx="49379" cy="52085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62" name="직사각형 261"/>
          <p:cNvSpPr/>
          <p:nvPr/>
        </p:nvSpPr>
        <p:spPr bwMode="auto">
          <a:xfrm>
            <a:off x="9709451" y="5017895"/>
            <a:ext cx="50287" cy="50287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63" name="직사각형 262"/>
          <p:cNvSpPr/>
          <p:nvPr/>
        </p:nvSpPr>
        <p:spPr bwMode="auto">
          <a:xfrm>
            <a:off x="9784880" y="5017895"/>
            <a:ext cx="49379" cy="49386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64" name="타원 263"/>
          <p:cNvSpPr/>
          <p:nvPr/>
        </p:nvSpPr>
        <p:spPr bwMode="auto">
          <a:xfrm>
            <a:off x="9757930" y="4809562"/>
            <a:ext cx="50287" cy="50287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accent6">
                <a:lumMod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65" name="타원 264"/>
          <p:cNvSpPr/>
          <p:nvPr/>
        </p:nvSpPr>
        <p:spPr bwMode="auto">
          <a:xfrm>
            <a:off x="9581928" y="4985564"/>
            <a:ext cx="50287" cy="50287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accent6">
                <a:lumMod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66" name="타원 265"/>
          <p:cNvSpPr/>
          <p:nvPr/>
        </p:nvSpPr>
        <p:spPr bwMode="auto">
          <a:xfrm>
            <a:off x="9908790" y="4985564"/>
            <a:ext cx="50287" cy="50287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accent6">
                <a:lumMod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67" name="타원 266"/>
          <p:cNvSpPr/>
          <p:nvPr/>
        </p:nvSpPr>
        <p:spPr bwMode="auto">
          <a:xfrm>
            <a:off x="9757930" y="5136424"/>
            <a:ext cx="50287" cy="50287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accent6">
                <a:lumMod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68" name="타원 267"/>
          <p:cNvSpPr/>
          <p:nvPr/>
        </p:nvSpPr>
        <p:spPr bwMode="auto">
          <a:xfrm>
            <a:off x="9858504" y="5086138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69" name="타원 268"/>
          <p:cNvSpPr/>
          <p:nvPr/>
        </p:nvSpPr>
        <p:spPr bwMode="auto">
          <a:xfrm>
            <a:off x="9632214" y="5086138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70" name="타원 269"/>
          <p:cNvSpPr/>
          <p:nvPr/>
        </p:nvSpPr>
        <p:spPr bwMode="auto">
          <a:xfrm>
            <a:off x="9858504" y="4859848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71" name="타원 270"/>
          <p:cNvSpPr/>
          <p:nvPr/>
        </p:nvSpPr>
        <p:spPr bwMode="auto">
          <a:xfrm>
            <a:off x="9632214" y="4859848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72" name="타원 271"/>
          <p:cNvSpPr/>
          <p:nvPr/>
        </p:nvSpPr>
        <p:spPr bwMode="auto">
          <a:xfrm>
            <a:off x="8107908" y="5388634"/>
            <a:ext cx="444500" cy="444500"/>
          </a:xfrm>
          <a:prstGeom prst="ellipse">
            <a:avLst/>
          </a:prstGeom>
          <a:solidFill>
            <a:schemeClr val="accent2">
              <a:lumMod val="9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73" name="타원 272"/>
          <p:cNvSpPr/>
          <p:nvPr/>
        </p:nvSpPr>
        <p:spPr bwMode="auto">
          <a:xfrm>
            <a:off x="8213869" y="5494595"/>
            <a:ext cx="226289" cy="22628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74" name="타원 273"/>
          <p:cNvSpPr/>
          <p:nvPr/>
        </p:nvSpPr>
        <p:spPr bwMode="auto">
          <a:xfrm>
            <a:off x="8314442" y="5419166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75" name="타원 274"/>
          <p:cNvSpPr/>
          <p:nvPr/>
        </p:nvSpPr>
        <p:spPr bwMode="auto">
          <a:xfrm>
            <a:off x="8138440" y="5595168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76" name="타원 275"/>
          <p:cNvSpPr/>
          <p:nvPr/>
        </p:nvSpPr>
        <p:spPr bwMode="auto">
          <a:xfrm>
            <a:off x="8465302" y="5595168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77" name="타원 276"/>
          <p:cNvSpPr/>
          <p:nvPr/>
        </p:nvSpPr>
        <p:spPr bwMode="auto">
          <a:xfrm>
            <a:off x="8314442" y="5746028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78" name="타원 277"/>
          <p:cNvSpPr/>
          <p:nvPr/>
        </p:nvSpPr>
        <p:spPr bwMode="auto">
          <a:xfrm>
            <a:off x="8415016" y="5695742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79" name="타원 278"/>
          <p:cNvSpPr/>
          <p:nvPr/>
        </p:nvSpPr>
        <p:spPr bwMode="auto">
          <a:xfrm>
            <a:off x="8188726" y="5695742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80" name="타원 279"/>
          <p:cNvSpPr/>
          <p:nvPr/>
        </p:nvSpPr>
        <p:spPr bwMode="auto">
          <a:xfrm>
            <a:off x="8415016" y="5469452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81" name="타원 280"/>
          <p:cNvSpPr/>
          <p:nvPr/>
        </p:nvSpPr>
        <p:spPr bwMode="auto">
          <a:xfrm>
            <a:off x="8188726" y="5469452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82" name="타원 281"/>
          <p:cNvSpPr/>
          <p:nvPr/>
        </p:nvSpPr>
        <p:spPr bwMode="auto">
          <a:xfrm>
            <a:off x="9551396" y="5369584"/>
            <a:ext cx="444500" cy="444500"/>
          </a:xfrm>
          <a:prstGeom prst="ellipse">
            <a:avLst/>
          </a:prstGeom>
          <a:solidFill>
            <a:srgbClr val="FFE38B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83" name="타원 282"/>
          <p:cNvSpPr/>
          <p:nvPr/>
        </p:nvSpPr>
        <p:spPr bwMode="auto">
          <a:xfrm>
            <a:off x="9657357" y="5475545"/>
            <a:ext cx="226289" cy="22628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84" name="직사각형 283"/>
          <p:cNvSpPr/>
          <p:nvPr/>
        </p:nvSpPr>
        <p:spPr bwMode="auto">
          <a:xfrm>
            <a:off x="9707645" y="5531220"/>
            <a:ext cx="52092" cy="52085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85" name="직사각형 284"/>
          <p:cNvSpPr/>
          <p:nvPr/>
        </p:nvSpPr>
        <p:spPr bwMode="auto">
          <a:xfrm>
            <a:off x="9784880" y="5531220"/>
            <a:ext cx="49379" cy="52085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86" name="직사각형 285"/>
          <p:cNvSpPr/>
          <p:nvPr/>
        </p:nvSpPr>
        <p:spPr bwMode="auto">
          <a:xfrm>
            <a:off x="9709451" y="5608449"/>
            <a:ext cx="50287" cy="50287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87" name="직사각형 286"/>
          <p:cNvSpPr/>
          <p:nvPr/>
        </p:nvSpPr>
        <p:spPr bwMode="auto">
          <a:xfrm>
            <a:off x="9784880" y="5608449"/>
            <a:ext cx="49379" cy="49386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88" name="타원 287"/>
          <p:cNvSpPr/>
          <p:nvPr/>
        </p:nvSpPr>
        <p:spPr bwMode="auto">
          <a:xfrm>
            <a:off x="9757930" y="5400116"/>
            <a:ext cx="50287" cy="50287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accent6">
                <a:lumMod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89" name="타원 288"/>
          <p:cNvSpPr/>
          <p:nvPr/>
        </p:nvSpPr>
        <p:spPr bwMode="auto">
          <a:xfrm>
            <a:off x="9581928" y="5576118"/>
            <a:ext cx="50287" cy="50287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accent6">
                <a:lumMod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90" name="타원 289"/>
          <p:cNvSpPr/>
          <p:nvPr/>
        </p:nvSpPr>
        <p:spPr bwMode="auto">
          <a:xfrm>
            <a:off x="9908790" y="5576118"/>
            <a:ext cx="50287" cy="50287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accent6">
                <a:lumMod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91" name="타원 290"/>
          <p:cNvSpPr/>
          <p:nvPr/>
        </p:nvSpPr>
        <p:spPr bwMode="auto">
          <a:xfrm>
            <a:off x="9757930" y="5726978"/>
            <a:ext cx="50287" cy="50287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accent6">
                <a:lumMod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92" name="타원 291"/>
          <p:cNvSpPr/>
          <p:nvPr/>
        </p:nvSpPr>
        <p:spPr bwMode="auto">
          <a:xfrm>
            <a:off x="9858504" y="5676692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93" name="타원 292"/>
          <p:cNvSpPr/>
          <p:nvPr/>
        </p:nvSpPr>
        <p:spPr bwMode="auto">
          <a:xfrm>
            <a:off x="9632214" y="5676692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94" name="타원 293"/>
          <p:cNvSpPr/>
          <p:nvPr/>
        </p:nvSpPr>
        <p:spPr bwMode="auto">
          <a:xfrm>
            <a:off x="9858504" y="5450402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95" name="타원 294"/>
          <p:cNvSpPr/>
          <p:nvPr/>
        </p:nvSpPr>
        <p:spPr bwMode="auto">
          <a:xfrm>
            <a:off x="9632214" y="5450402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96" name="타원 295"/>
          <p:cNvSpPr/>
          <p:nvPr/>
        </p:nvSpPr>
        <p:spPr bwMode="auto">
          <a:xfrm>
            <a:off x="8979892" y="4779030"/>
            <a:ext cx="444500" cy="444500"/>
          </a:xfrm>
          <a:prstGeom prst="ellipse">
            <a:avLst/>
          </a:prstGeom>
          <a:solidFill>
            <a:srgbClr val="FFE38B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97" name="타원 296"/>
          <p:cNvSpPr/>
          <p:nvPr/>
        </p:nvSpPr>
        <p:spPr bwMode="auto">
          <a:xfrm>
            <a:off x="9085853" y="4884991"/>
            <a:ext cx="226289" cy="22628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98" name="직사각형 297"/>
          <p:cNvSpPr/>
          <p:nvPr/>
        </p:nvSpPr>
        <p:spPr bwMode="auto">
          <a:xfrm>
            <a:off x="9136141" y="4940666"/>
            <a:ext cx="52092" cy="52085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99" name="직사각형 298"/>
          <p:cNvSpPr/>
          <p:nvPr/>
        </p:nvSpPr>
        <p:spPr bwMode="auto">
          <a:xfrm>
            <a:off x="9213376" y="4940666"/>
            <a:ext cx="49379" cy="52085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300" name="직사각형 299"/>
          <p:cNvSpPr/>
          <p:nvPr/>
        </p:nvSpPr>
        <p:spPr bwMode="auto">
          <a:xfrm>
            <a:off x="9137947" y="5017895"/>
            <a:ext cx="50287" cy="50287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301" name="직사각형 300"/>
          <p:cNvSpPr/>
          <p:nvPr/>
        </p:nvSpPr>
        <p:spPr bwMode="auto">
          <a:xfrm>
            <a:off x="9213376" y="5017895"/>
            <a:ext cx="49379" cy="49386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302" name="타원 301"/>
          <p:cNvSpPr/>
          <p:nvPr/>
        </p:nvSpPr>
        <p:spPr bwMode="auto">
          <a:xfrm>
            <a:off x="9186426" y="4809562"/>
            <a:ext cx="50287" cy="50287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accent6">
                <a:lumMod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303" name="타원 302"/>
          <p:cNvSpPr/>
          <p:nvPr/>
        </p:nvSpPr>
        <p:spPr bwMode="auto">
          <a:xfrm>
            <a:off x="9010424" y="4985564"/>
            <a:ext cx="50287" cy="50287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accent6">
                <a:lumMod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304" name="타원 303"/>
          <p:cNvSpPr/>
          <p:nvPr/>
        </p:nvSpPr>
        <p:spPr bwMode="auto">
          <a:xfrm>
            <a:off x="9337286" y="4985564"/>
            <a:ext cx="50287" cy="50287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accent6">
                <a:lumMod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305" name="타원 304"/>
          <p:cNvSpPr/>
          <p:nvPr/>
        </p:nvSpPr>
        <p:spPr bwMode="auto">
          <a:xfrm>
            <a:off x="9186426" y="5136424"/>
            <a:ext cx="50287" cy="50287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accent6">
                <a:lumMod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306" name="타원 305"/>
          <p:cNvSpPr/>
          <p:nvPr/>
        </p:nvSpPr>
        <p:spPr bwMode="auto">
          <a:xfrm>
            <a:off x="9287000" y="5086138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307" name="타원 306"/>
          <p:cNvSpPr/>
          <p:nvPr/>
        </p:nvSpPr>
        <p:spPr bwMode="auto">
          <a:xfrm>
            <a:off x="9060710" y="5086138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308" name="타원 307"/>
          <p:cNvSpPr/>
          <p:nvPr/>
        </p:nvSpPr>
        <p:spPr bwMode="auto">
          <a:xfrm>
            <a:off x="9287000" y="4859848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309" name="타원 308"/>
          <p:cNvSpPr/>
          <p:nvPr/>
        </p:nvSpPr>
        <p:spPr bwMode="auto">
          <a:xfrm>
            <a:off x="9060710" y="4859848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310" name="타원 309"/>
          <p:cNvSpPr/>
          <p:nvPr/>
        </p:nvSpPr>
        <p:spPr bwMode="auto">
          <a:xfrm>
            <a:off x="8979892" y="5369584"/>
            <a:ext cx="444500" cy="444500"/>
          </a:xfrm>
          <a:prstGeom prst="ellipse">
            <a:avLst/>
          </a:prstGeom>
          <a:solidFill>
            <a:srgbClr val="FFE38B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311" name="타원 310"/>
          <p:cNvSpPr/>
          <p:nvPr/>
        </p:nvSpPr>
        <p:spPr bwMode="auto">
          <a:xfrm>
            <a:off x="9085853" y="5475545"/>
            <a:ext cx="226289" cy="22628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312" name="직사각형 311"/>
          <p:cNvSpPr/>
          <p:nvPr/>
        </p:nvSpPr>
        <p:spPr bwMode="auto">
          <a:xfrm>
            <a:off x="9136141" y="5531220"/>
            <a:ext cx="52092" cy="52085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313" name="직사각형 312"/>
          <p:cNvSpPr/>
          <p:nvPr/>
        </p:nvSpPr>
        <p:spPr bwMode="auto">
          <a:xfrm>
            <a:off x="9213376" y="5531220"/>
            <a:ext cx="49379" cy="52085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314" name="직사각형 313"/>
          <p:cNvSpPr/>
          <p:nvPr/>
        </p:nvSpPr>
        <p:spPr bwMode="auto">
          <a:xfrm>
            <a:off x="9137947" y="5608449"/>
            <a:ext cx="50287" cy="50287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315" name="직사각형 314"/>
          <p:cNvSpPr/>
          <p:nvPr/>
        </p:nvSpPr>
        <p:spPr bwMode="auto">
          <a:xfrm>
            <a:off x="9213376" y="5608449"/>
            <a:ext cx="49379" cy="49386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316" name="타원 315"/>
          <p:cNvSpPr/>
          <p:nvPr/>
        </p:nvSpPr>
        <p:spPr bwMode="auto">
          <a:xfrm>
            <a:off x="9186426" y="5400116"/>
            <a:ext cx="50287" cy="50287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accent6">
                <a:lumMod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317" name="타원 316"/>
          <p:cNvSpPr/>
          <p:nvPr/>
        </p:nvSpPr>
        <p:spPr bwMode="auto">
          <a:xfrm>
            <a:off x="9010424" y="5576118"/>
            <a:ext cx="50287" cy="50287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accent6">
                <a:lumMod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318" name="타원 317"/>
          <p:cNvSpPr/>
          <p:nvPr/>
        </p:nvSpPr>
        <p:spPr bwMode="auto">
          <a:xfrm>
            <a:off x="9337286" y="5576118"/>
            <a:ext cx="50287" cy="50287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accent6">
                <a:lumMod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319" name="타원 318"/>
          <p:cNvSpPr/>
          <p:nvPr/>
        </p:nvSpPr>
        <p:spPr bwMode="auto">
          <a:xfrm>
            <a:off x="9186426" y="5726978"/>
            <a:ext cx="50287" cy="50287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accent6">
                <a:lumMod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320" name="타원 319"/>
          <p:cNvSpPr/>
          <p:nvPr/>
        </p:nvSpPr>
        <p:spPr bwMode="auto">
          <a:xfrm>
            <a:off x="9287000" y="5676692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321" name="타원 320"/>
          <p:cNvSpPr/>
          <p:nvPr/>
        </p:nvSpPr>
        <p:spPr bwMode="auto">
          <a:xfrm>
            <a:off x="9060710" y="5676692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322" name="타원 321"/>
          <p:cNvSpPr/>
          <p:nvPr/>
        </p:nvSpPr>
        <p:spPr bwMode="auto">
          <a:xfrm>
            <a:off x="9287000" y="5450402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323" name="타원 322"/>
          <p:cNvSpPr/>
          <p:nvPr/>
        </p:nvSpPr>
        <p:spPr bwMode="auto">
          <a:xfrm>
            <a:off x="9060710" y="5450402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cxnSp>
        <p:nvCxnSpPr>
          <p:cNvPr id="324" name="직선 화살표 연결선 323"/>
          <p:cNvCxnSpPr>
            <a:stCxn id="224" idx="6"/>
            <a:endCxn id="296" idx="2"/>
          </p:cNvCxnSpPr>
          <p:nvPr/>
        </p:nvCxnSpPr>
        <p:spPr bwMode="auto">
          <a:xfrm>
            <a:off x="8552408" y="5001280"/>
            <a:ext cx="427484" cy="0"/>
          </a:xfrm>
          <a:prstGeom prst="straightConnector1">
            <a:avLst/>
          </a:prstGeom>
          <a:noFill/>
          <a:ln w="9525" cap="flat" cmpd="sng" algn="ctr">
            <a:solidFill>
              <a:schemeClr val="tx1">
                <a:lumMod val="75000"/>
                <a:lumOff val="25000"/>
              </a:schemeClr>
            </a:solidFill>
            <a:prstDash val="sysDot"/>
            <a:round/>
            <a:headEnd type="none" w="med" len="med"/>
            <a:tailEnd type="triangle"/>
          </a:ln>
          <a:effectLst/>
        </p:spPr>
      </p:cxnSp>
      <p:cxnSp>
        <p:nvCxnSpPr>
          <p:cNvPr id="325" name="직선 화살표 연결선 324"/>
          <p:cNvCxnSpPr>
            <a:stCxn id="224" idx="6"/>
            <a:endCxn id="282" idx="1"/>
          </p:cNvCxnSpPr>
          <p:nvPr/>
        </p:nvCxnSpPr>
        <p:spPr bwMode="auto">
          <a:xfrm>
            <a:off x="8552408" y="5001280"/>
            <a:ext cx="1064084" cy="433400"/>
          </a:xfrm>
          <a:prstGeom prst="straightConnector1">
            <a:avLst/>
          </a:prstGeom>
          <a:noFill/>
          <a:ln w="9525" cap="flat" cmpd="sng" algn="ctr">
            <a:solidFill>
              <a:schemeClr val="tx1">
                <a:lumMod val="75000"/>
                <a:lumOff val="25000"/>
              </a:schemeClr>
            </a:solidFill>
            <a:prstDash val="sysDot"/>
            <a:round/>
            <a:headEnd type="none" w="med" len="med"/>
            <a:tailEnd type="triangle"/>
          </a:ln>
          <a:effectLst/>
        </p:spPr>
      </p:cxnSp>
      <p:cxnSp>
        <p:nvCxnSpPr>
          <p:cNvPr id="326" name="직선 화살표 연결선 325"/>
          <p:cNvCxnSpPr>
            <a:stCxn id="272" idx="6"/>
            <a:endCxn id="310" idx="2"/>
          </p:cNvCxnSpPr>
          <p:nvPr/>
        </p:nvCxnSpPr>
        <p:spPr bwMode="auto">
          <a:xfrm flipV="1">
            <a:off x="8552408" y="5591834"/>
            <a:ext cx="427484" cy="19050"/>
          </a:xfrm>
          <a:prstGeom prst="straightConnector1">
            <a:avLst/>
          </a:prstGeom>
          <a:noFill/>
          <a:ln w="9525" cap="flat" cmpd="sng" algn="ctr">
            <a:solidFill>
              <a:schemeClr val="tx1">
                <a:lumMod val="75000"/>
                <a:lumOff val="25000"/>
              </a:schemeClr>
            </a:solidFill>
            <a:prstDash val="sysDot"/>
            <a:round/>
            <a:headEnd type="none" w="med" len="med"/>
            <a:tailEnd type="triangle"/>
          </a:ln>
          <a:effectLst/>
        </p:spPr>
      </p:cxnSp>
      <p:cxnSp>
        <p:nvCxnSpPr>
          <p:cNvPr id="327" name="직선 화살표 연결선 326"/>
          <p:cNvCxnSpPr>
            <a:stCxn id="272" idx="6"/>
            <a:endCxn id="296" idx="3"/>
          </p:cNvCxnSpPr>
          <p:nvPr/>
        </p:nvCxnSpPr>
        <p:spPr bwMode="auto">
          <a:xfrm flipV="1">
            <a:off x="8552408" y="5158434"/>
            <a:ext cx="492580" cy="452450"/>
          </a:xfrm>
          <a:prstGeom prst="straightConnector1">
            <a:avLst/>
          </a:prstGeom>
          <a:noFill/>
          <a:ln w="9525" cap="flat" cmpd="sng" algn="ctr">
            <a:solidFill>
              <a:schemeClr val="tx1">
                <a:lumMod val="75000"/>
                <a:lumOff val="25000"/>
              </a:schemeClr>
            </a:solidFill>
            <a:prstDash val="sysDot"/>
            <a:round/>
            <a:headEnd type="none" w="med" len="med"/>
            <a:tailEnd type="triangle"/>
          </a:ln>
          <a:effectLst/>
        </p:spPr>
      </p:cxnSp>
      <p:cxnSp>
        <p:nvCxnSpPr>
          <p:cNvPr id="328" name="직선 화살표 연결선 327"/>
          <p:cNvCxnSpPr>
            <a:stCxn id="272" idx="6"/>
            <a:endCxn id="258" idx="3"/>
          </p:cNvCxnSpPr>
          <p:nvPr/>
        </p:nvCxnSpPr>
        <p:spPr bwMode="auto">
          <a:xfrm flipV="1">
            <a:off x="8552408" y="5158434"/>
            <a:ext cx="1064084" cy="452450"/>
          </a:xfrm>
          <a:prstGeom prst="straightConnector1">
            <a:avLst/>
          </a:prstGeom>
          <a:noFill/>
          <a:ln w="9525" cap="flat" cmpd="sng" algn="ctr">
            <a:solidFill>
              <a:schemeClr val="tx1">
                <a:lumMod val="75000"/>
                <a:lumOff val="25000"/>
              </a:schemeClr>
            </a:solidFill>
            <a:prstDash val="sysDot"/>
            <a:round/>
            <a:headEnd type="none" w="med" len="med"/>
            <a:tailEnd type="triangle"/>
          </a:ln>
          <a:effectLst/>
        </p:spPr>
      </p:cxnSp>
      <p:cxnSp>
        <p:nvCxnSpPr>
          <p:cNvPr id="329" name="직선 연결선 328"/>
          <p:cNvCxnSpPr>
            <a:stCxn id="256" idx="3"/>
            <a:endCxn id="272" idx="2"/>
          </p:cNvCxnSpPr>
          <p:nvPr/>
        </p:nvCxnSpPr>
        <p:spPr bwMode="auto">
          <a:xfrm>
            <a:off x="7909466" y="5609735"/>
            <a:ext cx="198442" cy="1149"/>
          </a:xfrm>
          <a:prstGeom prst="line">
            <a:avLst/>
          </a:prstGeom>
          <a:noFill/>
          <a:ln w="15875" cap="flat" cmpd="sng" algn="ctr">
            <a:solidFill>
              <a:schemeClr val="accent1">
                <a:lumMod val="50000"/>
              </a:schemeClr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330" name="직선 연결선 329"/>
          <p:cNvCxnSpPr>
            <a:stCxn id="244" idx="3"/>
            <a:endCxn id="224" idx="2"/>
          </p:cNvCxnSpPr>
          <p:nvPr/>
        </p:nvCxnSpPr>
        <p:spPr bwMode="auto">
          <a:xfrm>
            <a:off x="7909466" y="5000131"/>
            <a:ext cx="198442" cy="1149"/>
          </a:xfrm>
          <a:prstGeom prst="line">
            <a:avLst/>
          </a:prstGeom>
          <a:noFill/>
          <a:ln w="15875" cap="flat" cmpd="sng" algn="ctr">
            <a:solidFill>
              <a:schemeClr val="accent1">
                <a:lumMod val="50000"/>
              </a:schemeClr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331" name="직선 화살표 연결선 315"/>
          <p:cNvCxnSpPr>
            <a:stCxn id="282" idx="0"/>
            <a:endCxn id="258" idx="4"/>
          </p:cNvCxnSpPr>
          <p:nvPr/>
        </p:nvCxnSpPr>
        <p:spPr bwMode="auto">
          <a:xfrm flipV="1">
            <a:off x="9773646" y="5223530"/>
            <a:ext cx="0" cy="146054"/>
          </a:xfrm>
          <a:prstGeom prst="straightConnector1">
            <a:avLst/>
          </a:prstGeom>
          <a:noFill/>
          <a:ln w="1270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32" name="직선 화살표 연결선 315"/>
          <p:cNvCxnSpPr>
            <a:stCxn id="258" idx="2"/>
            <a:endCxn id="296" idx="6"/>
          </p:cNvCxnSpPr>
          <p:nvPr/>
        </p:nvCxnSpPr>
        <p:spPr bwMode="auto">
          <a:xfrm rot="10800000">
            <a:off x="9424392" y="5001280"/>
            <a:ext cx="127004" cy="1588"/>
          </a:xfrm>
          <a:prstGeom prst="bentConnector3">
            <a:avLst>
              <a:gd name="adj1" fmla="val 50000"/>
            </a:avLst>
          </a:prstGeom>
          <a:noFill/>
          <a:ln w="12700" cap="flat" cmpd="sng" algn="ctr">
            <a:solidFill>
              <a:schemeClr val="tx1">
                <a:lumMod val="75000"/>
                <a:lumOff val="25000"/>
              </a:schemeClr>
            </a:solidFill>
            <a:prstDash val="dash"/>
            <a:round/>
            <a:headEnd type="none" w="med" len="med"/>
            <a:tailEnd type="arrow"/>
          </a:ln>
          <a:effectLst/>
        </p:spPr>
      </p:cxnSp>
      <p:cxnSp>
        <p:nvCxnSpPr>
          <p:cNvPr id="333" name="직선 화살표 연결선 332"/>
          <p:cNvCxnSpPr>
            <a:stCxn id="178" idx="7"/>
            <a:endCxn id="49" idx="7"/>
          </p:cNvCxnSpPr>
          <p:nvPr/>
        </p:nvCxnSpPr>
        <p:spPr bwMode="auto">
          <a:xfrm>
            <a:off x="6347925" y="2976648"/>
            <a:ext cx="951624" cy="1272"/>
          </a:xfrm>
          <a:prstGeom prst="straightConnector1">
            <a:avLst/>
          </a:prstGeom>
          <a:noFill/>
          <a:ln w="12700" cap="flat" cmpd="sng" algn="ctr">
            <a:solidFill>
              <a:srgbClr val="A50021"/>
            </a:solidFill>
            <a:prstDash val="sysDot"/>
            <a:round/>
            <a:headEnd type="none" w="med" len="med"/>
            <a:tailEnd type="arrow"/>
          </a:ln>
          <a:effectLst/>
        </p:spPr>
      </p:cxnSp>
      <p:cxnSp>
        <p:nvCxnSpPr>
          <p:cNvPr id="334" name="직선 화살표 연결선 333"/>
          <p:cNvCxnSpPr>
            <a:stCxn id="178" idx="6"/>
            <a:endCxn id="243" idx="1"/>
          </p:cNvCxnSpPr>
          <p:nvPr/>
        </p:nvCxnSpPr>
        <p:spPr bwMode="auto">
          <a:xfrm>
            <a:off x="6355289" y="2994428"/>
            <a:ext cx="956621" cy="1897969"/>
          </a:xfrm>
          <a:prstGeom prst="straightConnector1">
            <a:avLst/>
          </a:prstGeom>
          <a:noFill/>
          <a:ln w="12700" cap="flat" cmpd="sng" algn="ctr">
            <a:solidFill>
              <a:srgbClr val="A50021"/>
            </a:solidFill>
            <a:prstDash val="sysDot"/>
            <a:round/>
            <a:headEnd type="none" w="med" len="med"/>
            <a:tailEnd type="arrow"/>
          </a:ln>
          <a:effectLst/>
        </p:spPr>
      </p:cxnSp>
      <p:sp>
        <p:nvSpPr>
          <p:cNvPr id="335" name="모서리가 둥근 직사각형 334"/>
          <p:cNvSpPr/>
          <p:nvPr/>
        </p:nvSpPr>
        <p:spPr bwMode="auto">
          <a:xfrm>
            <a:off x="2932196" y="2492870"/>
            <a:ext cx="1296180" cy="1872260"/>
          </a:xfrm>
          <a:prstGeom prst="roundRect">
            <a:avLst>
              <a:gd name="adj" fmla="val 2508"/>
            </a:avLst>
          </a:prstGeom>
          <a:solidFill>
            <a:schemeClr val="bg1"/>
          </a:solidFill>
          <a:ln w="15875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b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r>
              <a:rPr lang="en-US" altLang="ko-KR" sz="11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REST </a:t>
            </a:r>
            <a:r>
              <a:rPr lang="ko-KR" altLang="en-US" sz="11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프레임워</a:t>
            </a:r>
            <a:r>
              <a:rPr lang="ko-KR" altLang="en-US" sz="11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크</a:t>
            </a:r>
            <a:endParaRPr lang="ko-KR" altLang="en-US" sz="1100" b="0" dirty="0" smtClean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336" name="모서리가 둥근 직사각형 335"/>
          <p:cNvSpPr/>
          <p:nvPr/>
        </p:nvSpPr>
        <p:spPr bwMode="auto">
          <a:xfrm>
            <a:off x="3228244" y="2635746"/>
            <a:ext cx="714380" cy="1440200"/>
          </a:xfrm>
          <a:prstGeom prst="roundRect">
            <a:avLst>
              <a:gd name="adj" fmla="val 10454"/>
            </a:avLst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/>
            <a:tailEnd/>
          </a:ln>
          <a:effectLst/>
        </p:spPr>
        <p:txBody>
          <a:bodyPr wrap="square" tIns="0" bIns="0" rtlCol="0" anchor="b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r>
              <a:rPr lang="ko-KR" altLang="en-US" sz="1000" b="0" dirty="0" smtClean="0">
                <a:latin typeface="+mn-lt"/>
                <a:ea typeface="+mn-ea"/>
              </a:rPr>
              <a:t>자</a:t>
            </a:r>
            <a:r>
              <a:rPr lang="ko-KR" altLang="en-US" sz="1000" b="0" dirty="0">
                <a:latin typeface="+mn-lt"/>
                <a:ea typeface="+mn-ea"/>
              </a:rPr>
              <a:t>원</a:t>
            </a:r>
            <a:r>
              <a:rPr lang="ko-KR" altLang="en-US" sz="1000" b="0" dirty="0" smtClean="0">
                <a:latin typeface="+mn-lt"/>
                <a:ea typeface="+mn-ea"/>
              </a:rPr>
              <a:t> 객체</a:t>
            </a:r>
            <a:endParaRPr lang="ko-KR" altLang="en-US" sz="1000" b="0" dirty="0">
              <a:latin typeface="+mn-lt"/>
              <a:ea typeface="+mn-ea"/>
            </a:endParaRPr>
          </a:p>
        </p:txBody>
      </p:sp>
      <p:sp>
        <p:nvSpPr>
          <p:cNvPr id="337" name="타원 336"/>
          <p:cNvSpPr/>
          <p:nvPr/>
        </p:nvSpPr>
        <p:spPr bwMode="auto">
          <a:xfrm>
            <a:off x="3355248" y="2762750"/>
            <a:ext cx="444500" cy="444500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338" name="타원 337"/>
          <p:cNvSpPr/>
          <p:nvPr/>
        </p:nvSpPr>
        <p:spPr bwMode="auto">
          <a:xfrm>
            <a:off x="3461209" y="2868711"/>
            <a:ext cx="226289" cy="22628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339" name="타원 338"/>
          <p:cNvSpPr/>
          <p:nvPr/>
        </p:nvSpPr>
        <p:spPr bwMode="auto">
          <a:xfrm>
            <a:off x="3561782" y="2793282"/>
            <a:ext cx="50287" cy="5028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/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340" name="타원 339"/>
          <p:cNvSpPr/>
          <p:nvPr/>
        </p:nvSpPr>
        <p:spPr bwMode="auto">
          <a:xfrm>
            <a:off x="3385780" y="2969284"/>
            <a:ext cx="50287" cy="5028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/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341" name="타원 340"/>
          <p:cNvSpPr/>
          <p:nvPr/>
        </p:nvSpPr>
        <p:spPr bwMode="auto">
          <a:xfrm>
            <a:off x="3712642" y="2969284"/>
            <a:ext cx="50287" cy="5028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/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342" name="타원 341"/>
          <p:cNvSpPr/>
          <p:nvPr/>
        </p:nvSpPr>
        <p:spPr bwMode="auto">
          <a:xfrm>
            <a:off x="3561782" y="3120144"/>
            <a:ext cx="50287" cy="5028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/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343" name="타원 342"/>
          <p:cNvSpPr/>
          <p:nvPr/>
        </p:nvSpPr>
        <p:spPr bwMode="auto">
          <a:xfrm>
            <a:off x="3662356" y="3069858"/>
            <a:ext cx="50287" cy="5028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/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344" name="타원 343"/>
          <p:cNvSpPr/>
          <p:nvPr/>
        </p:nvSpPr>
        <p:spPr bwMode="auto">
          <a:xfrm>
            <a:off x="3436066" y="3069858"/>
            <a:ext cx="50287" cy="5028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/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345" name="타원 344"/>
          <p:cNvSpPr/>
          <p:nvPr/>
        </p:nvSpPr>
        <p:spPr bwMode="auto">
          <a:xfrm>
            <a:off x="3662356" y="2843568"/>
            <a:ext cx="50287" cy="5028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/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346" name="타원 345"/>
          <p:cNvSpPr/>
          <p:nvPr/>
        </p:nvSpPr>
        <p:spPr bwMode="auto">
          <a:xfrm>
            <a:off x="3436066" y="2843568"/>
            <a:ext cx="50287" cy="5028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/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347" name="타원 346"/>
          <p:cNvSpPr/>
          <p:nvPr/>
        </p:nvSpPr>
        <p:spPr bwMode="auto">
          <a:xfrm>
            <a:off x="3355248" y="3372354"/>
            <a:ext cx="444500" cy="444500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>
              <a:latin typeface="+mn-lt"/>
              <a:ea typeface="+mn-ea"/>
            </a:endParaRPr>
          </a:p>
        </p:txBody>
      </p:sp>
      <p:sp>
        <p:nvSpPr>
          <p:cNvPr id="348" name="타원 347"/>
          <p:cNvSpPr/>
          <p:nvPr/>
        </p:nvSpPr>
        <p:spPr bwMode="auto">
          <a:xfrm>
            <a:off x="3461209" y="3478315"/>
            <a:ext cx="226289" cy="22628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349" name="타원 348"/>
          <p:cNvSpPr/>
          <p:nvPr/>
        </p:nvSpPr>
        <p:spPr bwMode="auto">
          <a:xfrm>
            <a:off x="3561782" y="3402886"/>
            <a:ext cx="50287" cy="5028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/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350" name="타원 349"/>
          <p:cNvSpPr/>
          <p:nvPr/>
        </p:nvSpPr>
        <p:spPr bwMode="auto">
          <a:xfrm>
            <a:off x="3385780" y="3578888"/>
            <a:ext cx="50287" cy="5028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/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351" name="타원 350"/>
          <p:cNvSpPr/>
          <p:nvPr/>
        </p:nvSpPr>
        <p:spPr bwMode="auto">
          <a:xfrm>
            <a:off x="3712642" y="3578888"/>
            <a:ext cx="50287" cy="5028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/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352" name="타원 351"/>
          <p:cNvSpPr/>
          <p:nvPr/>
        </p:nvSpPr>
        <p:spPr bwMode="auto">
          <a:xfrm>
            <a:off x="3561782" y="3729748"/>
            <a:ext cx="50287" cy="5028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/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353" name="타원 352"/>
          <p:cNvSpPr/>
          <p:nvPr/>
        </p:nvSpPr>
        <p:spPr bwMode="auto">
          <a:xfrm>
            <a:off x="3662356" y="3679462"/>
            <a:ext cx="50287" cy="5028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/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354" name="타원 353"/>
          <p:cNvSpPr/>
          <p:nvPr/>
        </p:nvSpPr>
        <p:spPr bwMode="auto">
          <a:xfrm>
            <a:off x="3436066" y="3679462"/>
            <a:ext cx="50287" cy="5028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/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355" name="타원 354"/>
          <p:cNvSpPr/>
          <p:nvPr/>
        </p:nvSpPr>
        <p:spPr bwMode="auto">
          <a:xfrm>
            <a:off x="3662356" y="3453172"/>
            <a:ext cx="50287" cy="5028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/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356" name="타원 355"/>
          <p:cNvSpPr/>
          <p:nvPr/>
        </p:nvSpPr>
        <p:spPr bwMode="auto">
          <a:xfrm>
            <a:off x="3436066" y="3453172"/>
            <a:ext cx="50287" cy="5028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/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cxnSp>
        <p:nvCxnSpPr>
          <p:cNvPr id="357" name="직선 화살표 연결선 356"/>
          <p:cNvCxnSpPr>
            <a:stCxn id="341" idx="6"/>
            <a:endCxn id="187" idx="2"/>
          </p:cNvCxnSpPr>
          <p:nvPr/>
        </p:nvCxnSpPr>
        <p:spPr bwMode="auto">
          <a:xfrm flipV="1">
            <a:off x="3762929" y="2991427"/>
            <a:ext cx="1340296" cy="3001"/>
          </a:xfrm>
          <a:prstGeom prst="straightConnector1">
            <a:avLst/>
          </a:prstGeom>
          <a:noFill/>
          <a:ln w="12700" cap="flat" cmpd="sng" algn="ctr">
            <a:solidFill>
              <a:srgbClr val="A50021"/>
            </a:solidFill>
            <a:prstDash val="sysDot"/>
            <a:round/>
            <a:headEnd type="none" w="med" len="med"/>
            <a:tailEnd type="arrow"/>
          </a:ln>
          <a:effectLst/>
        </p:spPr>
      </p:cxnSp>
      <p:sp>
        <p:nvSpPr>
          <p:cNvPr id="358" name="모서리가 둥근 직사각형 357"/>
          <p:cNvSpPr/>
          <p:nvPr/>
        </p:nvSpPr>
        <p:spPr bwMode="auto">
          <a:xfrm>
            <a:off x="4804456" y="4509150"/>
            <a:ext cx="1944270" cy="1871116"/>
          </a:xfrm>
          <a:prstGeom prst="roundRect">
            <a:avLst>
              <a:gd name="adj" fmla="val 2508"/>
            </a:avLst>
          </a:prstGeom>
          <a:solidFill>
            <a:schemeClr val="bg1"/>
          </a:solidFill>
          <a:ln w="15875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b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r>
              <a:rPr lang="en-US" altLang="ko-KR" sz="11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[</a:t>
            </a:r>
            <a:r>
              <a:rPr lang="ko-KR" altLang="en-US" sz="11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프로세</a:t>
            </a:r>
            <a:r>
              <a:rPr lang="ko-KR" altLang="en-US" sz="11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스</a:t>
            </a:r>
            <a:r>
              <a:rPr lang="ko-KR" altLang="en-US" sz="11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 타입</a:t>
            </a:r>
            <a:r>
              <a:rPr lang="en-US" altLang="ko-KR" sz="11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] </a:t>
            </a:r>
            <a:r>
              <a:rPr lang="ko-KR" altLang="en-US" sz="11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컴포넌트</a:t>
            </a:r>
          </a:p>
        </p:txBody>
      </p:sp>
      <p:sp>
        <p:nvSpPr>
          <p:cNvPr id="359" name="모서리가 둥근 직사각형 358"/>
          <p:cNvSpPr/>
          <p:nvPr/>
        </p:nvSpPr>
        <p:spPr bwMode="auto">
          <a:xfrm>
            <a:off x="4954196" y="4652026"/>
            <a:ext cx="714380" cy="1440200"/>
          </a:xfrm>
          <a:prstGeom prst="roundRect">
            <a:avLst>
              <a:gd name="adj" fmla="val 10454"/>
            </a:avLst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/>
            <a:tailEnd/>
          </a:ln>
          <a:effectLst/>
        </p:spPr>
        <p:txBody>
          <a:bodyPr wrap="square" lIns="0" tIns="0" rIns="0" bIns="0" rtlCol="0" anchor="b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r>
              <a:rPr lang="ko-KR" altLang="en-US" sz="1000" b="0" smtClean="0">
                <a:latin typeface="+mn-lt"/>
                <a:ea typeface="+mn-ea"/>
              </a:rPr>
              <a:t>인터페이스</a:t>
            </a:r>
            <a:endParaRPr lang="ko-KR" altLang="en-US" sz="1000" b="0" dirty="0">
              <a:latin typeface="+mn-lt"/>
              <a:ea typeface="+mn-ea"/>
            </a:endParaRPr>
          </a:p>
        </p:txBody>
      </p:sp>
      <p:sp>
        <p:nvSpPr>
          <p:cNvPr id="360" name="모서리가 둥근 직사각형 359"/>
          <p:cNvSpPr/>
          <p:nvPr/>
        </p:nvSpPr>
        <p:spPr bwMode="auto">
          <a:xfrm>
            <a:off x="5820604" y="4652026"/>
            <a:ext cx="714380" cy="1440200"/>
          </a:xfrm>
          <a:prstGeom prst="roundRect">
            <a:avLst>
              <a:gd name="adj" fmla="val 10454"/>
            </a:avLst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/>
            <a:tailEnd/>
          </a:ln>
          <a:effectLst/>
        </p:spPr>
        <p:txBody>
          <a:bodyPr wrap="square" tIns="0" bIns="0" rtlCol="0" anchor="b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r>
              <a:rPr lang="ko-KR" altLang="en-US" sz="1000" b="0" dirty="0" smtClean="0">
                <a:latin typeface="+mn-lt"/>
                <a:ea typeface="+mn-ea"/>
              </a:rPr>
              <a:t>로직 객체</a:t>
            </a:r>
            <a:endParaRPr lang="ko-KR" altLang="en-US" sz="1000" b="0" dirty="0">
              <a:latin typeface="+mn-lt"/>
              <a:ea typeface="+mn-ea"/>
            </a:endParaRPr>
          </a:p>
        </p:txBody>
      </p:sp>
      <p:sp>
        <p:nvSpPr>
          <p:cNvPr id="361" name="타원 360"/>
          <p:cNvSpPr/>
          <p:nvPr/>
        </p:nvSpPr>
        <p:spPr bwMode="auto">
          <a:xfrm>
            <a:off x="5947608" y="4779030"/>
            <a:ext cx="444500" cy="444500"/>
          </a:xfrm>
          <a:prstGeom prst="ellipse">
            <a:avLst/>
          </a:prstGeom>
          <a:solidFill>
            <a:schemeClr val="accent2">
              <a:lumMod val="9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362" name="타원 361"/>
          <p:cNvSpPr/>
          <p:nvPr/>
        </p:nvSpPr>
        <p:spPr bwMode="auto">
          <a:xfrm>
            <a:off x="6053569" y="4884991"/>
            <a:ext cx="226289" cy="22628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363" name="타원 362"/>
          <p:cNvSpPr/>
          <p:nvPr/>
        </p:nvSpPr>
        <p:spPr bwMode="auto">
          <a:xfrm>
            <a:off x="6154142" y="4809562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364" name="타원 363"/>
          <p:cNvSpPr/>
          <p:nvPr/>
        </p:nvSpPr>
        <p:spPr bwMode="auto">
          <a:xfrm>
            <a:off x="5978140" y="4985564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365" name="타원 364"/>
          <p:cNvSpPr/>
          <p:nvPr/>
        </p:nvSpPr>
        <p:spPr bwMode="auto">
          <a:xfrm>
            <a:off x="6305002" y="4985564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366" name="타원 365"/>
          <p:cNvSpPr/>
          <p:nvPr/>
        </p:nvSpPr>
        <p:spPr bwMode="auto">
          <a:xfrm>
            <a:off x="6154142" y="5136424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367" name="타원 366"/>
          <p:cNvSpPr/>
          <p:nvPr/>
        </p:nvSpPr>
        <p:spPr bwMode="auto">
          <a:xfrm>
            <a:off x="6254716" y="5086138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368" name="타원 367"/>
          <p:cNvSpPr/>
          <p:nvPr/>
        </p:nvSpPr>
        <p:spPr bwMode="auto">
          <a:xfrm>
            <a:off x="6028426" y="5086138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369" name="타원 368"/>
          <p:cNvSpPr/>
          <p:nvPr/>
        </p:nvSpPr>
        <p:spPr bwMode="auto">
          <a:xfrm>
            <a:off x="6254716" y="4859848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370" name="타원 369"/>
          <p:cNvSpPr/>
          <p:nvPr/>
        </p:nvSpPr>
        <p:spPr bwMode="auto">
          <a:xfrm>
            <a:off x="6028426" y="4859848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371" name="타원 370"/>
          <p:cNvSpPr/>
          <p:nvPr/>
        </p:nvSpPr>
        <p:spPr bwMode="auto">
          <a:xfrm>
            <a:off x="5077600" y="4821536"/>
            <a:ext cx="373062" cy="35719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372" name="타원 371"/>
          <p:cNvSpPr/>
          <p:nvPr/>
        </p:nvSpPr>
        <p:spPr bwMode="auto">
          <a:xfrm>
            <a:off x="5166531" y="4906684"/>
            <a:ext cx="189921" cy="181841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373" name="타원 372"/>
          <p:cNvSpPr/>
          <p:nvPr/>
        </p:nvSpPr>
        <p:spPr bwMode="auto">
          <a:xfrm>
            <a:off x="5250941" y="4846071"/>
            <a:ext cx="42205" cy="4040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374" name="타원 373"/>
          <p:cNvSpPr/>
          <p:nvPr/>
        </p:nvSpPr>
        <p:spPr bwMode="auto">
          <a:xfrm>
            <a:off x="5103225" y="4987502"/>
            <a:ext cx="42205" cy="4040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375" name="타원 374"/>
          <p:cNvSpPr/>
          <p:nvPr/>
        </p:nvSpPr>
        <p:spPr bwMode="auto">
          <a:xfrm>
            <a:off x="5377555" y="4987502"/>
            <a:ext cx="42205" cy="4040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376" name="타원 375"/>
          <p:cNvSpPr/>
          <p:nvPr/>
        </p:nvSpPr>
        <p:spPr bwMode="auto">
          <a:xfrm>
            <a:off x="5250941" y="5108730"/>
            <a:ext cx="42205" cy="4040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377" name="타원 376"/>
          <p:cNvSpPr/>
          <p:nvPr/>
        </p:nvSpPr>
        <p:spPr bwMode="auto">
          <a:xfrm>
            <a:off x="5335351" y="5068321"/>
            <a:ext cx="42205" cy="4040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378" name="타원 377"/>
          <p:cNvSpPr/>
          <p:nvPr/>
        </p:nvSpPr>
        <p:spPr bwMode="auto">
          <a:xfrm>
            <a:off x="5145429" y="5068321"/>
            <a:ext cx="42205" cy="4040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379" name="타원 378"/>
          <p:cNvSpPr/>
          <p:nvPr/>
        </p:nvSpPr>
        <p:spPr bwMode="auto">
          <a:xfrm>
            <a:off x="5335351" y="4886479"/>
            <a:ext cx="42205" cy="4040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380" name="타원 379"/>
          <p:cNvSpPr/>
          <p:nvPr/>
        </p:nvSpPr>
        <p:spPr bwMode="auto">
          <a:xfrm>
            <a:off x="5145429" y="4886479"/>
            <a:ext cx="42205" cy="4040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381" name="직사각형 380"/>
          <p:cNvSpPr/>
          <p:nvPr/>
        </p:nvSpPr>
        <p:spPr bwMode="auto">
          <a:xfrm>
            <a:off x="5677728" y="4821536"/>
            <a:ext cx="71438" cy="357190"/>
          </a:xfrm>
          <a:prstGeom prst="rect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cxnSp>
        <p:nvCxnSpPr>
          <p:cNvPr id="382" name="직선 연결선 381"/>
          <p:cNvCxnSpPr>
            <a:stCxn id="371" idx="6"/>
            <a:endCxn id="381" idx="1"/>
          </p:cNvCxnSpPr>
          <p:nvPr/>
        </p:nvCxnSpPr>
        <p:spPr bwMode="auto">
          <a:xfrm>
            <a:off x="5450662" y="5000131"/>
            <a:ext cx="227066" cy="0"/>
          </a:xfrm>
          <a:prstGeom prst="line">
            <a:avLst/>
          </a:prstGeom>
          <a:noFill/>
          <a:ln w="15875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383" name="타원 382"/>
          <p:cNvSpPr/>
          <p:nvPr/>
        </p:nvSpPr>
        <p:spPr bwMode="auto">
          <a:xfrm>
            <a:off x="5077600" y="5431140"/>
            <a:ext cx="373062" cy="35719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384" name="타원 383"/>
          <p:cNvSpPr/>
          <p:nvPr/>
        </p:nvSpPr>
        <p:spPr bwMode="auto">
          <a:xfrm>
            <a:off x="5166531" y="5516288"/>
            <a:ext cx="189921" cy="181841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385" name="타원 384"/>
          <p:cNvSpPr/>
          <p:nvPr/>
        </p:nvSpPr>
        <p:spPr bwMode="auto">
          <a:xfrm>
            <a:off x="5250941" y="5455675"/>
            <a:ext cx="42205" cy="4040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386" name="타원 385"/>
          <p:cNvSpPr/>
          <p:nvPr/>
        </p:nvSpPr>
        <p:spPr bwMode="auto">
          <a:xfrm>
            <a:off x="5103225" y="5597106"/>
            <a:ext cx="42205" cy="4040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387" name="타원 386"/>
          <p:cNvSpPr/>
          <p:nvPr/>
        </p:nvSpPr>
        <p:spPr bwMode="auto">
          <a:xfrm>
            <a:off x="5377555" y="5597106"/>
            <a:ext cx="42205" cy="4040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388" name="타원 387"/>
          <p:cNvSpPr/>
          <p:nvPr/>
        </p:nvSpPr>
        <p:spPr bwMode="auto">
          <a:xfrm>
            <a:off x="5250941" y="5718334"/>
            <a:ext cx="42205" cy="4040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389" name="타원 388"/>
          <p:cNvSpPr/>
          <p:nvPr/>
        </p:nvSpPr>
        <p:spPr bwMode="auto">
          <a:xfrm>
            <a:off x="5335351" y="5677925"/>
            <a:ext cx="42205" cy="4040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390" name="타원 389"/>
          <p:cNvSpPr/>
          <p:nvPr/>
        </p:nvSpPr>
        <p:spPr bwMode="auto">
          <a:xfrm>
            <a:off x="5145429" y="5677925"/>
            <a:ext cx="42205" cy="4040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391" name="타원 390"/>
          <p:cNvSpPr/>
          <p:nvPr/>
        </p:nvSpPr>
        <p:spPr bwMode="auto">
          <a:xfrm>
            <a:off x="5335351" y="5496083"/>
            <a:ext cx="42205" cy="4040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392" name="타원 391"/>
          <p:cNvSpPr/>
          <p:nvPr/>
        </p:nvSpPr>
        <p:spPr bwMode="auto">
          <a:xfrm>
            <a:off x="5145429" y="5496083"/>
            <a:ext cx="42205" cy="4040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393" name="직사각형 392"/>
          <p:cNvSpPr/>
          <p:nvPr/>
        </p:nvSpPr>
        <p:spPr bwMode="auto">
          <a:xfrm>
            <a:off x="5677728" y="5431140"/>
            <a:ext cx="71438" cy="357190"/>
          </a:xfrm>
          <a:prstGeom prst="rect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cxnSp>
        <p:nvCxnSpPr>
          <p:cNvPr id="394" name="직선 연결선 393"/>
          <p:cNvCxnSpPr>
            <a:stCxn id="383" idx="6"/>
            <a:endCxn id="393" idx="1"/>
          </p:cNvCxnSpPr>
          <p:nvPr/>
        </p:nvCxnSpPr>
        <p:spPr bwMode="auto">
          <a:xfrm>
            <a:off x="5450662" y="5609735"/>
            <a:ext cx="227066" cy="0"/>
          </a:xfrm>
          <a:prstGeom prst="line">
            <a:avLst/>
          </a:prstGeom>
          <a:noFill/>
          <a:ln w="15875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395" name="타원 394"/>
          <p:cNvSpPr/>
          <p:nvPr/>
        </p:nvSpPr>
        <p:spPr bwMode="auto">
          <a:xfrm>
            <a:off x="5947608" y="5388634"/>
            <a:ext cx="444500" cy="444500"/>
          </a:xfrm>
          <a:prstGeom prst="ellipse">
            <a:avLst/>
          </a:prstGeom>
          <a:solidFill>
            <a:schemeClr val="accent2">
              <a:lumMod val="9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396" name="타원 395"/>
          <p:cNvSpPr/>
          <p:nvPr/>
        </p:nvSpPr>
        <p:spPr bwMode="auto">
          <a:xfrm>
            <a:off x="6053569" y="5494595"/>
            <a:ext cx="226289" cy="22628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397" name="타원 396"/>
          <p:cNvSpPr/>
          <p:nvPr/>
        </p:nvSpPr>
        <p:spPr bwMode="auto">
          <a:xfrm>
            <a:off x="6154142" y="5419166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398" name="타원 397"/>
          <p:cNvSpPr/>
          <p:nvPr/>
        </p:nvSpPr>
        <p:spPr bwMode="auto">
          <a:xfrm>
            <a:off x="5978140" y="5595168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399" name="타원 398"/>
          <p:cNvSpPr/>
          <p:nvPr/>
        </p:nvSpPr>
        <p:spPr bwMode="auto">
          <a:xfrm>
            <a:off x="6305002" y="5595168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400" name="타원 399"/>
          <p:cNvSpPr/>
          <p:nvPr/>
        </p:nvSpPr>
        <p:spPr bwMode="auto">
          <a:xfrm>
            <a:off x="6154142" y="5746028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401" name="타원 400"/>
          <p:cNvSpPr/>
          <p:nvPr/>
        </p:nvSpPr>
        <p:spPr bwMode="auto">
          <a:xfrm>
            <a:off x="6254716" y="5695742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402" name="타원 401"/>
          <p:cNvSpPr/>
          <p:nvPr/>
        </p:nvSpPr>
        <p:spPr bwMode="auto">
          <a:xfrm>
            <a:off x="6028426" y="5695742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403" name="타원 402"/>
          <p:cNvSpPr/>
          <p:nvPr/>
        </p:nvSpPr>
        <p:spPr bwMode="auto">
          <a:xfrm>
            <a:off x="6254716" y="5469452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404" name="타원 403"/>
          <p:cNvSpPr/>
          <p:nvPr/>
        </p:nvSpPr>
        <p:spPr bwMode="auto">
          <a:xfrm>
            <a:off x="6028426" y="5469452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cxnSp>
        <p:nvCxnSpPr>
          <p:cNvPr id="405" name="직선 연결선 404"/>
          <p:cNvCxnSpPr>
            <a:stCxn id="393" idx="3"/>
            <a:endCxn id="395" idx="2"/>
          </p:cNvCxnSpPr>
          <p:nvPr/>
        </p:nvCxnSpPr>
        <p:spPr bwMode="auto">
          <a:xfrm>
            <a:off x="5749166" y="5609735"/>
            <a:ext cx="198442" cy="1149"/>
          </a:xfrm>
          <a:prstGeom prst="line">
            <a:avLst/>
          </a:prstGeom>
          <a:noFill/>
          <a:ln w="15875" cap="flat" cmpd="sng" algn="ctr">
            <a:solidFill>
              <a:schemeClr val="accent1">
                <a:lumMod val="50000"/>
              </a:schemeClr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406" name="직선 연결선 405"/>
          <p:cNvCxnSpPr>
            <a:stCxn id="381" idx="3"/>
            <a:endCxn id="361" idx="2"/>
          </p:cNvCxnSpPr>
          <p:nvPr/>
        </p:nvCxnSpPr>
        <p:spPr bwMode="auto">
          <a:xfrm>
            <a:off x="5749166" y="5000131"/>
            <a:ext cx="198442" cy="1149"/>
          </a:xfrm>
          <a:prstGeom prst="line">
            <a:avLst/>
          </a:prstGeom>
          <a:noFill/>
          <a:ln w="15875" cap="flat" cmpd="sng" algn="ctr">
            <a:solidFill>
              <a:schemeClr val="accent1">
                <a:lumMod val="50000"/>
              </a:schemeClr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407" name="직선 화살표 연결선 406"/>
          <p:cNvCxnSpPr>
            <a:stCxn id="341" idx="6"/>
            <a:endCxn id="380" idx="1"/>
          </p:cNvCxnSpPr>
          <p:nvPr/>
        </p:nvCxnSpPr>
        <p:spPr bwMode="auto">
          <a:xfrm>
            <a:off x="3762929" y="2994428"/>
            <a:ext cx="1388681" cy="1897969"/>
          </a:xfrm>
          <a:prstGeom prst="straightConnector1">
            <a:avLst/>
          </a:prstGeom>
          <a:noFill/>
          <a:ln w="12700" cap="flat" cmpd="sng" algn="ctr">
            <a:solidFill>
              <a:srgbClr val="A50021"/>
            </a:solidFill>
            <a:prstDash val="sysDot"/>
            <a:round/>
            <a:headEnd type="none" w="med" len="med"/>
            <a:tailEnd type="arrow"/>
          </a:ln>
          <a:effectLst/>
        </p:spPr>
      </p:cxnSp>
      <p:sp>
        <p:nvSpPr>
          <p:cNvPr id="408" name="타원 407"/>
          <p:cNvSpPr/>
          <p:nvPr/>
        </p:nvSpPr>
        <p:spPr bwMode="auto">
          <a:xfrm>
            <a:off x="1843808" y="2698142"/>
            <a:ext cx="576080" cy="57608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lIns="0" rIns="0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r>
              <a:rPr lang="en-US" altLang="ko-KR" sz="1100" dirty="0" smtClean="0">
                <a:latin typeface="Optima" pitchFamily="2" charset="2"/>
              </a:rPr>
              <a:t>URI</a:t>
            </a:r>
            <a:endParaRPr lang="ko-KR" altLang="en-US" sz="1100" dirty="0" smtClean="0">
              <a:latin typeface="Optima" pitchFamily="2" charset="2"/>
            </a:endParaRPr>
          </a:p>
        </p:txBody>
      </p:sp>
      <p:cxnSp>
        <p:nvCxnSpPr>
          <p:cNvPr id="409" name="직선 연결선 408"/>
          <p:cNvCxnSpPr>
            <a:stCxn id="408" idx="6"/>
            <a:endCxn id="337" idx="2"/>
          </p:cNvCxnSpPr>
          <p:nvPr/>
        </p:nvCxnSpPr>
        <p:spPr bwMode="auto">
          <a:xfrm flipV="1">
            <a:off x="2419888" y="2985000"/>
            <a:ext cx="935360" cy="1182"/>
          </a:xfrm>
          <a:prstGeom prst="line">
            <a:avLst/>
          </a:prstGeom>
          <a:noFill/>
          <a:ln w="15875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410" name="모서리가 둥근 직사각형 409"/>
          <p:cNvSpPr/>
          <p:nvPr/>
        </p:nvSpPr>
        <p:spPr bwMode="auto">
          <a:xfrm>
            <a:off x="2932196" y="4509150"/>
            <a:ext cx="1296180" cy="1871116"/>
          </a:xfrm>
          <a:prstGeom prst="roundRect">
            <a:avLst>
              <a:gd name="adj" fmla="val 2508"/>
            </a:avLst>
          </a:prstGeom>
          <a:solidFill>
            <a:schemeClr val="bg1"/>
          </a:solidFill>
          <a:ln w="15875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b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r>
              <a:rPr lang="en-US" altLang="ko-KR" sz="1100" b="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WS</a:t>
            </a:r>
            <a:r>
              <a:rPr lang="en-US" altLang="ko-KR" sz="11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*</a:t>
            </a:r>
            <a:r>
              <a:rPr lang="ko-KR" altLang="en-US" sz="11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 </a:t>
            </a:r>
            <a:r>
              <a:rPr lang="ko-KR" altLang="en-US" sz="11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지원 </a:t>
            </a:r>
            <a:r>
              <a:rPr lang="en-US" altLang="ko-KR" sz="1100" b="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ESB</a:t>
            </a:r>
            <a:endParaRPr lang="ko-KR" altLang="en-US" sz="1100" b="0" dirty="0" smtClean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411" name="모서리가 둥근 직사각형 410"/>
          <p:cNvSpPr/>
          <p:nvPr/>
        </p:nvSpPr>
        <p:spPr bwMode="auto">
          <a:xfrm>
            <a:off x="3228244" y="4652026"/>
            <a:ext cx="714380" cy="1440200"/>
          </a:xfrm>
          <a:prstGeom prst="roundRect">
            <a:avLst>
              <a:gd name="adj" fmla="val 10454"/>
            </a:avLst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/>
            <a:tailEnd/>
          </a:ln>
          <a:effectLst/>
        </p:spPr>
        <p:txBody>
          <a:bodyPr wrap="square" tIns="0" bIns="0" rtlCol="0" anchor="b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r>
              <a:rPr lang="ko-KR" altLang="en-US" sz="1000" b="0" dirty="0" smtClean="0">
                <a:latin typeface="+mn-lt"/>
                <a:ea typeface="+mn-ea"/>
              </a:rPr>
              <a:t>자동변환</a:t>
            </a:r>
            <a:endParaRPr lang="ko-KR" altLang="en-US" sz="1000" b="0" dirty="0">
              <a:latin typeface="+mn-lt"/>
              <a:ea typeface="+mn-ea"/>
            </a:endParaRPr>
          </a:p>
        </p:txBody>
      </p:sp>
      <p:sp>
        <p:nvSpPr>
          <p:cNvPr id="412" name="타원 411"/>
          <p:cNvSpPr/>
          <p:nvPr/>
        </p:nvSpPr>
        <p:spPr bwMode="auto">
          <a:xfrm>
            <a:off x="3355248" y="4779030"/>
            <a:ext cx="444500" cy="444500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>
              <a:latin typeface="+mn-lt"/>
              <a:ea typeface="+mn-ea"/>
            </a:endParaRPr>
          </a:p>
        </p:txBody>
      </p:sp>
      <p:sp>
        <p:nvSpPr>
          <p:cNvPr id="413" name="타원 412"/>
          <p:cNvSpPr/>
          <p:nvPr/>
        </p:nvSpPr>
        <p:spPr bwMode="auto">
          <a:xfrm>
            <a:off x="3461209" y="4884991"/>
            <a:ext cx="226289" cy="22628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prstDash val="sysDot"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414" name="타원 413"/>
          <p:cNvSpPr/>
          <p:nvPr/>
        </p:nvSpPr>
        <p:spPr bwMode="auto">
          <a:xfrm>
            <a:off x="3561782" y="4809562"/>
            <a:ext cx="50287" cy="5028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/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415" name="타원 414"/>
          <p:cNvSpPr/>
          <p:nvPr/>
        </p:nvSpPr>
        <p:spPr bwMode="auto">
          <a:xfrm>
            <a:off x="3385780" y="4985564"/>
            <a:ext cx="50287" cy="5028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/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416" name="타원 415"/>
          <p:cNvSpPr/>
          <p:nvPr/>
        </p:nvSpPr>
        <p:spPr bwMode="auto">
          <a:xfrm>
            <a:off x="3712642" y="4985564"/>
            <a:ext cx="50287" cy="5028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/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417" name="타원 416"/>
          <p:cNvSpPr/>
          <p:nvPr/>
        </p:nvSpPr>
        <p:spPr bwMode="auto">
          <a:xfrm>
            <a:off x="3561782" y="5136424"/>
            <a:ext cx="50287" cy="5028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/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418" name="타원 417"/>
          <p:cNvSpPr/>
          <p:nvPr/>
        </p:nvSpPr>
        <p:spPr bwMode="auto">
          <a:xfrm>
            <a:off x="3662356" y="5086138"/>
            <a:ext cx="50287" cy="5028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/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419" name="타원 418"/>
          <p:cNvSpPr/>
          <p:nvPr/>
        </p:nvSpPr>
        <p:spPr bwMode="auto">
          <a:xfrm>
            <a:off x="3436066" y="5086138"/>
            <a:ext cx="50287" cy="5028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/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420" name="타원 419"/>
          <p:cNvSpPr/>
          <p:nvPr/>
        </p:nvSpPr>
        <p:spPr bwMode="auto">
          <a:xfrm>
            <a:off x="3662356" y="4859848"/>
            <a:ext cx="50287" cy="5028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/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421" name="타원 420"/>
          <p:cNvSpPr/>
          <p:nvPr/>
        </p:nvSpPr>
        <p:spPr bwMode="auto">
          <a:xfrm>
            <a:off x="3436066" y="4859848"/>
            <a:ext cx="50287" cy="5028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/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422" name="타원 421"/>
          <p:cNvSpPr/>
          <p:nvPr/>
        </p:nvSpPr>
        <p:spPr bwMode="auto">
          <a:xfrm>
            <a:off x="3355248" y="5388634"/>
            <a:ext cx="444500" cy="444500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>
              <a:latin typeface="+mn-lt"/>
              <a:ea typeface="+mn-ea"/>
            </a:endParaRPr>
          </a:p>
        </p:txBody>
      </p:sp>
      <p:sp>
        <p:nvSpPr>
          <p:cNvPr id="423" name="타원 422"/>
          <p:cNvSpPr/>
          <p:nvPr/>
        </p:nvSpPr>
        <p:spPr bwMode="auto">
          <a:xfrm>
            <a:off x="3461209" y="5494595"/>
            <a:ext cx="226289" cy="22628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prstDash val="sysDot"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424" name="타원 423"/>
          <p:cNvSpPr/>
          <p:nvPr/>
        </p:nvSpPr>
        <p:spPr bwMode="auto">
          <a:xfrm>
            <a:off x="3561782" y="5419166"/>
            <a:ext cx="50287" cy="5028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/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425" name="타원 424"/>
          <p:cNvSpPr/>
          <p:nvPr/>
        </p:nvSpPr>
        <p:spPr bwMode="auto">
          <a:xfrm>
            <a:off x="3385780" y="5595168"/>
            <a:ext cx="50287" cy="5028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/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426" name="타원 425"/>
          <p:cNvSpPr/>
          <p:nvPr/>
        </p:nvSpPr>
        <p:spPr bwMode="auto">
          <a:xfrm>
            <a:off x="3712642" y="5595168"/>
            <a:ext cx="50287" cy="5028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/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427" name="타원 426"/>
          <p:cNvSpPr/>
          <p:nvPr/>
        </p:nvSpPr>
        <p:spPr bwMode="auto">
          <a:xfrm>
            <a:off x="3561782" y="5746028"/>
            <a:ext cx="50287" cy="5028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/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428" name="타원 427"/>
          <p:cNvSpPr/>
          <p:nvPr/>
        </p:nvSpPr>
        <p:spPr bwMode="auto">
          <a:xfrm>
            <a:off x="3662356" y="5695742"/>
            <a:ext cx="50287" cy="5028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/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429" name="타원 428"/>
          <p:cNvSpPr/>
          <p:nvPr/>
        </p:nvSpPr>
        <p:spPr bwMode="auto">
          <a:xfrm>
            <a:off x="3436066" y="5695742"/>
            <a:ext cx="50287" cy="5028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/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430" name="타원 429"/>
          <p:cNvSpPr/>
          <p:nvPr/>
        </p:nvSpPr>
        <p:spPr bwMode="auto">
          <a:xfrm>
            <a:off x="3662356" y="5469452"/>
            <a:ext cx="50287" cy="5028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/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431" name="타원 430"/>
          <p:cNvSpPr/>
          <p:nvPr/>
        </p:nvSpPr>
        <p:spPr bwMode="auto">
          <a:xfrm>
            <a:off x="3436066" y="5469452"/>
            <a:ext cx="50287" cy="5028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/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432" name="타원 431"/>
          <p:cNvSpPr/>
          <p:nvPr/>
        </p:nvSpPr>
        <p:spPr bwMode="auto">
          <a:xfrm>
            <a:off x="1852046" y="4715798"/>
            <a:ext cx="576080" cy="57608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lIns="0" rIns="0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r>
              <a:rPr lang="en-US" altLang="ko-KR" sz="1100" dirty="0" smtClean="0">
                <a:latin typeface="Optima" pitchFamily="2" charset="2"/>
              </a:rPr>
              <a:t>WSDL</a:t>
            </a:r>
            <a:endParaRPr lang="ko-KR" altLang="en-US" sz="1100" dirty="0" smtClean="0">
              <a:latin typeface="Optima" pitchFamily="2" charset="2"/>
            </a:endParaRPr>
          </a:p>
        </p:txBody>
      </p:sp>
      <p:cxnSp>
        <p:nvCxnSpPr>
          <p:cNvPr id="433" name="직선 연결선 432"/>
          <p:cNvCxnSpPr>
            <a:stCxn id="432" idx="6"/>
            <a:endCxn id="412" idx="2"/>
          </p:cNvCxnSpPr>
          <p:nvPr/>
        </p:nvCxnSpPr>
        <p:spPr bwMode="auto">
          <a:xfrm flipV="1">
            <a:off x="2428126" y="5001280"/>
            <a:ext cx="927122" cy="2558"/>
          </a:xfrm>
          <a:prstGeom prst="line">
            <a:avLst/>
          </a:prstGeom>
          <a:noFill/>
          <a:ln w="15875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434" name="직선 화살표 연결선 433"/>
          <p:cNvCxnSpPr>
            <a:stCxn id="411" idx="3"/>
            <a:endCxn id="371" idx="2"/>
          </p:cNvCxnSpPr>
          <p:nvPr/>
        </p:nvCxnSpPr>
        <p:spPr bwMode="auto">
          <a:xfrm flipV="1">
            <a:off x="3942624" y="5000131"/>
            <a:ext cx="1134976" cy="371995"/>
          </a:xfrm>
          <a:prstGeom prst="straightConnector1">
            <a:avLst/>
          </a:prstGeom>
          <a:noFill/>
          <a:ln w="12700" cap="flat" cmpd="sng" algn="ctr">
            <a:solidFill>
              <a:srgbClr val="A50021"/>
            </a:solidFill>
            <a:prstDash val="sysDot"/>
            <a:round/>
            <a:headEnd type="none" w="med" len="med"/>
            <a:tailEnd type="arrow"/>
          </a:ln>
          <a:effectLst/>
        </p:spPr>
      </p:cxnSp>
      <p:cxnSp>
        <p:nvCxnSpPr>
          <p:cNvPr id="435" name="직선 화살표 연결선 434"/>
          <p:cNvCxnSpPr>
            <a:stCxn id="411" idx="3"/>
            <a:endCxn id="383" idx="2"/>
          </p:cNvCxnSpPr>
          <p:nvPr/>
        </p:nvCxnSpPr>
        <p:spPr bwMode="auto">
          <a:xfrm>
            <a:off x="3942624" y="5372126"/>
            <a:ext cx="1134976" cy="237609"/>
          </a:xfrm>
          <a:prstGeom prst="straightConnector1">
            <a:avLst/>
          </a:prstGeom>
          <a:noFill/>
          <a:ln w="12700" cap="flat" cmpd="sng" algn="ctr">
            <a:solidFill>
              <a:srgbClr val="A50021"/>
            </a:solidFill>
            <a:prstDash val="sysDot"/>
            <a:round/>
            <a:headEnd type="none" w="med" len="med"/>
            <a:tailEnd type="arrow"/>
          </a:ln>
          <a:effectLst/>
        </p:spPr>
      </p:cxnSp>
      <p:cxnSp>
        <p:nvCxnSpPr>
          <p:cNvPr id="436" name="직선 화살표 연결선 542"/>
          <p:cNvCxnSpPr>
            <a:stCxn id="412" idx="6"/>
            <a:endCxn id="437" idx="1"/>
          </p:cNvCxnSpPr>
          <p:nvPr/>
        </p:nvCxnSpPr>
        <p:spPr bwMode="auto">
          <a:xfrm>
            <a:off x="3799748" y="5001280"/>
            <a:ext cx="140588" cy="370846"/>
          </a:xfrm>
          <a:prstGeom prst="bentConnector3">
            <a:avLst>
              <a:gd name="adj1" fmla="val 50000"/>
            </a:avLst>
          </a:prstGeom>
          <a:noFill/>
          <a:ln w="12700" cap="flat" cmpd="sng" algn="ctr">
            <a:solidFill>
              <a:srgbClr val="A50021"/>
            </a:solidFill>
            <a:prstDash val="sysDot"/>
            <a:round/>
            <a:headEnd type="none" w="med" len="med"/>
            <a:tailEnd type="none"/>
          </a:ln>
          <a:effectLst/>
        </p:spPr>
      </p:cxnSp>
      <p:sp>
        <p:nvSpPr>
          <p:cNvPr id="437" name="직사각형 436"/>
          <p:cNvSpPr/>
          <p:nvPr/>
        </p:nvSpPr>
        <p:spPr bwMode="auto">
          <a:xfrm>
            <a:off x="3940336" y="5300116"/>
            <a:ext cx="45719" cy="144020"/>
          </a:xfrm>
          <a:prstGeom prst="rect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438" name="TextBox 437"/>
          <p:cNvSpPr txBox="1"/>
          <p:nvPr/>
        </p:nvSpPr>
        <p:spPr bwMode="auto">
          <a:xfrm>
            <a:off x="2428126" y="2996940"/>
            <a:ext cx="504070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0" rIns="0" rtlCol="0">
            <a:spAutoFit/>
          </a:bodyPr>
          <a:lstStyle/>
          <a:p>
            <a:pPr algn="ctr" defTabSz="708025" eaLnBrk="0" latinLnBrk="0" hangingPunct="0">
              <a:spcBef>
                <a:spcPts val="0"/>
              </a:spcBef>
              <a:buClr>
                <a:schemeClr val="folHlink"/>
              </a:buClr>
            </a:pPr>
            <a:r>
              <a:rPr lang="en-US" altLang="ko-KR" sz="1000" b="0" dirty="0" smtClean="0">
                <a:latin typeface="+mj-lt"/>
                <a:ea typeface="+mj-ea"/>
              </a:rPr>
              <a:t>HTTP</a:t>
            </a:r>
            <a:endParaRPr lang="ko-KR" altLang="en-US" sz="1000" b="0" dirty="0">
              <a:latin typeface="+mj-lt"/>
              <a:ea typeface="+mj-ea"/>
            </a:endParaRPr>
          </a:p>
        </p:txBody>
      </p:sp>
      <p:sp>
        <p:nvSpPr>
          <p:cNvPr id="439" name="TextBox 438"/>
          <p:cNvSpPr txBox="1"/>
          <p:nvPr/>
        </p:nvSpPr>
        <p:spPr bwMode="auto">
          <a:xfrm>
            <a:off x="2428126" y="5012076"/>
            <a:ext cx="504070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0" rIns="0" rtlCol="0">
            <a:spAutoFit/>
          </a:bodyPr>
          <a:lstStyle/>
          <a:p>
            <a:pPr algn="ctr" defTabSz="708025" eaLnBrk="0" latinLnBrk="0" hangingPunct="0">
              <a:spcBef>
                <a:spcPts val="0"/>
              </a:spcBef>
              <a:buClr>
                <a:schemeClr val="folHlink"/>
              </a:buClr>
            </a:pPr>
            <a:r>
              <a:rPr lang="en-US" altLang="ko-KR" sz="1000" b="0" dirty="0" smtClean="0">
                <a:latin typeface="+mj-lt"/>
                <a:ea typeface="+mj-ea"/>
              </a:rPr>
              <a:t>SOAP</a:t>
            </a:r>
            <a:endParaRPr lang="ko-KR" altLang="en-US" sz="1000" b="0" dirty="0">
              <a:latin typeface="+mj-lt"/>
              <a:ea typeface="+mj-ea"/>
            </a:endParaRPr>
          </a:p>
        </p:txBody>
      </p:sp>
      <p:cxnSp>
        <p:nvCxnSpPr>
          <p:cNvPr id="440" name="직선 화살표 연결선 439"/>
          <p:cNvCxnSpPr>
            <a:stCxn id="395" idx="6"/>
            <a:endCxn id="249" idx="2"/>
          </p:cNvCxnSpPr>
          <p:nvPr/>
        </p:nvCxnSpPr>
        <p:spPr bwMode="auto">
          <a:xfrm>
            <a:off x="6392108" y="5610884"/>
            <a:ext cx="871417" cy="6427"/>
          </a:xfrm>
          <a:prstGeom prst="straightConnector1">
            <a:avLst/>
          </a:prstGeom>
          <a:noFill/>
          <a:ln w="12700" cap="flat" cmpd="sng" algn="ctr">
            <a:solidFill>
              <a:srgbClr val="A50021"/>
            </a:solidFill>
            <a:prstDash val="sysDot"/>
            <a:round/>
            <a:headEnd type="none" w="med" len="med"/>
            <a:tailEnd type="arrow"/>
          </a:ln>
          <a:effectLst/>
        </p:spPr>
      </p:cxnSp>
      <p:sp>
        <p:nvSpPr>
          <p:cNvPr id="441" name="TextBox 440"/>
          <p:cNvSpPr txBox="1"/>
          <p:nvPr/>
        </p:nvSpPr>
        <p:spPr bwMode="auto">
          <a:xfrm>
            <a:off x="1708026" y="3789050"/>
            <a:ext cx="864120" cy="476726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>
            <a:noFill/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pPr algn="ctr" defTabSz="708025" eaLnBrk="0" latinLnBrk="0" hangingPunct="0">
              <a:spcBef>
                <a:spcPts val="0"/>
              </a:spcBef>
              <a:buClr>
                <a:schemeClr val="folHlink"/>
              </a:buClr>
            </a:pPr>
            <a:r>
              <a:rPr lang="ko-KR" altLang="en-US" sz="11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</a:rPr>
              <a:t>서비스</a:t>
            </a:r>
            <a:endParaRPr lang="en-US" altLang="ko-KR" sz="1100" b="0" dirty="0" smtClean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j-ea"/>
            </a:endParaRPr>
          </a:p>
          <a:p>
            <a:pPr algn="ctr" defTabSz="708025" eaLnBrk="0" latinLnBrk="0" hangingPunct="0">
              <a:spcBef>
                <a:spcPts val="0"/>
              </a:spcBef>
              <a:buClr>
                <a:schemeClr val="folHlink"/>
              </a:buClr>
            </a:pPr>
            <a:r>
              <a:rPr lang="en-US" altLang="ko-KR" sz="11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</a:rPr>
              <a:t>(OpenAPI)</a:t>
            </a:r>
            <a:endParaRPr lang="ko-KR" altLang="en-US" sz="1100" b="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j-ea"/>
            </a:endParaRPr>
          </a:p>
        </p:txBody>
      </p:sp>
      <p:cxnSp>
        <p:nvCxnSpPr>
          <p:cNvPr id="442" name="직선 화살표 연결선 441"/>
          <p:cNvCxnSpPr>
            <a:stCxn id="441" idx="2"/>
            <a:endCxn id="432" idx="0"/>
          </p:cNvCxnSpPr>
          <p:nvPr/>
        </p:nvCxnSpPr>
        <p:spPr bwMode="auto">
          <a:xfrm>
            <a:off x="2140086" y="4265776"/>
            <a:ext cx="0" cy="450022"/>
          </a:xfrm>
          <a:prstGeom prst="straightConnector1">
            <a:avLst/>
          </a:prstGeom>
          <a:noFill/>
          <a:ln w="9525" cap="flat" cmpd="sng" algn="ctr">
            <a:solidFill>
              <a:srgbClr val="A50021"/>
            </a:solidFill>
            <a:prstDash val="sysDot"/>
            <a:round/>
            <a:headEnd type="none" w="med" len="med"/>
            <a:tailEnd type="triangle"/>
          </a:ln>
          <a:effectLst/>
        </p:spPr>
      </p:cxnSp>
      <p:cxnSp>
        <p:nvCxnSpPr>
          <p:cNvPr id="443" name="직선 화살표 연결선 442"/>
          <p:cNvCxnSpPr>
            <a:stCxn id="441" idx="0"/>
            <a:endCxn id="408" idx="4"/>
          </p:cNvCxnSpPr>
          <p:nvPr/>
        </p:nvCxnSpPr>
        <p:spPr bwMode="auto">
          <a:xfrm flipH="1" flipV="1">
            <a:off x="2131848" y="3274222"/>
            <a:ext cx="8238" cy="514828"/>
          </a:xfrm>
          <a:prstGeom prst="straightConnector1">
            <a:avLst/>
          </a:prstGeom>
          <a:noFill/>
          <a:ln w="9525" cap="flat" cmpd="sng" algn="ctr">
            <a:solidFill>
              <a:srgbClr val="A50021"/>
            </a:solidFill>
            <a:prstDash val="sysDot"/>
            <a:round/>
            <a:headEnd type="none" w="med" len="med"/>
            <a:tailEnd type="triangle"/>
          </a:ln>
          <a:effectLst/>
        </p:spPr>
      </p:cxnSp>
      <p:sp>
        <p:nvSpPr>
          <p:cNvPr id="444" name="직사각형 443"/>
          <p:cNvSpPr/>
          <p:nvPr/>
        </p:nvSpPr>
        <p:spPr bwMode="auto">
          <a:xfrm>
            <a:off x="483800" y="3789050"/>
            <a:ext cx="792165" cy="50407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  <a:round/>
            <a:headEnd/>
            <a:tailEnd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folHlink"/>
              </a:buClr>
            </a:pP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서비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스</a:t>
            </a:r>
            <a:endParaRPr lang="en-US" altLang="ko-KR" dirty="0" smtClean="0">
              <a:solidFill>
                <a:schemeClr val="tx1">
                  <a:lumMod val="75000"/>
                  <a:lumOff val="25000"/>
                </a:schemeClr>
              </a:solidFill>
              <a:latin typeface="Optima" pitchFamily="2" charset="2"/>
            </a:endParaRPr>
          </a:p>
          <a:p>
            <a:pPr algn="ctr" eaLnBrk="0" latinLnBrk="0" hangingPunct="0">
              <a:spcBef>
                <a:spcPts val="0"/>
              </a:spcBef>
              <a:buClr>
                <a:schemeClr val="folHlink"/>
              </a:buClr>
            </a:pP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클라이언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트</a:t>
            </a:r>
            <a:endParaRPr lang="ko-KR" altLang="en-US" dirty="0" smtClean="0">
              <a:solidFill>
                <a:schemeClr val="tx1">
                  <a:lumMod val="75000"/>
                  <a:lumOff val="25000"/>
                </a:schemeClr>
              </a:solidFill>
              <a:latin typeface="Optima" pitchFamily="2" charset="2"/>
            </a:endParaRPr>
          </a:p>
        </p:txBody>
      </p:sp>
      <p:cxnSp>
        <p:nvCxnSpPr>
          <p:cNvPr id="445" name="구부러진 연결선 444"/>
          <p:cNvCxnSpPr>
            <a:stCxn id="444" idx="3"/>
            <a:endCxn id="408" idx="2"/>
          </p:cNvCxnSpPr>
          <p:nvPr/>
        </p:nvCxnSpPr>
        <p:spPr bwMode="auto">
          <a:xfrm flipV="1">
            <a:off x="1275965" y="2986182"/>
            <a:ext cx="567843" cy="1054903"/>
          </a:xfrm>
          <a:prstGeom prst="curvedConnector3">
            <a:avLst/>
          </a:prstGeom>
          <a:noFill/>
          <a:ln w="12700" cap="flat" cmpd="sng" algn="ctr">
            <a:solidFill>
              <a:schemeClr val="tx1">
                <a:lumMod val="75000"/>
                <a:lumOff val="25000"/>
              </a:schemeClr>
            </a:solidFill>
            <a:prstDash val="sysDot"/>
            <a:round/>
            <a:headEnd type="none" w="med" len="med"/>
            <a:tailEnd type="arrow"/>
          </a:ln>
          <a:effectLst/>
        </p:spPr>
      </p:cxnSp>
      <p:cxnSp>
        <p:nvCxnSpPr>
          <p:cNvPr id="446" name="구부러진 연결선 445"/>
          <p:cNvCxnSpPr>
            <a:stCxn id="444" idx="3"/>
            <a:endCxn id="432" idx="2"/>
          </p:cNvCxnSpPr>
          <p:nvPr/>
        </p:nvCxnSpPr>
        <p:spPr bwMode="auto">
          <a:xfrm>
            <a:off x="1275965" y="4041085"/>
            <a:ext cx="576081" cy="962753"/>
          </a:xfrm>
          <a:prstGeom prst="curvedConnector3">
            <a:avLst>
              <a:gd name="adj1" fmla="val 50000"/>
            </a:avLst>
          </a:prstGeom>
          <a:noFill/>
          <a:ln w="12700" cap="flat" cmpd="sng" algn="ctr">
            <a:solidFill>
              <a:schemeClr val="tx1">
                <a:lumMod val="75000"/>
                <a:lumOff val="25000"/>
              </a:schemeClr>
            </a:solidFill>
            <a:prstDash val="sysDot"/>
            <a:round/>
            <a:headEnd type="none" w="med" len="med"/>
            <a:tailEnd type="arrow"/>
          </a:ln>
          <a:effectLst/>
        </p:spPr>
      </p:cxnSp>
      <p:cxnSp>
        <p:nvCxnSpPr>
          <p:cNvPr id="447" name="직선 화살표 연결선 446"/>
          <p:cNvCxnSpPr>
            <a:stCxn id="361" idx="6"/>
            <a:endCxn id="58" idx="3"/>
          </p:cNvCxnSpPr>
          <p:nvPr/>
        </p:nvCxnSpPr>
        <p:spPr bwMode="auto">
          <a:xfrm flipV="1">
            <a:off x="6392108" y="3720521"/>
            <a:ext cx="900426" cy="1280759"/>
          </a:xfrm>
          <a:prstGeom prst="straightConnector1">
            <a:avLst/>
          </a:prstGeom>
          <a:noFill/>
          <a:ln w="12700" cap="flat" cmpd="sng" algn="ctr">
            <a:solidFill>
              <a:srgbClr val="A50021"/>
            </a:solidFill>
            <a:prstDash val="sysDot"/>
            <a:round/>
            <a:headEnd type="none" w="med" len="med"/>
            <a:tailEnd type="arrow"/>
          </a:ln>
          <a:effectLst/>
        </p:spPr>
      </p:cxnSp>
      <p:cxnSp>
        <p:nvCxnSpPr>
          <p:cNvPr id="448" name="직선 화살표 연결선 447"/>
          <p:cNvCxnSpPr>
            <a:stCxn id="361" idx="6"/>
            <a:endCxn id="234" idx="2"/>
          </p:cNvCxnSpPr>
          <p:nvPr/>
        </p:nvCxnSpPr>
        <p:spPr bwMode="auto">
          <a:xfrm flipV="1">
            <a:off x="6392108" y="5000131"/>
            <a:ext cx="845792" cy="1149"/>
          </a:xfrm>
          <a:prstGeom prst="straightConnector1">
            <a:avLst/>
          </a:prstGeom>
          <a:noFill/>
          <a:ln w="12700" cap="flat" cmpd="sng" algn="ctr">
            <a:solidFill>
              <a:srgbClr val="A50021"/>
            </a:solidFill>
            <a:prstDash val="sysDot"/>
            <a:round/>
            <a:headEnd type="none" w="med" len="med"/>
            <a:tailEnd type="arrow"/>
          </a:ln>
          <a:effectLst/>
        </p:spPr>
      </p:cxnSp>
      <p:cxnSp>
        <p:nvCxnSpPr>
          <p:cNvPr id="450" name="직선 화살표 연결선 542"/>
          <p:cNvCxnSpPr>
            <a:stCxn id="422" idx="6"/>
            <a:endCxn id="437" idx="1"/>
          </p:cNvCxnSpPr>
          <p:nvPr/>
        </p:nvCxnSpPr>
        <p:spPr bwMode="auto">
          <a:xfrm flipV="1">
            <a:off x="3799748" y="5372126"/>
            <a:ext cx="140588" cy="238758"/>
          </a:xfrm>
          <a:prstGeom prst="bentConnector3">
            <a:avLst>
              <a:gd name="adj1" fmla="val 50000"/>
            </a:avLst>
          </a:prstGeom>
          <a:noFill/>
          <a:ln w="12700" cap="flat" cmpd="sng" algn="ctr">
            <a:solidFill>
              <a:srgbClr val="A50021"/>
            </a:solidFill>
            <a:prstDash val="sysDot"/>
            <a:round/>
            <a:headEnd type="none" w="med" len="med"/>
            <a:tailEnd type="none"/>
          </a:ln>
          <a:effectLst/>
        </p:spPr>
      </p:cxnSp>
      <p:cxnSp>
        <p:nvCxnSpPr>
          <p:cNvPr id="451" name="직선 화살표 연결선 450"/>
          <p:cNvCxnSpPr>
            <a:stCxn id="347" idx="6"/>
            <a:endCxn id="196" idx="2"/>
          </p:cNvCxnSpPr>
          <p:nvPr/>
        </p:nvCxnSpPr>
        <p:spPr bwMode="auto">
          <a:xfrm flipV="1">
            <a:off x="3799748" y="3593455"/>
            <a:ext cx="1277852" cy="1149"/>
          </a:xfrm>
          <a:prstGeom prst="straightConnector1">
            <a:avLst/>
          </a:prstGeom>
          <a:noFill/>
          <a:ln w="12700" cap="flat" cmpd="sng" algn="ctr">
            <a:solidFill>
              <a:srgbClr val="A50021"/>
            </a:solidFill>
            <a:prstDash val="sysDot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2068798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8.5 </a:t>
            </a:r>
            <a:r>
              <a:rPr lang="ko-KR" altLang="en-US" dirty="0" smtClean="0"/>
              <a:t>간결한 다이어그램 표현 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아래 다이어그램은 어떤 서비스 서버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(sub-system)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의 논리적인 구조를 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layered style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로 보여 주고 있습니다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색상에 자신이 없을 경우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흰색을 그대로 두거나 주변과 차별화를 해야 할 경우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옅은 회색으로 처리합니다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이 다이어그램 역시 기본 세트를 완성한 후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“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복사하여 붙이기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”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과정을 통해 완성합니다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사각형 박스 안에 들어 가는 텍스트 폰트 크기를 세밀하게 조절하여 줍니다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</p:txBody>
      </p:sp>
      <p:sp>
        <p:nvSpPr>
          <p:cNvPr id="26" name="모서리가 둥근 직사각형 25"/>
          <p:cNvSpPr/>
          <p:nvPr/>
        </p:nvSpPr>
        <p:spPr bwMode="auto">
          <a:xfrm>
            <a:off x="4444350" y="2348850"/>
            <a:ext cx="2160300" cy="3672510"/>
          </a:xfrm>
          <a:prstGeom prst="roundRect">
            <a:avLst>
              <a:gd name="adj" fmla="val 1867"/>
            </a:avLst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65000"/>
                <a:lumOff val="35000"/>
              </a:schemeClr>
            </a:solidFill>
            <a:round/>
            <a:headEnd/>
            <a:tailEnd/>
          </a:ln>
          <a:effectLst/>
        </p:spPr>
        <p:txBody>
          <a:bodyPr wrap="square" rtlCol="0" anchor="b">
            <a:noAutofit/>
          </a:bodyPr>
          <a:lstStyle/>
          <a:p>
            <a:pPr algn="ctr" eaLnBrk="0" latinLnBrk="0" hangingPunct="0">
              <a:spcBef>
                <a:spcPts val="600"/>
              </a:spcBef>
              <a:buClr>
                <a:srgbClr val="000000"/>
              </a:buClr>
            </a:pPr>
            <a:r>
              <a:rPr lang="en-US" altLang="ko-KR" b="0" dirty="0" smtClean="0">
                <a:latin typeface="Optima" pitchFamily="2" charset="2"/>
              </a:rPr>
              <a:t>SeekRoad CRUD </a:t>
            </a:r>
            <a:r>
              <a:rPr lang="ko-KR" altLang="en-US" b="0" dirty="0" smtClean="0">
                <a:latin typeface="Optima" pitchFamily="2" charset="2"/>
              </a:rPr>
              <a:t>서비스 레이</a:t>
            </a:r>
            <a:r>
              <a:rPr lang="ko-KR" altLang="en-US" b="0" dirty="0">
                <a:latin typeface="Optima" pitchFamily="2" charset="2"/>
              </a:rPr>
              <a:t>어</a:t>
            </a:r>
            <a:endParaRPr lang="ko-KR" altLang="en-US" b="0" dirty="0" smtClean="0">
              <a:latin typeface="Optima" pitchFamily="2" charset="2"/>
            </a:endParaRPr>
          </a:p>
        </p:txBody>
      </p:sp>
      <p:sp>
        <p:nvSpPr>
          <p:cNvPr id="27" name="직사각형 26"/>
          <p:cNvSpPr/>
          <p:nvPr/>
        </p:nvSpPr>
        <p:spPr bwMode="auto">
          <a:xfrm>
            <a:off x="4660380" y="2564880"/>
            <a:ext cx="1728240" cy="43206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100" b="0" dirty="0" smtClean="0">
                <a:latin typeface="Optima" pitchFamily="2" charset="2"/>
              </a:rPr>
              <a:t>&lt;&lt;layer&gt;&gt;</a:t>
            </a:r>
          </a:p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100" b="0" dirty="0" smtClean="0">
                <a:latin typeface="Optima" pitchFamily="2" charset="2"/>
              </a:rPr>
              <a:t>Service Publishing</a:t>
            </a:r>
            <a:endParaRPr lang="en-US" altLang="ko-KR" sz="1100" b="0" dirty="0">
              <a:latin typeface="Optima" pitchFamily="2" charset="2"/>
            </a:endParaRPr>
          </a:p>
        </p:txBody>
      </p:sp>
      <p:sp>
        <p:nvSpPr>
          <p:cNvPr id="28" name="직사각형 27"/>
          <p:cNvSpPr/>
          <p:nvPr/>
        </p:nvSpPr>
        <p:spPr bwMode="auto">
          <a:xfrm>
            <a:off x="4660380" y="3356990"/>
            <a:ext cx="1728240" cy="43206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100" b="0" dirty="0" smtClean="0">
                <a:latin typeface="Optima" pitchFamily="2" charset="2"/>
              </a:rPr>
              <a:t>&lt;&lt;layer&gt;&gt;</a:t>
            </a:r>
          </a:p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100" b="0" dirty="0" smtClean="0">
                <a:latin typeface="Optima" pitchFamily="2" charset="2"/>
              </a:rPr>
              <a:t>Business Component</a:t>
            </a:r>
            <a:endParaRPr lang="en-US" altLang="ko-KR" sz="1100" b="0" dirty="0">
              <a:latin typeface="Optima" pitchFamily="2" charset="2"/>
            </a:endParaRPr>
          </a:p>
        </p:txBody>
      </p:sp>
      <p:sp>
        <p:nvSpPr>
          <p:cNvPr id="29" name="직사각형 28"/>
          <p:cNvSpPr/>
          <p:nvPr/>
        </p:nvSpPr>
        <p:spPr bwMode="auto">
          <a:xfrm>
            <a:off x="4660380" y="4437140"/>
            <a:ext cx="1728240" cy="43206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100" b="0" dirty="0" smtClean="0">
                <a:latin typeface="Optima" pitchFamily="2" charset="2"/>
              </a:rPr>
              <a:t>&lt;&lt;layer&gt;&gt;</a:t>
            </a:r>
          </a:p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100" b="0" dirty="0" smtClean="0">
                <a:latin typeface="Optima" pitchFamily="2" charset="2"/>
              </a:rPr>
              <a:t>Resource Access</a:t>
            </a:r>
            <a:endParaRPr lang="en-US" altLang="ko-KR" sz="1100" b="0" dirty="0">
              <a:latin typeface="Optima" pitchFamily="2" charset="2"/>
            </a:endParaRPr>
          </a:p>
        </p:txBody>
      </p:sp>
      <p:sp>
        <p:nvSpPr>
          <p:cNvPr id="30" name="직사각형 29"/>
          <p:cNvSpPr/>
          <p:nvPr/>
        </p:nvSpPr>
        <p:spPr bwMode="auto">
          <a:xfrm>
            <a:off x="4660380" y="5229250"/>
            <a:ext cx="1728240" cy="43206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100" b="0" dirty="0" smtClean="0">
                <a:latin typeface="Optima" pitchFamily="2" charset="2"/>
              </a:rPr>
              <a:t>&lt;&lt;layer&gt;&gt;</a:t>
            </a:r>
          </a:p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100" b="0" dirty="0" smtClean="0">
                <a:latin typeface="Optima" pitchFamily="2" charset="2"/>
              </a:rPr>
              <a:t>Resource</a:t>
            </a:r>
            <a:endParaRPr lang="en-US" altLang="ko-KR" sz="1100" b="0" dirty="0">
              <a:latin typeface="Optima" pitchFamily="2" charset="2"/>
            </a:endParaRPr>
          </a:p>
        </p:txBody>
      </p:sp>
      <p:cxnSp>
        <p:nvCxnSpPr>
          <p:cNvPr id="31" name="직선 화살표 연결선 30"/>
          <p:cNvCxnSpPr>
            <a:stCxn id="27" idx="2"/>
            <a:endCxn id="28" idx="0"/>
          </p:cNvCxnSpPr>
          <p:nvPr/>
        </p:nvCxnSpPr>
        <p:spPr bwMode="auto">
          <a:xfrm>
            <a:off x="5524500" y="2996940"/>
            <a:ext cx="0" cy="360050"/>
          </a:xfrm>
          <a:prstGeom prst="straightConnector1">
            <a:avLst/>
          </a:prstGeom>
          <a:noFill/>
          <a:ln w="15875">
            <a:solidFill>
              <a:schemeClr val="tx1">
                <a:lumMod val="75000"/>
                <a:lumOff val="25000"/>
              </a:schemeClr>
            </a:solidFill>
            <a:prstDash val="dash"/>
            <a:round/>
            <a:headEnd/>
            <a:tailEnd type="arrow" w="sm" len="med"/>
          </a:ln>
          <a:effectLst/>
        </p:spPr>
      </p:cxnSp>
      <p:cxnSp>
        <p:nvCxnSpPr>
          <p:cNvPr id="32" name="직선 화살표 연결선 31"/>
          <p:cNvCxnSpPr>
            <a:stCxn id="28" idx="2"/>
            <a:endCxn id="29" idx="0"/>
          </p:cNvCxnSpPr>
          <p:nvPr/>
        </p:nvCxnSpPr>
        <p:spPr bwMode="auto">
          <a:xfrm>
            <a:off x="5524500" y="3789050"/>
            <a:ext cx="0" cy="648090"/>
          </a:xfrm>
          <a:prstGeom prst="straightConnector1">
            <a:avLst/>
          </a:prstGeom>
          <a:noFill/>
          <a:ln w="15875">
            <a:solidFill>
              <a:schemeClr val="tx1">
                <a:lumMod val="75000"/>
                <a:lumOff val="25000"/>
              </a:schemeClr>
            </a:solidFill>
            <a:prstDash val="dash"/>
            <a:round/>
            <a:headEnd/>
            <a:tailEnd type="arrow" w="sm" len="med"/>
          </a:ln>
          <a:effectLst/>
        </p:spPr>
      </p:cxnSp>
      <p:cxnSp>
        <p:nvCxnSpPr>
          <p:cNvPr id="33" name="직선 화살표 연결선 32"/>
          <p:cNvCxnSpPr>
            <a:endCxn id="30" idx="0"/>
          </p:cNvCxnSpPr>
          <p:nvPr/>
        </p:nvCxnSpPr>
        <p:spPr bwMode="auto">
          <a:xfrm>
            <a:off x="5524500" y="4653170"/>
            <a:ext cx="0" cy="576080"/>
          </a:xfrm>
          <a:prstGeom prst="straightConnector1">
            <a:avLst/>
          </a:prstGeom>
          <a:noFill/>
          <a:ln w="15875">
            <a:solidFill>
              <a:schemeClr val="tx1">
                <a:lumMod val="75000"/>
                <a:lumOff val="25000"/>
              </a:schemeClr>
            </a:solidFill>
            <a:prstDash val="dash"/>
            <a:round/>
            <a:headEnd/>
            <a:tailEnd type="arrow" w="sm" len="med"/>
          </a:ln>
          <a:effectLst/>
        </p:spPr>
      </p:cxnSp>
      <p:sp>
        <p:nvSpPr>
          <p:cNvPr id="34" name="직사각형 33"/>
          <p:cNvSpPr/>
          <p:nvPr/>
        </p:nvSpPr>
        <p:spPr bwMode="auto">
          <a:xfrm>
            <a:off x="1707970" y="2348850"/>
            <a:ext cx="2088290" cy="158422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endParaRPr lang="ko-KR" altLang="en-US" sz="1100" b="0" dirty="0">
              <a:latin typeface="Optima" pitchFamily="2" charset="2"/>
            </a:endParaRPr>
          </a:p>
        </p:txBody>
      </p:sp>
      <p:sp>
        <p:nvSpPr>
          <p:cNvPr id="35" name="직사각형 34"/>
          <p:cNvSpPr/>
          <p:nvPr/>
        </p:nvSpPr>
        <p:spPr bwMode="auto">
          <a:xfrm>
            <a:off x="1779980" y="3501010"/>
            <a:ext cx="1080150" cy="3600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100" b="0" dirty="0" err="1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JVM</a:t>
            </a:r>
            <a:endParaRPr lang="ko-KR" altLang="en-US" sz="1100" b="0" dirty="0" smtClean="0">
              <a:solidFill>
                <a:srgbClr val="000000">
                  <a:lumMod val="65000"/>
                  <a:lumOff val="35000"/>
                </a:srgbClr>
              </a:solidFill>
              <a:latin typeface="Optima" pitchFamily="2" charset="2"/>
            </a:endParaRPr>
          </a:p>
        </p:txBody>
      </p:sp>
      <p:sp>
        <p:nvSpPr>
          <p:cNvPr id="36" name="직사각형 35"/>
          <p:cNvSpPr/>
          <p:nvPr/>
        </p:nvSpPr>
        <p:spPr bwMode="auto">
          <a:xfrm>
            <a:off x="1779980" y="3140960"/>
            <a:ext cx="1080150" cy="3600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100" b="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Jersey</a:t>
            </a:r>
          </a:p>
        </p:txBody>
      </p:sp>
      <p:sp>
        <p:nvSpPr>
          <p:cNvPr id="37" name="직사각형 36"/>
          <p:cNvSpPr/>
          <p:nvPr/>
        </p:nvSpPr>
        <p:spPr bwMode="auto">
          <a:xfrm>
            <a:off x="2860130" y="3140960"/>
            <a:ext cx="864120" cy="7201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100" b="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Java</a:t>
            </a:r>
            <a:endParaRPr lang="ko-KR" altLang="en-US" sz="1100" b="0" dirty="0" smtClean="0">
              <a:solidFill>
                <a:srgbClr val="000000">
                  <a:lumMod val="65000"/>
                  <a:lumOff val="35000"/>
                </a:srgbClr>
              </a:solidFill>
              <a:latin typeface="Optima" pitchFamily="2" charset="2"/>
            </a:endParaRPr>
          </a:p>
        </p:txBody>
      </p:sp>
      <p:sp>
        <p:nvSpPr>
          <p:cNvPr id="38" name="직사각형 37"/>
          <p:cNvSpPr/>
          <p:nvPr/>
        </p:nvSpPr>
        <p:spPr bwMode="auto">
          <a:xfrm>
            <a:off x="1779980" y="2420860"/>
            <a:ext cx="1080150" cy="720100"/>
          </a:xfrm>
          <a:prstGeom prst="rect">
            <a:avLst/>
          </a:prstGeom>
          <a:solidFill>
            <a:srgbClr val="F2F1E2"/>
          </a:solidFill>
          <a:ln w="1270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100" b="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Resource Object</a:t>
            </a:r>
          </a:p>
        </p:txBody>
      </p:sp>
      <p:sp>
        <p:nvSpPr>
          <p:cNvPr id="39" name="직사각형 38"/>
          <p:cNvSpPr/>
          <p:nvPr/>
        </p:nvSpPr>
        <p:spPr bwMode="auto">
          <a:xfrm>
            <a:off x="2860130" y="2420860"/>
            <a:ext cx="864120" cy="720100"/>
          </a:xfrm>
          <a:prstGeom prst="rect">
            <a:avLst/>
          </a:prstGeom>
          <a:solidFill>
            <a:srgbClr val="F2F1E2"/>
          </a:solidFill>
          <a:ln w="1270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100" b="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Resource Object Model</a:t>
            </a:r>
            <a:endParaRPr lang="ko-KR" altLang="en-US" sz="1100" b="0" dirty="0" smtClean="0">
              <a:solidFill>
                <a:srgbClr val="000000">
                  <a:lumMod val="65000"/>
                  <a:lumOff val="35000"/>
                </a:srgbClr>
              </a:solidFill>
              <a:latin typeface="Optima" pitchFamily="2" charset="2"/>
            </a:endParaRPr>
          </a:p>
        </p:txBody>
      </p:sp>
      <p:sp>
        <p:nvSpPr>
          <p:cNvPr id="40" name="직사각형 39"/>
          <p:cNvSpPr/>
          <p:nvPr/>
        </p:nvSpPr>
        <p:spPr bwMode="auto">
          <a:xfrm>
            <a:off x="7252740" y="2348850"/>
            <a:ext cx="2088290" cy="158422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endParaRPr lang="ko-KR" altLang="en-US" sz="1100" b="0" dirty="0">
              <a:latin typeface="Optima" pitchFamily="2" charset="2"/>
            </a:endParaRPr>
          </a:p>
        </p:txBody>
      </p:sp>
      <p:sp>
        <p:nvSpPr>
          <p:cNvPr id="41" name="직사각형 40"/>
          <p:cNvSpPr/>
          <p:nvPr/>
        </p:nvSpPr>
        <p:spPr bwMode="auto">
          <a:xfrm>
            <a:off x="7324750" y="3501010"/>
            <a:ext cx="1080150" cy="3600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100" b="0" dirty="0" err="1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JVM</a:t>
            </a:r>
            <a:endParaRPr lang="ko-KR" altLang="en-US" sz="1100" b="0" dirty="0" smtClean="0">
              <a:solidFill>
                <a:srgbClr val="000000">
                  <a:lumMod val="65000"/>
                  <a:lumOff val="35000"/>
                </a:srgbClr>
              </a:solidFill>
              <a:latin typeface="Optima" pitchFamily="2" charset="2"/>
            </a:endParaRPr>
          </a:p>
        </p:txBody>
      </p:sp>
      <p:sp>
        <p:nvSpPr>
          <p:cNvPr id="42" name="직사각형 41"/>
          <p:cNvSpPr/>
          <p:nvPr/>
        </p:nvSpPr>
        <p:spPr bwMode="auto">
          <a:xfrm>
            <a:off x="7324750" y="3140960"/>
            <a:ext cx="1080150" cy="3600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100" b="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Spring DI</a:t>
            </a:r>
          </a:p>
        </p:txBody>
      </p:sp>
      <p:sp>
        <p:nvSpPr>
          <p:cNvPr id="62" name="직사각형 61"/>
          <p:cNvSpPr/>
          <p:nvPr/>
        </p:nvSpPr>
        <p:spPr bwMode="auto">
          <a:xfrm>
            <a:off x="8404900" y="3140960"/>
            <a:ext cx="864120" cy="7201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100" b="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Java</a:t>
            </a:r>
            <a:endParaRPr lang="ko-KR" altLang="en-US" sz="1100" b="0" dirty="0" smtClean="0">
              <a:solidFill>
                <a:srgbClr val="000000">
                  <a:lumMod val="65000"/>
                  <a:lumOff val="35000"/>
                </a:srgbClr>
              </a:solidFill>
              <a:latin typeface="Optima" pitchFamily="2" charset="2"/>
            </a:endParaRPr>
          </a:p>
        </p:txBody>
      </p:sp>
      <p:sp>
        <p:nvSpPr>
          <p:cNvPr id="63" name="직사각형 62"/>
          <p:cNvSpPr/>
          <p:nvPr/>
        </p:nvSpPr>
        <p:spPr bwMode="auto">
          <a:xfrm>
            <a:off x="7324750" y="2420860"/>
            <a:ext cx="1080150" cy="720100"/>
          </a:xfrm>
          <a:prstGeom prst="rect">
            <a:avLst/>
          </a:prstGeom>
          <a:solidFill>
            <a:srgbClr val="F2F1E2"/>
          </a:solidFill>
          <a:ln w="12700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</p:spPr>
        <p:txBody>
          <a:bodyPr wrap="square" lIns="0" rIns="0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100" b="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Service </a:t>
            </a:r>
          </a:p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100" b="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Component</a:t>
            </a:r>
          </a:p>
        </p:txBody>
      </p:sp>
      <p:sp>
        <p:nvSpPr>
          <p:cNvPr id="64" name="직사각형 63"/>
          <p:cNvSpPr/>
          <p:nvPr/>
        </p:nvSpPr>
        <p:spPr bwMode="auto">
          <a:xfrm>
            <a:off x="8404900" y="2420860"/>
            <a:ext cx="864120" cy="720100"/>
          </a:xfrm>
          <a:prstGeom prst="rect">
            <a:avLst/>
          </a:prstGeom>
          <a:solidFill>
            <a:srgbClr val="F2F1E2"/>
          </a:solidFill>
          <a:ln w="12700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</p:spPr>
        <p:txBody>
          <a:bodyPr wrap="square" lIns="0" rIns="0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100" b="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Service</a:t>
            </a:r>
          </a:p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100" b="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Component Model</a:t>
            </a:r>
            <a:endParaRPr lang="ko-KR" altLang="en-US" sz="1100" b="0" dirty="0" smtClean="0">
              <a:solidFill>
                <a:srgbClr val="000000">
                  <a:lumMod val="65000"/>
                  <a:lumOff val="35000"/>
                </a:srgbClr>
              </a:solidFill>
              <a:latin typeface="Optima" pitchFamily="2" charset="2"/>
            </a:endParaRPr>
          </a:p>
        </p:txBody>
      </p:sp>
      <p:sp>
        <p:nvSpPr>
          <p:cNvPr id="65" name="직사각형 64"/>
          <p:cNvSpPr/>
          <p:nvPr/>
        </p:nvSpPr>
        <p:spPr bwMode="auto">
          <a:xfrm>
            <a:off x="7252740" y="4437140"/>
            <a:ext cx="2088290" cy="158422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endParaRPr lang="ko-KR" altLang="en-US" sz="1100" b="0" dirty="0">
              <a:latin typeface="Optima" pitchFamily="2" charset="2"/>
            </a:endParaRPr>
          </a:p>
        </p:txBody>
      </p:sp>
      <p:sp>
        <p:nvSpPr>
          <p:cNvPr id="66" name="직사각형 65"/>
          <p:cNvSpPr/>
          <p:nvPr/>
        </p:nvSpPr>
        <p:spPr bwMode="auto">
          <a:xfrm>
            <a:off x="7324750" y="5589300"/>
            <a:ext cx="1080150" cy="3600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100" b="0" dirty="0" err="1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JVM</a:t>
            </a:r>
            <a:endParaRPr lang="ko-KR" altLang="en-US" sz="1100" b="0" dirty="0" smtClean="0">
              <a:solidFill>
                <a:srgbClr val="000000">
                  <a:lumMod val="65000"/>
                  <a:lumOff val="35000"/>
                </a:srgbClr>
              </a:solidFill>
              <a:latin typeface="Optima" pitchFamily="2" charset="2"/>
            </a:endParaRPr>
          </a:p>
        </p:txBody>
      </p:sp>
      <p:sp>
        <p:nvSpPr>
          <p:cNvPr id="67" name="직사각형 66"/>
          <p:cNvSpPr/>
          <p:nvPr/>
        </p:nvSpPr>
        <p:spPr bwMode="auto">
          <a:xfrm>
            <a:off x="7324750" y="5229250"/>
            <a:ext cx="1080150" cy="3600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100" b="0" dirty="0" err="1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JPA</a:t>
            </a:r>
            <a:endParaRPr lang="en-US" altLang="ko-KR" sz="1100" b="0" dirty="0">
              <a:solidFill>
                <a:srgbClr val="000000">
                  <a:lumMod val="65000"/>
                  <a:lumOff val="35000"/>
                </a:srgbClr>
              </a:solidFill>
              <a:latin typeface="Optima" pitchFamily="2" charset="2"/>
            </a:endParaRPr>
          </a:p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100" b="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/</a:t>
            </a:r>
            <a:r>
              <a:rPr lang="en-US" altLang="ko-KR" sz="1100" b="0" dirty="0" err="1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JDBC</a:t>
            </a:r>
            <a:r>
              <a:rPr lang="en-US" altLang="ko-KR" sz="1100" b="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 Driver</a:t>
            </a:r>
          </a:p>
        </p:txBody>
      </p:sp>
      <p:sp>
        <p:nvSpPr>
          <p:cNvPr id="68" name="직사각형 67"/>
          <p:cNvSpPr/>
          <p:nvPr/>
        </p:nvSpPr>
        <p:spPr bwMode="auto">
          <a:xfrm>
            <a:off x="8404900" y="5229250"/>
            <a:ext cx="864120" cy="7201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100" b="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Java</a:t>
            </a:r>
            <a:endParaRPr lang="ko-KR" altLang="en-US" sz="1100" b="0" dirty="0" smtClean="0">
              <a:solidFill>
                <a:srgbClr val="000000">
                  <a:lumMod val="65000"/>
                  <a:lumOff val="35000"/>
                </a:srgbClr>
              </a:solidFill>
              <a:latin typeface="Optima" pitchFamily="2" charset="2"/>
            </a:endParaRPr>
          </a:p>
        </p:txBody>
      </p:sp>
      <p:sp>
        <p:nvSpPr>
          <p:cNvPr id="69" name="직사각형 68"/>
          <p:cNvSpPr/>
          <p:nvPr/>
        </p:nvSpPr>
        <p:spPr bwMode="auto">
          <a:xfrm>
            <a:off x="7324750" y="4509150"/>
            <a:ext cx="1080150" cy="720100"/>
          </a:xfrm>
          <a:prstGeom prst="rect">
            <a:avLst/>
          </a:prstGeom>
          <a:solidFill>
            <a:srgbClr val="F2F1E2"/>
          </a:solidFill>
          <a:ln w="12700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</p:spPr>
        <p:txBody>
          <a:bodyPr wrap="square" lIns="0" rIns="0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100" b="0" dirty="0" err="1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Persister</a:t>
            </a:r>
            <a:r>
              <a:rPr lang="en-US" altLang="ko-KR" sz="1100" b="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 Components</a:t>
            </a:r>
          </a:p>
        </p:txBody>
      </p:sp>
      <p:sp>
        <p:nvSpPr>
          <p:cNvPr id="70" name="직사각형 69"/>
          <p:cNvSpPr/>
          <p:nvPr/>
        </p:nvSpPr>
        <p:spPr bwMode="auto">
          <a:xfrm>
            <a:off x="8404900" y="4509150"/>
            <a:ext cx="864120" cy="720100"/>
          </a:xfrm>
          <a:prstGeom prst="rect">
            <a:avLst/>
          </a:prstGeom>
          <a:solidFill>
            <a:srgbClr val="F2F1E2"/>
          </a:solidFill>
          <a:ln w="12700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</p:spPr>
        <p:txBody>
          <a:bodyPr wrap="square" lIns="0" rIns="0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100" b="0" dirty="0" err="1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Persister</a:t>
            </a:r>
            <a:r>
              <a:rPr lang="en-US" altLang="ko-KR" sz="1100" b="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 Component</a:t>
            </a:r>
          </a:p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100" b="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Model</a:t>
            </a:r>
            <a:endParaRPr lang="ko-KR" altLang="en-US" sz="1100" b="0" dirty="0" smtClean="0">
              <a:solidFill>
                <a:srgbClr val="000000">
                  <a:lumMod val="65000"/>
                  <a:lumOff val="35000"/>
                </a:srgbClr>
              </a:solidFill>
              <a:latin typeface="Optima" pitchFamily="2" charset="2"/>
            </a:endParaRPr>
          </a:p>
        </p:txBody>
      </p:sp>
      <p:sp>
        <p:nvSpPr>
          <p:cNvPr id="71" name="직사각형 70"/>
          <p:cNvSpPr/>
          <p:nvPr/>
        </p:nvSpPr>
        <p:spPr bwMode="auto">
          <a:xfrm>
            <a:off x="1707970" y="4437140"/>
            <a:ext cx="2088290" cy="158422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endParaRPr lang="ko-KR" altLang="en-US" sz="1100" b="0" dirty="0">
              <a:latin typeface="Optima" pitchFamily="2" charset="2"/>
            </a:endParaRPr>
          </a:p>
        </p:txBody>
      </p:sp>
      <p:sp>
        <p:nvSpPr>
          <p:cNvPr id="72" name="직사각형 71"/>
          <p:cNvSpPr/>
          <p:nvPr/>
        </p:nvSpPr>
        <p:spPr bwMode="auto">
          <a:xfrm>
            <a:off x="1779980" y="5229250"/>
            <a:ext cx="1080150" cy="7201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100" b="0" dirty="0" err="1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MariaDB</a:t>
            </a:r>
            <a:endParaRPr lang="ko-KR" altLang="en-US" sz="1100" b="0" dirty="0" smtClean="0">
              <a:solidFill>
                <a:srgbClr val="000000">
                  <a:lumMod val="65000"/>
                  <a:lumOff val="35000"/>
                </a:srgbClr>
              </a:solidFill>
              <a:latin typeface="Optima" pitchFamily="2" charset="2"/>
            </a:endParaRPr>
          </a:p>
        </p:txBody>
      </p:sp>
      <p:sp>
        <p:nvSpPr>
          <p:cNvPr id="73" name="직사각형 72"/>
          <p:cNvSpPr/>
          <p:nvPr/>
        </p:nvSpPr>
        <p:spPr bwMode="auto">
          <a:xfrm>
            <a:off x="2860130" y="5229250"/>
            <a:ext cx="864120" cy="7201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100" b="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SQL</a:t>
            </a:r>
            <a:endParaRPr lang="ko-KR" altLang="en-US" sz="1100" b="0" dirty="0" smtClean="0">
              <a:solidFill>
                <a:srgbClr val="000000">
                  <a:lumMod val="65000"/>
                  <a:lumOff val="35000"/>
                </a:srgbClr>
              </a:solidFill>
              <a:latin typeface="Optima" pitchFamily="2" charset="2"/>
            </a:endParaRPr>
          </a:p>
        </p:txBody>
      </p:sp>
      <p:sp>
        <p:nvSpPr>
          <p:cNvPr id="74" name="직사각형 73"/>
          <p:cNvSpPr/>
          <p:nvPr/>
        </p:nvSpPr>
        <p:spPr bwMode="auto">
          <a:xfrm>
            <a:off x="1779980" y="4509150"/>
            <a:ext cx="1080150" cy="720100"/>
          </a:xfrm>
          <a:prstGeom prst="rect">
            <a:avLst/>
          </a:prstGeom>
          <a:solidFill>
            <a:srgbClr val="F2F1E2"/>
          </a:solidFill>
          <a:ln w="12700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100" b="0" dirty="0" err="1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DDL</a:t>
            </a:r>
            <a:endParaRPr lang="en-US" altLang="ko-KR" sz="1100" b="0" dirty="0" smtClean="0">
              <a:solidFill>
                <a:srgbClr val="000000">
                  <a:lumMod val="65000"/>
                  <a:lumOff val="35000"/>
                </a:srgbClr>
              </a:solidFill>
              <a:latin typeface="Optima" pitchFamily="2" charset="2"/>
            </a:endParaRPr>
          </a:p>
        </p:txBody>
      </p:sp>
      <p:sp>
        <p:nvSpPr>
          <p:cNvPr id="75" name="직사각형 74"/>
          <p:cNvSpPr/>
          <p:nvPr/>
        </p:nvSpPr>
        <p:spPr bwMode="auto">
          <a:xfrm>
            <a:off x="2860130" y="4509150"/>
            <a:ext cx="864120" cy="720100"/>
          </a:xfrm>
          <a:prstGeom prst="rect">
            <a:avLst/>
          </a:prstGeom>
          <a:solidFill>
            <a:srgbClr val="F2F1E2"/>
          </a:solidFill>
          <a:ln w="12700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100" b="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Data Model</a:t>
            </a:r>
            <a:endParaRPr lang="ko-KR" altLang="en-US" sz="1100" b="0" dirty="0" smtClean="0">
              <a:solidFill>
                <a:srgbClr val="000000">
                  <a:lumMod val="65000"/>
                  <a:lumOff val="35000"/>
                </a:srgbClr>
              </a:solidFill>
              <a:latin typeface="Optima" pitchFamily="2" charset="2"/>
            </a:endParaRPr>
          </a:p>
        </p:txBody>
      </p:sp>
      <p:sp>
        <p:nvSpPr>
          <p:cNvPr id="76" name="직사각형 75"/>
          <p:cNvSpPr/>
          <p:nvPr/>
        </p:nvSpPr>
        <p:spPr bwMode="auto">
          <a:xfrm>
            <a:off x="4660381" y="2564880"/>
            <a:ext cx="72010" cy="432060"/>
          </a:xfrm>
          <a:prstGeom prst="rect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77" name="직사각형 76"/>
          <p:cNvSpPr/>
          <p:nvPr/>
        </p:nvSpPr>
        <p:spPr bwMode="auto">
          <a:xfrm>
            <a:off x="3724250" y="2564880"/>
            <a:ext cx="72010" cy="432060"/>
          </a:xfrm>
          <a:prstGeom prst="rect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endParaRPr lang="ko-KR" altLang="en-US" smtClean="0">
              <a:latin typeface="Optima" pitchFamily="2" charset="2"/>
            </a:endParaRPr>
          </a:p>
        </p:txBody>
      </p:sp>
      <p:cxnSp>
        <p:nvCxnSpPr>
          <p:cNvPr id="78" name="직선 화살표 연결선 77"/>
          <p:cNvCxnSpPr>
            <a:stCxn id="76" idx="1"/>
            <a:endCxn id="77" idx="3"/>
          </p:cNvCxnSpPr>
          <p:nvPr/>
        </p:nvCxnSpPr>
        <p:spPr bwMode="auto">
          <a:xfrm flipH="1">
            <a:off x="3796260" y="2780910"/>
            <a:ext cx="864121" cy="0"/>
          </a:xfrm>
          <a:prstGeom prst="straightConnector1">
            <a:avLst/>
          </a:prstGeom>
          <a:noFill/>
          <a:ln w="12700">
            <a:solidFill>
              <a:srgbClr val="666666"/>
            </a:solidFill>
            <a:round/>
            <a:headEnd/>
            <a:tailEnd type="arrow"/>
          </a:ln>
          <a:effectLst/>
        </p:spPr>
      </p:cxnSp>
      <p:sp>
        <p:nvSpPr>
          <p:cNvPr id="79" name="직사각형 78"/>
          <p:cNvSpPr/>
          <p:nvPr/>
        </p:nvSpPr>
        <p:spPr bwMode="auto">
          <a:xfrm>
            <a:off x="3796260" y="2564880"/>
            <a:ext cx="864120" cy="216030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 w="12700">
            <a:noFill/>
            <a:round/>
            <a:headEnd/>
            <a:tailEnd/>
          </a:ln>
          <a:effectLst/>
        </p:spPr>
        <p:txBody>
          <a:bodyPr wrap="square" lIns="0" rIns="0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000" b="0" dirty="0" smtClean="0">
                <a:latin typeface="Optima" pitchFamily="2" charset="2"/>
              </a:rPr>
              <a:t>&lt;&lt;close-up&gt;&gt;</a:t>
            </a:r>
            <a:endParaRPr lang="ko-KR" altLang="en-US" sz="1000" b="0" dirty="0" smtClean="0">
              <a:latin typeface="Optima" pitchFamily="2" charset="2"/>
            </a:endParaRPr>
          </a:p>
        </p:txBody>
      </p:sp>
      <p:sp>
        <p:nvSpPr>
          <p:cNvPr id="80" name="직사각형 79"/>
          <p:cNvSpPr/>
          <p:nvPr/>
        </p:nvSpPr>
        <p:spPr bwMode="auto">
          <a:xfrm>
            <a:off x="4660381" y="5229250"/>
            <a:ext cx="72010" cy="432060"/>
          </a:xfrm>
          <a:prstGeom prst="rect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81" name="직사각형 80"/>
          <p:cNvSpPr/>
          <p:nvPr/>
        </p:nvSpPr>
        <p:spPr bwMode="auto">
          <a:xfrm>
            <a:off x="3724250" y="5229250"/>
            <a:ext cx="72010" cy="432060"/>
          </a:xfrm>
          <a:prstGeom prst="rect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endParaRPr lang="ko-KR" altLang="en-US" smtClean="0">
              <a:latin typeface="Optima" pitchFamily="2" charset="2"/>
            </a:endParaRPr>
          </a:p>
        </p:txBody>
      </p:sp>
      <p:cxnSp>
        <p:nvCxnSpPr>
          <p:cNvPr id="82" name="직선 화살표 연결선 81"/>
          <p:cNvCxnSpPr>
            <a:stCxn id="80" idx="1"/>
            <a:endCxn id="81" idx="3"/>
          </p:cNvCxnSpPr>
          <p:nvPr/>
        </p:nvCxnSpPr>
        <p:spPr bwMode="auto">
          <a:xfrm flipH="1">
            <a:off x="3796260" y="5445280"/>
            <a:ext cx="864121" cy="0"/>
          </a:xfrm>
          <a:prstGeom prst="straightConnector1">
            <a:avLst/>
          </a:prstGeom>
          <a:noFill/>
          <a:ln w="12700">
            <a:solidFill>
              <a:srgbClr val="666666"/>
            </a:solidFill>
            <a:round/>
            <a:headEnd/>
            <a:tailEnd type="arrow"/>
          </a:ln>
          <a:effectLst/>
        </p:spPr>
      </p:cxnSp>
      <p:sp>
        <p:nvSpPr>
          <p:cNvPr id="83" name="직사각형 82"/>
          <p:cNvSpPr/>
          <p:nvPr/>
        </p:nvSpPr>
        <p:spPr bwMode="auto">
          <a:xfrm>
            <a:off x="3796260" y="5229250"/>
            <a:ext cx="864120" cy="216030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 w="12700">
            <a:noFill/>
            <a:round/>
            <a:headEnd/>
            <a:tailEnd/>
          </a:ln>
          <a:effectLst/>
        </p:spPr>
        <p:txBody>
          <a:bodyPr wrap="square" lIns="0" rIns="0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000" b="0" dirty="0" smtClean="0">
                <a:latin typeface="Optima" pitchFamily="2" charset="2"/>
              </a:rPr>
              <a:t>&lt;&lt;close-up&gt;&gt;</a:t>
            </a:r>
            <a:endParaRPr lang="ko-KR" altLang="en-US" sz="1000" b="0" dirty="0" smtClean="0">
              <a:latin typeface="Optima" pitchFamily="2" charset="2"/>
            </a:endParaRPr>
          </a:p>
        </p:txBody>
      </p:sp>
      <p:sp>
        <p:nvSpPr>
          <p:cNvPr id="84" name="직사각형 83"/>
          <p:cNvSpPr/>
          <p:nvPr/>
        </p:nvSpPr>
        <p:spPr bwMode="auto">
          <a:xfrm>
            <a:off x="7252740" y="3356990"/>
            <a:ext cx="72010" cy="432060"/>
          </a:xfrm>
          <a:prstGeom prst="rect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85" name="직사각형 84"/>
          <p:cNvSpPr/>
          <p:nvPr/>
        </p:nvSpPr>
        <p:spPr bwMode="auto">
          <a:xfrm>
            <a:off x="6316609" y="3356990"/>
            <a:ext cx="72010" cy="432060"/>
          </a:xfrm>
          <a:prstGeom prst="rect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endParaRPr lang="ko-KR" altLang="en-US" smtClean="0">
              <a:latin typeface="Optima" pitchFamily="2" charset="2"/>
            </a:endParaRPr>
          </a:p>
        </p:txBody>
      </p:sp>
      <p:cxnSp>
        <p:nvCxnSpPr>
          <p:cNvPr id="86" name="직선 화살표 연결선 85"/>
          <p:cNvCxnSpPr>
            <a:stCxn id="85" idx="3"/>
            <a:endCxn id="84" idx="1"/>
          </p:cNvCxnSpPr>
          <p:nvPr/>
        </p:nvCxnSpPr>
        <p:spPr bwMode="auto">
          <a:xfrm>
            <a:off x="6388619" y="3573020"/>
            <a:ext cx="864121" cy="0"/>
          </a:xfrm>
          <a:prstGeom prst="straightConnector1">
            <a:avLst/>
          </a:prstGeom>
          <a:noFill/>
          <a:ln w="12700">
            <a:solidFill>
              <a:srgbClr val="666666"/>
            </a:solidFill>
            <a:round/>
            <a:headEnd/>
            <a:tailEnd type="arrow"/>
          </a:ln>
          <a:effectLst/>
        </p:spPr>
      </p:cxnSp>
      <p:sp>
        <p:nvSpPr>
          <p:cNvPr id="87" name="직사각형 86"/>
          <p:cNvSpPr/>
          <p:nvPr/>
        </p:nvSpPr>
        <p:spPr bwMode="auto">
          <a:xfrm>
            <a:off x="6388619" y="3356990"/>
            <a:ext cx="864120" cy="216030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 w="12700">
            <a:noFill/>
            <a:round/>
            <a:headEnd/>
            <a:tailEnd/>
          </a:ln>
          <a:effectLst/>
        </p:spPr>
        <p:txBody>
          <a:bodyPr wrap="square" lIns="0" rIns="0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000" b="0" dirty="0" smtClean="0">
                <a:latin typeface="Optima" pitchFamily="2" charset="2"/>
              </a:rPr>
              <a:t>&lt;&lt;close-up&gt;&gt;</a:t>
            </a:r>
            <a:endParaRPr lang="ko-KR" altLang="en-US" sz="1000" b="0" dirty="0" smtClean="0">
              <a:latin typeface="Optima" pitchFamily="2" charset="2"/>
            </a:endParaRPr>
          </a:p>
        </p:txBody>
      </p:sp>
      <p:sp>
        <p:nvSpPr>
          <p:cNvPr id="88" name="직사각형 87"/>
          <p:cNvSpPr/>
          <p:nvPr/>
        </p:nvSpPr>
        <p:spPr bwMode="auto">
          <a:xfrm>
            <a:off x="7252740" y="4437140"/>
            <a:ext cx="72010" cy="432060"/>
          </a:xfrm>
          <a:prstGeom prst="rect">
            <a:avLst/>
          </a:prstGeom>
          <a:solidFill>
            <a:srgbClr val="F2F1E2"/>
          </a:solidFill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89" name="직사각형 88"/>
          <p:cNvSpPr/>
          <p:nvPr/>
        </p:nvSpPr>
        <p:spPr bwMode="auto">
          <a:xfrm>
            <a:off x="6316609" y="4437140"/>
            <a:ext cx="72010" cy="432060"/>
          </a:xfrm>
          <a:prstGeom prst="rect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endParaRPr lang="ko-KR" altLang="en-US" smtClean="0">
              <a:latin typeface="Optima" pitchFamily="2" charset="2"/>
            </a:endParaRPr>
          </a:p>
        </p:txBody>
      </p:sp>
      <p:cxnSp>
        <p:nvCxnSpPr>
          <p:cNvPr id="90" name="직선 화살표 연결선 89"/>
          <p:cNvCxnSpPr>
            <a:stCxn id="89" idx="3"/>
            <a:endCxn id="88" idx="1"/>
          </p:cNvCxnSpPr>
          <p:nvPr/>
        </p:nvCxnSpPr>
        <p:spPr bwMode="auto">
          <a:xfrm>
            <a:off x="6388619" y="4653170"/>
            <a:ext cx="864121" cy="0"/>
          </a:xfrm>
          <a:prstGeom prst="straightConnector1">
            <a:avLst/>
          </a:prstGeom>
          <a:noFill/>
          <a:ln w="12700">
            <a:solidFill>
              <a:srgbClr val="666666"/>
            </a:solidFill>
            <a:round/>
            <a:headEnd/>
            <a:tailEnd type="arrow"/>
          </a:ln>
          <a:effectLst/>
        </p:spPr>
      </p:cxnSp>
      <p:sp>
        <p:nvSpPr>
          <p:cNvPr id="91" name="직사각형 90"/>
          <p:cNvSpPr/>
          <p:nvPr/>
        </p:nvSpPr>
        <p:spPr bwMode="auto">
          <a:xfrm>
            <a:off x="6388619" y="4437140"/>
            <a:ext cx="864120" cy="216030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 w="12700">
            <a:noFill/>
            <a:round/>
            <a:headEnd/>
            <a:tailEnd/>
          </a:ln>
          <a:effectLst/>
        </p:spPr>
        <p:txBody>
          <a:bodyPr wrap="square" lIns="0" rIns="0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000" b="0" dirty="0" smtClean="0">
                <a:latin typeface="Optima" pitchFamily="2" charset="2"/>
              </a:rPr>
              <a:t>&lt;&lt;close-up&gt;&gt;</a:t>
            </a:r>
            <a:endParaRPr lang="ko-KR" altLang="en-US" sz="1000" b="0" dirty="0" smtClean="0">
              <a:latin typeface="Optima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889833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8.6 </a:t>
            </a:r>
            <a:r>
              <a:rPr lang="ko-KR" altLang="en-US" dirty="0" smtClean="0"/>
              <a:t>요약 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복잡한 다이어그램의 첫 걸음은 하나의 도형을 그리고 조정하는 작업으로부터 시작합니다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하나의 기준 도형이 완성되면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그 도형을 이용하여 기준 세트를 만듭니다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기준 세트가 완성되면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머리에 구상했던 그림을 하나 둘 현실로 만들어 갑니다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모든 단계에서 항상 크기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위치에 대한 조정 작업을 지속적으로 하여야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페이지에 어울리는 멋진 결과를 얻을 수 있습니다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3950" y="2349500"/>
            <a:ext cx="3829137" cy="1863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4501" y="2349500"/>
            <a:ext cx="4617003" cy="1863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50829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noFill/>
        </p:spPr>
        <p:txBody>
          <a:bodyPr/>
          <a:lstStyle/>
          <a:p>
            <a:pPr marL="0" lvl="0" indent="0" latinLnBrk="0">
              <a:spcBef>
                <a:spcPts val="0"/>
              </a:spcBef>
              <a:buNone/>
            </a:pPr>
            <a:r>
              <a:rPr lang="en-US" altLang="ko-KR" sz="180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+mn-lt"/>
              </a:rPr>
              <a:t>9.10  </a:t>
            </a:r>
            <a:r>
              <a:rPr lang="ko-KR" altLang="en-US" sz="180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+mn-lt"/>
              </a:rPr>
              <a:t>고화질 </a:t>
            </a:r>
            <a:r>
              <a:rPr lang="ko-KR" altLang="en-US" sz="1800" dirty="0">
                <a:solidFill>
                  <a:srgbClr val="000000">
                    <a:lumMod val="65000"/>
                    <a:lumOff val="35000"/>
                  </a:srgbClr>
                </a:solidFill>
                <a:latin typeface="+mn-lt"/>
              </a:rPr>
              <a:t>이미지</a:t>
            </a:r>
            <a:endParaRPr lang="en-US" altLang="ko-KR" sz="1800" dirty="0">
              <a:solidFill>
                <a:srgbClr val="000000">
                  <a:lumMod val="65000"/>
                  <a:lumOff val="35000"/>
                </a:srgbClr>
              </a:solidFill>
              <a:latin typeface="+mn-lt"/>
            </a:endParaRPr>
          </a:p>
          <a:p>
            <a:pPr marL="0" lvl="0" indent="0" latinLnBrk="0">
              <a:spcBef>
                <a:spcPts val="0"/>
              </a:spcBef>
              <a:buNone/>
            </a:pPr>
            <a:r>
              <a:rPr lang="en-US" altLang="ko-KR" sz="180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+mn-lt"/>
              </a:rPr>
              <a:t>9.11  </a:t>
            </a:r>
            <a:r>
              <a:rPr lang="ko-KR" altLang="en-US" sz="180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+mn-lt"/>
              </a:rPr>
              <a:t>서식 복사</a:t>
            </a:r>
            <a:endParaRPr lang="en-US" altLang="ko-KR" sz="1800" dirty="0" smtClean="0">
              <a:solidFill>
                <a:srgbClr val="000000">
                  <a:lumMod val="65000"/>
                  <a:lumOff val="35000"/>
                </a:srgbClr>
              </a:solidFill>
              <a:latin typeface="+mn-lt"/>
            </a:endParaRPr>
          </a:p>
          <a:p>
            <a:pPr marL="0" lvl="0" indent="0" latinLnBrk="0">
              <a:spcBef>
                <a:spcPts val="0"/>
              </a:spcBef>
              <a:buNone/>
            </a:pPr>
            <a:r>
              <a:rPr lang="en-US" altLang="ko-KR" sz="180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+mn-lt"/>
              </a:rPr>
              <a:t>9.12  </a:t>
            </a:r>
            <a:r>
              <a:rPr lang="ko-KR" altLang="en-US" sz="180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+mn-lt"/>
              </a:rPr>
              <a:t>텍스트 상자 음영 </a:t>
            </a:r>
            <a:endParaRPr lang="en-US" altLang="ko-KR" sz="1800" dirty="0">
              <a:solidFill>
                <a:srgbClr val="000000">
                  <a:lumMod val="65000"/>
                  <a:lumOff val="35000"/>
                </a:srgbClr>
              </a:solidFill>
              <a:latin typeface="+mn-lt"/>
            </a:endParaRPr>
          </a:p>
          <a:p>
            <a:pPr marL="0" lvl="0" indent="0" latinLnBrk="0">
              <a:spcBef>
                <a:spcPts val="0"/>
              </a:spcBef>
              <a:buNone/>
            </a:pPr>
            <a:r>
              <a:rPr lang="en-US" altLang="ko-KR" sz="180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+mn-lt"/>
              </a:rPr>
              <a:t>9.13  </a:t>
            </a:r>
            <a:r>
              <a:rPr lang="ko-KR" altLang="en-US" sz="180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+mn-lt"/>
              </a:rPr>
              <a:t>도형을 텍스트 크기에 맞춤</a:t>
            </a:r>
            <a:endParaRPr lang="en-US" altLang="ko-KR" sz="1800" dirty="0" smtClean="0">
              <a:solidFill>
                <a:srgbClr val="000000">
                  <a:lumMod val="65000"/>
                  <a:lumOff val="35000"/>
                </a:srgbClr>
              </a:solidFill>
              <a:latin typeface="+mn-lt"/>
            </a:endParaRPr>
          </a:p>
          <a:p>
            <a:pPr marL="0" lvl="0" indent="0" latinLnBrk="0">
              <a:spcBef>
                <a:spcPts val="0"/>
              </a:spcBef>
              <a:buNone/>
            </a:pPr>
            <a:r>
              <a:rPr lang="en-US" altLang="ko-KR" sz="180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+mn-lt"/>
              </a:rPr>
              <a:t>9.14  </a:t>
            </a:r>
            <a:r>
              <a:rPr lang="ko-KR" altLang="en-US" sz="180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+mn-lt"/>
              </a:rPr>
              <a:t>요약 </a:t>
            </a:r>
            <a:endParaRPr lang="en-US" altLang="ko-KR" sz="1800" dirty="0">
              <a:solidFill>
                <a:srgbClr val="000000">
                  <a:lumMod val="65000"/>
                  <a:lumOff val="35000"/>
                </a:srgbClr>
              </a:solidFill>
              <a:latin typeface="+mn-lt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9. </a:t>
            </a:r>
            <a:r>
              <a:rPr lang="ko-KR" altLang="en-US" dirty="0"/>
              <a:t>유용한 팁</a:t>
            </a:r>
          </a:p>
        </p:txBody>
      </p:sp>
      <p:sp>
        <p:nvSpPr>
          <p:cNvPr id="6" name="텍스트 개체 틀 1"/>
          <p:cNvSpPr txBox="1">
            <a:spLocks/>
          </p:cNvSpPr>
          <p:nvPr/>
        </p:nvSpPr>
        <p:spPr bwMode="auto">
          <a:xfrm>
            <a:off x="339282" y="3573020"/>
            <a:ext cx="4969188" cy="2590711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vert="horz" wrap="square" lIns="98505" tIns="48388" rIns="98505" bIns="48388" numCol="1" anchor="t" anchorCtr="0" compatLnSpc="1">
            <a:prstTxWarp prst="textNoShape">
              <a:avLst/>
            </a:prstTxWarp>
            <a:spAutoFit/>
          </a:bodyPr>
          <a:lstStyle>
            <a:lvl1pPr marL="514350" indent="-51435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Optima" pitchFamily="34" charset="0"/>
              <a:buChar char="•"/>
              <a:defRPr kumimoji="1" lang="ko-KR" altLang="en-US" sz="1600" b="1" kern="1200" smtClean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5613" indent="-225425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Optima" pitchFamily="34" charset="0"/>
              <a:buChar char="–"/>
              <a:defRPr kumimoji="1" lang="ko-KR" altLang="en-US" sz="1200" b="1" kern="1200" smtClean="0">
                <a:solidFill>
                  <a:srgbClr val="000000"/>
                </a:solidFill>
                <a:latin typeface="Optima" pitchFamily="34" charset="0"/>
                <a:ea typeface="가는각진제목체" pitchFamily="18" charset="-127"/>
                <a:cs typeface="+mn-cs"/>
              </a:defRPr>
            </a:lvl2pPr>
            <a:lvl3pPr marL="684213" indent="-227013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Optima" pitchFamily="34" charset="0"/>
              <a:buChar char="•"/>
              <a:defRPr kumimoji="1" lang="ko-KR" altLang="en-US" sz="1200" b="1" kern="1200" smtClean="0">
                <a:solidFill>
                  <a:srgbClr val="000000"/>
                </a:solidFill>
                <a:latin typeface="Optima" pitchFamily="34" charset="0"/>
                <a:ea typeface="가는각진제목체" pitchFamily="18" charset="-127"/>
                <a:cs typeface="+mn-cs"/>
              </a:defRPr>
            </a:lvl3pPr>
            <a:lvl4pPr marL="4270375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kumimoji="1" lang="ko-KR" altLang="en-US" sz="1200" b="1" kern="1200" smtClean="0">
                <a:solidFill>
                  <a:srgbClr val="000000"/>
                </a:solidFill>
                <a:latin typeface="Optima" pitchFamily="34" charset="0"/>
                <a:ea typeface="가는각진제목체" pitchFamily="18" charset="-127"/>
                <a:cs typeface="+mn-cs"/>
              </a:defRPr>
            </a:lvl4pPr>
            <a:lvl5pPr marL="4500563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kumimoji="1" lang="ko-KR" altLang="en-US" sz="1200" b="1" kern="1200">
                <a:solidFill>
                  <a:srgbClr val="000000"/>
                </a:solidFill>
                <a:latin typeface="Optima" pitchFamily="34" charset="0"/>
                <a:ea typeface="가는각진제목체" pitchFamily="18" charset="-127"/>
                <a:cs typeface="+mn-cs"/>
              </a:defRPr>
            </a:lvl5pPr>
            <a:lvl6pPr marL="4957763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5414963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5872163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6329363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latinLnBrk="0">
              <a:spcBef>
                <a:spcPts val="0"/>
              </a:spcBef>
              <a:buFont typeface="Optima" pitchFamily="34" charset="0"/>
              <a:buNone/>
            </a:pPr>
            <a:r>
              <a:rPr lang="en-US" altLang="ko-KR" sz="180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+mn-lt"/>
              </a:rPr>
              <a:t>9.1  </a:t>
            </a:r>
            <a:r>
              <a:rPr lang="ko-KR" altLang="en-US" sz="180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+mn-lt"/>
              </a:rPr>
              <a:t>복사하여 이미지로 붙이기 </a:t>
            </a:r>
          </a:p>
          <a:p>
            <a:pPr marL="0" indent="0" latinLnBrk="0">
              <a:spcBef>
                <a:spcPts val="0"/>
              </a:spcBef>
              <a:buFont typeface="Optima" pitchFamily="34" charset="0"/>
              <a:buNone/>
            </a:pPr>
            <a:r>
              <a:rPr lang="en-US" altLang="ko-KR" sz="180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+mn-lt"/>
              </a:rPr>
              <a:t>9.2  </a:t>
            </a:r>
            <a:r>
              <a:rPr lang="ko-KR" altLang="en-US" sz="180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+mn-lt"/>
              </a:rPr>
              <a:t>개요와 목차 구성 </a:t>
            </a:r>
          </a:p>
          <a:p>
            <a:pPr marL="0" indent="0" latinLnBrk="0">
              <a:spcBef>
                <a:spcPts val="0"/>
              </a:spcBef>
              <a:buFont typeface="Optima" pitchFamily="34" charset="0"/>
              <a:buNone/>
            </a:pPr>
            <a:r>
              <a:rPr lang="en-US" altLang="ko-KR" sz="180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+mn-lt"/>
              </a:rPr>
              <a:t>9.3  </a:t>
            </a:r>
            <a:r>
              <a:rPr lang="ko-KR" altLang="en-US" sz="180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+mn-lt"/>
              </a:rPr>
              <a:t>템플릿 </a:t>
            </a:r>
            <a:r>
              <a:rPr lang="en-US" altLang="ko-KR" sz="180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+mn-lt"/>
              </a:rPr>
              <a:t>– </a:t>
            </a:r>
            <a:r>
              <a:rPr lang="ko-KR" altLang="en-US" sz="180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+mn-lt"/>
              </a:rPr>
              <a:t>페이지 크기 조정  </a:t>
            </a:r>
          </a:p>
          <a:p>
            <a:pPr marL="0" indent="0" latinLnBrk="0">
              <a:spcBef>
                <a:spcPts val="0"/>
              </a:spcBef>
              <a:buFont typeface="Optima" pitchFamily="34" charset="0"/>
              <a:buNone/>
            </a:pPr>
            <a:r>
              <a:rPr lang="en-US" altLang="ko-KR" sz="180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+mn-lt"/>
              </a:rPr>
              <a:t>9.4  </a:t>
            </a:r>
            <a:r>
              <a:rPr lang="ko-KR" altLang="en-US" sz="180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+mn-lt"/>
              </a:rPr>
              <a:t>페이지 복사 후 레이아웃 지정 </a:t>
            </a:r>
          </a:p>
          <a:p>
            <a:pPr marL="0" indent="0" latinLnBrk="0">
              <a:spcBef>
                <a:spcPts val="0"/>
              </a:spcBef>
              <a:buFont typeface="Optima" pitchFamily="34" charset="0"/>
              <a:buNone/>
            </a:pPr>
            <a:r>
              <a:rPr lang="en-US" altLang="ko-KR" sz="180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+mn-lt"/>
              </a:rPr>
              <a:t>9.5  </a:t>
            </a:r>
            <a:r>
              <a:rPr lang="ko-KR" altLang="en-US" sz="180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+mn-lt"/>
              </a:rPr>
              <a:t>복사하여 텍스트만 붙이기 </a:t>
            </a:r>
          </a:p>
          <a:p>
            <a:pPr marL="0" indent="0" latinLnBrk="0">
              <a:spcBef>
                <a:spcPts val="0"/>
              </a:spcBef>
              <a:buFont typeface="Optima" pitchFamily="34" charset="0"/>
              <a:buNone/>
            </a:pPr>
            <a:r>
              <a:rPr lang="en-US" altLang="ko-KR" sz="180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+mn-lt"/>
              </a:rPr>
              <a:t>9.6  </a:t>
            </a:r>
            <a:r>
              <a:rPr lang="ko-KR" altLang="en-US" sz="180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+mn-lt"/>
              </a:rPr>
              <a:t>눈금 설정 변경 및 미세 조정 </a:t>
            </a:r>
          </a:p>
          <a:p>
            <a:pPr marL="0" indent="0" latinLnBrk="0">
              <a:spcBef>
                <a:spcPts val="0"/>
              </a:spcBef>
              <a:buFont typeface="Optima" pitchFamily="34" charset="0"/>
              <a:buNone/>
            </a:pPr>
            <a:r>
              <a:rPr lang="en-US" altLang="ko-KR" sz="180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+mn-lt"/>
              </a:rPr>
              <a:t>9.7  </a:t>
            </a:r>
            <a:r>
              <a:rPr lang="ko-KR" altLang="en-US" sz="180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+mn-lt"/>
              </a:rPr>
              <a:t>템플릿 기반 서식 조정 </a:t>
            </a:r>
          </a:p>
          <a:p>
            <a:pPr marL="0" indent="0" latinLnBrk="0">
              <a:spcBef>
                <a:spcPts val="0"/>
              </a:spcBef>
              <a:buNone/>
            </a:pPr>
            <a:r>
              <a:rPr lang="en-US" altLang="ko-KR" sz="180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+mn-lt"/>
              </a:rPr>
              <a:t>9.8  </a:t>
            </a:r>
            <a:r>
              <a:rPr lang="ko-KR" altLang="en-US" sz="1800" dirty="0">
                <a:solidFill>
                  <a:srgbClr val="000000">
                    <a:lumMod val="65000"/>
                    <a:lumOff val="35000"/>
                  </a:srgbClr>
                </a:solidFill>
                <a:latin typeface="+mn-lt"/>
              </a:rPr>
              <a:t>페이지 번호 추가하기 </a:t>
            </a:r>
            <a:endParaRPr lang="en-US" altLang="ko-KR" sz="1800" dirty="0" smtClean="0">
              <a:solidFill>
                <a:srgbClr val="000000">
                  <a:lumMod val="65000"/>
                  <a:lumOff val="35000"/>
                </a:srgbClr>
              </a:solidFill>
              <a:latin typeface="+mn-lt"/>
            </a:endParaRPr>
          </a:p>
          <a:p>
            <a:pPr marL="0" indent="0" latinLnBrk="0">
              <a:spcBef>
                <a:spcPts val="0"/>
              </a:spcBef>
              <a:buNone/>
            </a:pPr>
            <a:r>
              <a:rPr lang="en-US" altLang="ko-KR" sz="180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+mn-lt"/>
              </a:rPr>
              <a:t>9.9  </a:t>
            </a:r>
            <a:r>
              <a:rPr lang="ko-KR" altLang="en-US" sz="180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+mn-lt"/>
              </a:rPr>
              <a:t>이미지 자르기</a:t>
            </a:r>
          </a:p>
        </p:txBody>
      </p:sp>
    </p:spTree>
    <p:extLst>
      <p:ext uri="{BB962C8B-B14F-4D97-AF65-F5344CB8AC3E}">
        <p14:creationId xmlns:p14="http://schemas.microsoft.com/office/powerpoint/2010/main" val="3561712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056" y="2349500"/>
            <a:ext cx="9606887" cy="36723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r>
              <a:rPr lang="en-US" altLang="ko-KR" dirty="0"/>
              <a:t>1.4 </a:t>
            </a:r>
            <a:r>
              <a:rPr lang="ko-KR" altLang="en-US" dirty="0" err="1"/>
              <a:t>아키텍트</a:t>
            </a:r>
            <a:r>
              <a:rPr lang="ko-KR" altLang="en-US" dirty="0"/>
              <a:t> 역량 </a:t>
            </a:r>
            <a:r>
              <a:rPr lang="en-US" altLang="ko-KR" dirty="0" smtClean="0"/>
              <a:t>(2/5) - </a:t>
            </a:r>
            <a:r>
              <a:rPr lang="ko-KR" altLang="en-US" dirty="0" smtClean="0"/>
              <a:t>지식 </a:t>
            </a:r>
            <a:r>
              <a:rPr lang="en-US" altLang="ko-KR" dirty="0" smtClean="0"/>
              <a:t>(Knowledge)</a:t>
            </a:r>
            <a:endParaRPr lang="ko-KR" altLang="en-US" dirty="0"/>
          </a:p>
        </p:txBody>
      </p:sp>
      <p:sp>
        <p:nvSpPr>
          <p:cNvPr id="132" name="텍스트 개체 틀 4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ü"/>
            </a:pPr>
            <a:r>
              <a:rPr lang="en-US" altLang="ko-KR" sz="1800" dirty="0" smtClean="0">
                <a:latin typeface="+mn-lt"/>
              </a:rPr>
              <a:t>SW </a:t>
            </a:r>
            <a:r>
              <a:rPr lang="ko-KR" altLang="en-US" sz="1800" dirty="0" smtClean="0">
                <a:latin typeface="+mn-lt"/>
              </a:rPr>
              <a:t>엔지니어는 새로운 기술의 홍수 속에서 일합니다</a:t>
            </a:r>
            <a:r>
              <a:rPr lang="en-US" altLang="ko-KR" sz="1800" dirty="0" smtClean="0">
                <a:latin typeface="+mn-lt"/>
              </a:rPr>
              <a:t>. </a:t>
            </a:r>
            <a:r>
              <a:rPr lang="ko-KR" altLang="en-US" dirty="0" smtClean="0"/>
              <a:t>한 기술을 익히고 나면</a:t>
            </a:r>
            <a:r>
              <a:rPr lang="en-US" altLang="ko-KR" dirty="0" smtClean="0"/>
              <a:t>, </a:t>
            </a:r>
            <a:r>
              <a:rPr lang="ko-KR" altLang="en-US" dirty="0" smtClean="0"/>
              <a:t>그 기술은 곧 예전 기술이 되어 버립니다</a:t>
            </a:r>
            <a:r>
              <a:rPr lang="en-US" altLang="ko-KR" dirty="0" smtClean="0"/>
              <a:t>. </a:t>
            </a:r>
            <a:endParaRPr lang="en-US" altLang="ko-KR" sz="1800" dirty="0" smtClean="0">
              <a:latin typeface="+mn-lt"/>
            </a:endParaRPr>
          </a:p>
          <a:p>
            <a:pPr marL="342900" indent="-342900">
              <a:buFont typeface="Wingdings" pitchFamily="2" charset="2"/>
              <a:buChar char="ü"/>
            </a:pPr>
            <a:r>
              <a:rPr lang="ko-KR" altLang="en-US" sz="1800" dirty="0" smtClean="0">
                <a:latin typeface="+mn-lt"/>
              </a:rPr>
              <a:t>기술은 경험과 지식이 균형을 이룰 때</a:t>
            </a:r>
            <a:r>
              <a:rPr lang="en-US" altLang="ko-KR" sz="1800" dirty="0" smtClean="0">
                <a:latin typeface="+mn-lt"/>
              </a:rPr>
              <a:t>, </a:t>
            </a:r>
            <a:r>
              <a:rPr lang="ko-KR" altLang="en-US" sz="1800" dirty="0" smtClean="0">
                <a:latin typeface="+mn-lt"/>
              </a:rPr>
              <a:t>빠른 속도로 향상되는 까닭에 새로운 기술에 대한 지식 쌓기는 필수입니다</a:t>
            </a:r>
            <a:r>
              <a:rPr lang="en-US" altLang="ko-KR" sz="1800" dirty="0" smtClean="0">
                <a:latin typeface="+mn-lt"/>
              </a:rPr>
              <a:t>.  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ko-KR" altLang="en-US" sz="1800" dirty="0" smtClean="0">
                <a:latin typeface="+mn-lt"/>
              </a:rPr>
              <a:t>이런 환경에서 기술 리드로써 위치를 유지하려면</a:t>
            </a:r>
            <a:r>
              <a:rPr lang="en-US" altLang="ko-KR" sz="1800" dirty="0" smtClean="0">
                <a:latin typeface="+mn-lt"/>
              </a:rPr>
              <a:t>, </a:t>
            </a:r>
            <a:r>
              <a:rPr lang="ko-KR" altLang="en-US" sz="1800" dirty="0" smtClean="0">
                <a:latin typeface="+mn-lt"/>
              </a:rPr>
              <a:t>아키텍트는 필요한 지식을 스스로 쌓아야 합니다</a:t>
            </a:r>
            <a:r>
              <a:rPr lang="en-US" altLang="ko-KR" sz="1800" dirty="0" smtClean="0">
                <a:latin typeface="+mn-lt"/>
              </a:rPr>
              <a:t>. 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ko-KR" altLang="en-US" sz="1800" dirty="0" smtClean="0">
                <a:latin typeface="+mn-lt"/>
              </a:rPr>
              <a:t>정기 교육도 중요하지만 </a:t>
            </a:r>
            <a:r>
              <a:rPr lang="en-US" altLang="ko-KR" sz="1800" dirty="0" smtClean="0">
                <a:latin typeface="+mn-lt"/>
              </a:rPr>
              <a:t>[</a:t>
            </a:r>
            <a:r>
              <a:rPr lang="ko-KR" altLang="en-US" sz="1800" dirty="0" smtClean="0">
                <a:latin typeface="+mn-lt"/>
              </a:rPr>
              <a:t>자기주도 학습</a:t>
            </a:r>
            <a:r>
              <a:rPr lang="en-US" altLang="ko-KR" sz="1800" dirty="0" smtClean="0">
                <a:latin typeface="+mn-lt"/>
              </a:rPr>
              <a:t>(Self-directed learning)] </a:t>
            </a:r>
            <a:r>
              <a:rPr lang="ko-KR" altLang="en-US" sz="1800" dirty="0" smtClean="0">
                <a:latin typeface="+mn-lt"/>
              </a:rPr>
              <a:t>을 중심으로 지식 목표를 달성해야 합니다</a:t>
            </a:r>
            <a:r>
              <a:rPr lang="en-US" altLang="ko-KR" sz="1800" dirty="0" smtClean="0">
                <a:latin typeface="+mn-lt"/>
              </a:rPr>
              <a:t>. </a:t>
            </a:r>
          </a:p>
        </p:txBody>
      </p:sp>
      <p:pic>
        <p:nvPicPr>
          <p:cNvPr id="4" name="Picture 2" descr="E:\Temp\DSC02620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724250" y="2364576"/>
            <a:ext cx="3600500" cy="24111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617468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9.1 </a:t>
            </a:r>
            <a:r>
              <a:rPr lang="ko-KR" altLang="en-US" dirty="0" smtClean="0"/>
              <a:t>복사하여 이미지로 붙이기  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도형으로 그린 그림을 이미지로 저장하면 그림에 다양한 효과를 주는 등 쉽게 다룰 수 있습니다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en-US" altLang="ko-KR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이럴 경우 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“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복사한 후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그림으로 붙여 넣기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”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를 하면 매우 편리합니다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r>
              <a:rPr lang="ko-KR" alt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컨텍스트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메뉴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오른쪽 버튼 클릭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)  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Wingdings" panose="05000000000000000000" pitchFamily="2" charset="2"/>
              </a:rPr>
              <a:t> “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Wingdings" panose="05000000000000000000" pitchFamily="2" charset="2"/>
              </a:rPr>
              <a:t>붙여 넣기 옵션 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Wingdings" panose="05000000000000000000" pitchFamily="2" charset="2"/>
              </a:rPr>
              <a:t>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Wingdings" panose="05000000000000000000" pitchFamily="2" charset="2"/>
              </a:rPr>
              <a:t>그림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Wingdings" panose="05000000000000000000" pitchFamily="2" charset="2"/>
              </a:rPr>
              <a:t>”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Wingdings" panose="05000000000000000000" pitchFamily="2" charset="2"/>
              </a:rPr>
              <a:t>을 선택합니다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Wingdings" panose="05000000000000000000" pitchFamily="2" charset="2"/>
              </a:rPr>
              <a:t> </a:t>
            </a:r>
            <a:endParaRPr lang="en-US" altLang="ko-KR" dirty="0" smtClean="0">
              <a:solidFill>
                <a:schemeClr val="tx1">
                  <a:lumMod val="75000"/>
                  <a:lumOff val="25000"/>
                </a:schemeClr>
              </a:solidFill>
              <a:sym typeface="Wingdings" panose="05000000000000000000" pitchFamily="2" charset="2"/>
            </a:endParaRPr>
          </a:p>
        </p:txBody>
      </p:sp>
      <p:sp>
        <p:nvSpPr>
          <p:cNvPr id="7" name="모서리가 둥근 직사각형 6"/>
          <p:cNvSpPr/>
          <p:nvPr/>
        </p:nvSpPr>
        <p:spPr bwMode="auto">
          <a:xfrm>
            <a:off x="3364200" y="2348850"/>
            <a:ext cx="2160300" cy="3672510"/>
          </a:xfrm>
          <a:prstGeom prst="roundRect">
            <a:avLst>
              <a:gd name="adj" fmla="val 1867"/>
            </a:avLst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65000"/>
                <a:lumOff val="35000"/>
              </a:schemeClr>
            </a:solidFill>
            <a:round/>
            <a:headEnd/>
            <a:tailEnd/>
          </a:ln>
          <a:effectLst/>
        </p:spPr>
        <p:txBody>
          <a:bodyPr wrap="square" rtlCol="0" anchor="b">
            <a:noAutofit/>
          </a:bodyPr>
          <a:lstStyle/>
          <a:p>
            <a:pPr algn="ctr" eaLnBrk="0" latinLnBrk="0" hangingPunct="0">
              <a:spcBef>
                <a:spcPts val="600"/>
              </a:spcBef>
              <a:buClr>
                <a:srgbClr val="000000"/>
              </a:buClr>
            </a:pPr>
            <a:r>
              <a:rPr lang="en-US" altLang="ko-KR" b="0" dirty="0" smtClean="0">
                <a:latin typeface="Optima" pitchFamily="2" charset="2"/>
              </a:rPr>
              <a:t>SeekRoad CRUD </a:t>
            </a:r>
            <a:r>
              <a:rPr lang="ko-KR" altLang="en-US" b="0" dirty="0" smtClean="0">
                <a:latin typeface="Optima" pitchFamily="2" charset="2"/>
              </a:rPr>
              <a:t>서비스 레이</a:t>
            </a:r>
            <a:r>
              <a:rPr lang="ko-KR" altLang="en-US" b="0" dirty="0">
                <a:latin typeface="Optima" pitchFamily="2" charset="2"/>
              </a:rPr>
              <a:t>어</a:t>
            </a:r>
            <a:endParaRPr lang="ko-KR" altLang="en-US" b="0" dirty="0" smtClean="0">
              <a:latin typeface="Optima" pitchFamily="2" charset="2"/>
            </a:endParaRPr>
          </a:p>
        </p:txBody>
      </p:sp>
      <p:sp>
        <p:nvSpPr>
          <p:cNvPr id="8" name="직사각형 7"/>
          <p:cNvSpPr/>
          <p:nvPr/>
        </p:nvSpPr>
        <p:spPr bwMode="auto">
          <a:xfrm>
            <a:off x="3580230" y="2564880"/>
            <a:ext cx="1728240" cy="43206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100" b="0" dirty="0" smtClean="0">
                <a:latin typeface="Optima" pitchFamily="2" charset="2"/>
              </a:rPr>
              <a:t>&lt;&lt;layer&gt;&gt;</a:t>
            </a:r>
          </a:p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100" b="0" dirty="0" smtClean="0">
                <a:latin typeface="Optima" pitchFamily="2" charset="2"/>
              </a:rPr>
              <a:t>Service Publishing</a:t>
            </a:r>
            <a:endParaRPr lang="en-US" altLang="ko-KR" sz="1100" b="0" dirty="0">
              <a:latin typeface="Optima" pitchFamily="2" charset="2"/>
            </a:endParaRPr>
          </a:p>
        </p:txBody>
      </p:sp>
      <p:sp>
        <p:nvSpPr>
          <p:cNvPr id="9" name="직사각형 8"/>
          <p:cNvSpPr/>
          <p:nvPr/>
        </p:nvSpPr>
        <p:spPr bwMode="auto">
          <a:xfrm>
            <a:off x="3580230" y="3356990"/>
            <a:ext cx="1728240" cy="43206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100" b="0" dirty="0" smtClean="0">
                <a:latin typeface="Optima" pitchFamily="2" charset="2"/>
              </a:rPr>
              <a:t>&lt;&lt;layer&gt;&gt;</a:t>
            </a:r>
          </a:p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100" b="0" dirty="0" smtClean="0">
                <a:latin typeface="Optima" pitchFamily="2" charset="2"/>
              </a:rPr>
              <a:t>Business Component</a:t>
            </a:r>
            <a:endParaRPr lang="en-US" altLang="ko-KR" sz="1100" b="0" dirty="0">
              <a:latin typeface="Optima" pitchFamily="2" charset="2"/>
            </a:endParaRPr>
          </a:p>
        </p:txBody>
      </p:sp>
      <p:sp>
        <p:nvSpPr>
          <p:cNvPr id="10" name="직사각형 9"/>
          <p:cNvSpPr/>
          <p:nvPr/>
        </p:nvSpPr>
        <p:spPr bwMode="auto">
          <a:xfrm>
            <a:off x="3580230" y="4437140"/>
            <a:ext cx="1728240" cy="43206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100" b="0" dirty="0" smtClean="0">
                <a:latin typeface="Optima" pitchFamily="2" charset="2"/>
              </a:rPr>
              <a:t>&lt;&lt;layer&gt;&gt;</a:t>
            </a:r>
          </a:p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100" b="0" dirty="0" smtClean="0">
                <a:latin typeface="Optima" pitchFamily="2" charset="2"/>
              </a:rPr>
              <a:t>Resource Access</a:t>
            </a:r>
            <a:endParaRPr lang="en-US" altLang="ko-KR" sz="1100" b="0" dirty="0">
              <a:latin typeface="Optima" pitchFamily="2" charset="2"/>
            </a:endParaRPr>
          </a:p>
        </p:txBody>
      </p:sp>
      <p:sp>
        <p:nvSpPr>
          <p:cNvPr id="11" name="직사각형 10"/>
          <p:cNvSpPr/>
          <p:nvPr/>
        </p:nvSpPr>
        <p:spPr bwMode="auto">
          <a:xfrm>
            <a:off x="3580230" y="5229250"/>
            <a:ext cx="1728240" cy="43206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100" b="0" dirty="0" smtClean="0">
                <a:latin typeface="Optima" pitchFamily="2" charset="2"/>
              </a:rPr>
              <a:t>&lt;&lt;layer&gt;&gt;</a:t>
            </a:r>
          </a:p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100" b="0" dirty="0" smtClean="0">
                <a:latin typeface="Optima" pitchFamily="2" charset="2"/>
              </a:rPr>
              <a:t>Resource</a:t>
            </a:r>
            <a:endParaRPr lang="en-US" altLang="ko-KR" sz="1100" b="0" dirty="0">
              <a:latin typeface="Optima" pitchFamily="2" charset="2"/>
            </a:endParaRPr>
          </a:p>
        </p:txBody>
      </p:sp>
      <p:cxnSp>
        <p:nvCxnSpPr>
          <p:cNvPr id="12" name="직선 화살표 연결선 11"/>
          <p:cNvCxnSpPr>
            <a:stCxn id="8" idx="2"/>
            <a:endCxn id="9" idx="0"/>
          </p:cNvCxnSpPr>
          <p:nvPr/>
        </p:nvCxnSpPr>
        <p:spPr bwMode="auto">
          <a:xfrm>
            <a:off x="4444350" y="2996940"/>
            <a:ext cx="0" cy="360050"/>
          </a:xfrm>
          <a:prstGeom prst="straightConnector1">
            <a:avLst/>
          </a:prstGeom>
          <a:noFill/>
          <a:ln w="15875">
            <a:solidFill>
              <a:schemeClr val="tx1">
                <a:lumMod val="75000"/>
                <a:lumOff val="25000"/>
              </a:schemeClr>
            </a:solidFill>
            <a:prstDash val="dash"/>
            <a:round/>
            <a:headEnd/>
            <a:tailEnd type="arrow" w="sm" len="med"/>
          </a:ln>
          <a:effectLst/>
        </p:spPr>
      </p:cxnSp>
      <p:cxnSp>
        <p:nvCxnSpPr>
          <p:cNvPr id="13" name="직선 화살표 연결선 12"/>
          <p:cNvCxnSpPr>
            <a:stCxn id="9" idx="2"/>
            <a:endCxn id="10" idx="0"/>
          </p:cNvCxnSpPr>
          <p:nvPr/>
        </p:nvCxnSpPr>
        <p:spPr bwMode="auto">
          <a:xfrm>
            <a:off x="4444350" y="3789050"/>
            <a:ext cx="0" cy="648090"/>
          </a:xfrm>
          <a:prstGeom prst="straightConnector1">
            <a:avLst/>
          </a:prstGeom>
          <a:noFill/>
          <a:ln w="15875">
            <a:solidFill>
              <a:schemeClr val="tx1">
                <a:lumMod val="75000"/>
                <a:lumOff val="25000"/>
              </a:schemeClr>
            </a:solidFill>
            <a:prstDash val="dash"/>
            <a:round/>
            <a:headEnd/>
            <a:tailEnd type="arrow" w="sm" len="med"/>
          </a:ln>
          <a:effectLst/>
        </p:spPr>
      </p:cxnSp>
      <p:cxnSp>
        <p:nvCxnSpPr>
          <p:cNvPr id="14" name="직선 화살표 연결선 13"/>
          <p:cNvCxnSpPr>
            <a:endCxn id="11" idx="0"/>
          </p:cNvCxnSpPr>
          <p:nvPr/>
        </p:nvCxnSpPr>
        <p:spPr bwMode="auto">
          <a:xfrm>
            <a:off x="4444350" y="4653170"/>
            <a:ext cx="0" cy="576080"/>
          </a:xfrm>
          <a:prstGeom prst="straightConnector1">
            <a:avLst/>
          </a:prstGeom>
          <a:noFill/>
          <a:ln w="15875">
            <a:solidFill>
              <a:schemeClr val="tx1">
                <a:lumMod val="75000"/>
                <a:lumOff val="25000"/>
              </a:schemeClr>
            </a:solidFill>
            <a:prstDash val="dash"/>
            <a:round/>
            <a:headEnd/>
            <a:tailEnd type="arrow" w="sm" len="med"/>
          </a:ln>
          <a:effectLst/>
        </p:spPr>
      </p:cxnSp>
      <p:sp>
        <p:nvSpPr>
          <p:cNvPr id="15" name="직사각형 14"/>
          <p:cNvSpPr/>
          <p:nvPr/>
        </p:nvSpPr>
        <p:spPr bwMode="auto">
          <a:xfrm>
            <a:off x="627820" y="2348850"/>
            <a:ext cx="2088290" cy="158422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endParaRPr lang="ko-KR" altLang="en-US" sz="1100" b="0" dirty="0">
              <a:latin typeface="Optima" pitchFamily="2" charset="2"/>
            </a:endParaRPr>
          </a:p>
        </p:txBody>
      </p:sp>
      <p:sp>
        <p:nvSpPr>
          <p:cNvPr id="16" name="직사각형 15"/>
          <p:cNvSpPr/>
          <p:nvPr/>
        </p:nvSpPr>
        <p:spPr bwMode="auto">
          <a:xfrm>
            <a:off x="699830" y="3501010"/>
            <a:ext cx="1080150" cy="3600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100" b="0" dirty="0" err="1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JVM</a:t>
            </a:r>
            <a:endParaRPr lang="ko-KR" altLang="en-US" sz="1100" b="0" dirty="0" smtClean="0">
              <a:solidFill>
                <a:srgbClr val="000000">
                  <a:lumMod val="65000"/>
                  <a:lumOff val="35000"/>
                </a:srgbClr>
              </a:solidFill>
              <a:latin typeface="Optima" pitchFamily="2" charset="2"/>
            </a:endParaRPr>
          </a:p>
        </p:txBody>
      </p:sp>
      <p:sp>
        <p:nvSpPr>
          <p:cNvPr id="17" name="직사각형 16"/>
          <p:cNvSpPr/>
          <p:nvPr/>
        </p:nvSpPr>
        <p:spPr bwMode="auto">
          <a:xfrm>
            <a:off x="699830" y="3140960"/>
            <a:ext cx="1080150" cy="3600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100" b="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Jersey</a:t>
            </a:r>
          </a:p>
        </p:txBody>
      </p:sp>
      <p:sp>
        <p:nvSpPr>
          <p:cNvPr id="18" name="직사각형 17"/>
          <p:cNvSpPr/>
          <p:nvPr/>
        </p:nvSpPr>
        <p:spPr bwMode="auto">
          <a:xfrm>
            <a:off x="1779980" y="3140960"/>
            <a:ext cx="864120" cy="7201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100" b="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Java</a:t>
            </a:r>
            <a:endParaRPr lang="ko-KR" altLang="en-US" sz="1100" b="0" dirty="0" smtClean="0">
              <a:solidFill>
                <a:srgbClr val="000000">
                  <a:lumMod val="65000"/>
                  <a:lumOff val="35000"/>
                </a:srgbClr>
              </a:solidFill>
              <a:latin typeface="Optima" pitchFamily="2" charset="2"/>
            </a:endParaRPr>
          </a:p>
        </p:txBody>
      </p:sp>
      <p:sp>
        <p:nvSpPr>
          <p:cNvPr id="19" name="직사각형 18"/>
          <p:cNvSpPr/>
          <p:nvPr/>
        </p:nvSpPr>
        <p:spPr bwMode="auto">
          <a:xfrm>
            <a:off x="699830" y="2420860"/>
            <a:ext cx="1080150" cy="720100"/>
          </a:xfrm>
          <a:prstGeom prst="rect">
            <a:avLst/>
          </a:prstGeom>
          <a:solidFill>
            <a:srgbClr val="F2F1E2"/>
          </a:solidFill>
          <a:ln w="1270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100" b="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Resource Object</a:t>
            </a:r>
          </a:p>
        </p:txBody>
      </p:sp>
      <p:sp>
        <p:nvSpPr>
          <p:cNvPr id="20" name="직사각형 19"/>
          <p:cNvSpPr/>
          <p:nvPr/>
        </p:nvSpPr>
        <p:spPr bwMode="auto">
          <a:xfrm>
            <a:off x="1779980" y="2420860"/>
            <a:ext cx="864120" cy="720100"/>
          </a:xfrm>
          <a:prstGeom prst="rect">
            <a:avLst/>
          </a:prstGeom>
          <a:solidFill>
            <a:srgbClr val="F2F1E2"/>
          </a:solidFill>
          <a:ln w="1270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100" b="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Resource Object Model</a:t>
            </a:r>
            <a:endParaRPr lang="ko-KR" altLang="en-US" sz="1100" b="0" dirty="0" smtClean="0">
              <a:solidFill>
                <a:srgbClr val="000000">
                  <a:lumMod val="65000"/>
                  <a:lumOff val="35000"/>
                </a:srgbClr>
              </a:solidFill>
              <a:latin typeface="Optima" pitchFamily="2" charset="2"/>
            </a:endParaRPr>
          </a:p>
        </p:txBody>
      </p:sp>
      <p:sp>
        <p:nvSpPr>
          <p:cNvPr id="21" name="직사각형 20"/>
          <p:cNvSpPr/>
          <p:nvPr/>
        </p:nvSpPr>
        <p:spPr bwMode="auto">
          <a:xfrm>
            <a:off x="627820" y="4437140"/>
            <a:ext cx="2088290" cy="158422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endParaRPr lang="ko-KR" altLang="en-US" sz="1100" b="0" dirty="0">
              <a:latin typeface="Optima" pitchFamily="2" charset="2"/>
            </a:endParaRPr>
          </a:p>
        </p:txBody>
      </p:sp>
      <p:sp>
        <p:nvSpPr>
          <p:cNvPr id="22" name="직사각형 21"/>
          <p:cNvSpPr/>
          <p:nvPr/>
        </p:nvSpPr>
        <p:spPr bwMode="auto">
          <a:xfrm>
            <a:off x="699830" y="5229250"/>
            <a:ext cx="1080150" cy="7201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100" b="0" dirty="0" err="1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MariaDB</a:t>
            </a:r>
            <a:endParaRPr lang="ko-KR" altLang="en-US" sz="1100" b="0" dirty="0" smtClean="0">
              <a:solidFill>
                <a:srgbClr val="000000">
                  <a:lumMod val="65000"/>
                  <a:lumOff val="35000"/>
                </a:srgbClr>
              </a:solidFill>
              <a:latin typeface="Optima" pitchFamily="2" charset="2"/>
            </a:endParaRPr>
          </a:p>
        </p:txBody>
      </p:sp>
      <p:sp>
        <p:nvSpPr>
          <p:cNvPr id="23" name="직사각형 22"/>
          <p:cNvSpPr/>
          <p:nvPr/>
        </p:nvSpPr>
        <p:spPr bwMode="auto">
          <a:xfrm>
            <a:off x="1779980" y="5229250"/>
            <a:ext cx="864120" cy="7201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100" b="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SQL</a:t>
            </a:r>
            <a:endParaRPr lang="ko-KR" altLang="en-US" sz="1100" b="0" dirty="0" smtClean="0">
              <a:solidFill>
                <a:srgbClr val="000000">
                  <a:lumMod val="65000"/>
                  <a:lumOff val="35000"/>
                </a:srgbClr>
              </a:solidFill>
              <a:latin typeface="Optima" pitchFamily="2" charset="2"/>
            </a:endParaRPr>
          </a:p>
        </p:txBody>
      </p:sp>
      <p:sp>
        <p:nvSpPr>
          <p:cNvPr id="24" name="직사각형 23"/>
          <p:cNvSpPr/>
          <p:nvPr/>
        </p:nvSpPr>
        <p:spPr bwMode="auto">
          <a:xfrm>
            <a:off x="699830" y="4509150"/>
            <a:ext cx="1080150" cy="720100"/>
          </a:xfrm>
          <a:prstGeom prst="rect">
            <a:avLst/>
          </a:prstGeom>
          <a:solidFill>
            <a:srgbClr val="F2F1E2"/>
          </a:solidFill>
          <a:ln w="12700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100" b="0" dirty="0" err="1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DDL</a:t>
            </a:r>
            <a:endParaRPr lang="en-US" altLang="ko-KR" sz="1100" b="0" dirty="0" smtClean="0">
              <a:solidFill>
                <a:srgbClr val="000000">
                  <a:lumMod val="65000"/>
                  <a:lumOff val="35000"/>
                </a:srgbClr>
              </a:solidFill>
              <a:latin typeface="Optima" pitchFamily="2" charset="2"/>
            </a:endParaRPr>
          </a:p>
        </p:txBody>
      </p:sp>
      <p:sp>
        <p:nvSpPr>
          <p:cNvPr id="25" name="직사각형 24"/>
          <p:cNvSpPr/>
          <p:nvPr/>
        </p:nvSpPr>
        <p:spPr bwMode="auto">
          <a:xfrm>
            <a:off x="1779980" y="4509150"/>
            <a:ext cx="864120" cy="720100"/>
          </a:xfrm>
          <a:prstGeom prst="rect">
            <a:avLst/>
          </a:prstGeom>
          <a:solidFill>
            <a:srgbClr val="F2F1E2"/>
          </a:solidFill>
          <a:ln w="12700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100" b="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Data Model</a:t>
            </a:r>
            <a:endParaRPr lang="ko-KR" altLang="en-US" sz="1100" b="0" dirty="0" smtClean="0">
              <a:solidFill>
                <a:srgbClr val="000000">
                  <a:lumMod val="65000"/>
                  <a:lumOff val="35000"/>
                </a:srgbClr>
              </a:solidFill>
              <a:latin typeface="Optima" pitchFamily="2" charset="2"/>
            </a:endParaRPr>
          </a:p>
        </p:txBody>
      </p:sp>
      <p:sp>
        <p:nvSpPr>
          <p:cNvPr id="26" name="직사각형 25"/>
          <p:cNvSpPr/>
          <p:nvPr/>
        </p:nvSpPr>
        <p:spPr bwMode="auto">
          <a:xfrm>
            <a:off x="3580231" y="2564880"/>
            <a:ext cx="72010" cy="432060"/>
          </a:xfrm>
          <a:prstGeom prst="rect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27" name="직사각형 26"/>
          <p:cNvSpPr/>
          <p:nvPr/>
        </p:nvSpPr>
        <p:spPr bwMode="auto">
          <a:xfrm>
            <a:off x="2644100" y="2564880"/>
            <a:ext cx="72010" cy="432060"/>
          </a:xfrm>
          <a:prstGeom prst="rect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endParaRPr lang="ko-KR" altLang="en-US" smtClean="0">
              <a:latin typeface="Optima" pitchFamily="2" charset="2"/>
            </a:endParaRPr>
          </a:p>
        </p:txBody>
      </p:sp>
      <p:cxnSp>
        <p:nvCxnSpPr>
          <p:cNvPr id="28" name="직선 화살표 연결선 27"/>
          <p:cNvCxnSpPr>
            <a:stCxn id="26" idx="1"/>
            <a:endCxn id="27" idx="3"/>
          </p:cNvCxnSpPr>
          <p:nvPr/>
        </p:nvCxnSpPr>
        <p:spPr bwMode="auto">
          <a:xfrm flipH="1">
            <a:off x="2716110" y="2780910"/>
            <a:ext cx="864121" cy="0"/>
          </a:xfrm>
          <a:prstGeom prst="straightConnector1">
            <a:avLst/>
          </a:prstGeom>
          <a:noFill/>
          <a:ln w="12700">
            <a:solidFill>
              <a:srgbClr val="666666"/>
            </a:solidFill>
            <a:round/>
            <a:headEnd/>
            <a:tailEnd type="arrow"/>
          </a:ln>
          <a:effectLst/>
        </p:spPr>
      </p:cxnSp>
      <p:sp>
        <p:nvSpPr>
          <p:cNvPr id="29" name="직사각형 28"/>
          <p:cNvSpPr/>
          <p:nvPr/>
        </p:nvSpPr>
        <p:spPr bwMode="auto">
          <a:xfrm>
            <a:off x="2716110" y="2564880"/>
            <a:ext cx="864120" cy="216030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 w="12700">
            <a:noFill/>
            <a:round/>
            <a:headEnd/>
            <a:tailEnd/>
          </a:ln>
          <a:effectLst/>
        </p:spPr>
        <p:txBody>
          <a:bodyPr wrap="square" lIns="0" rIns="0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000" b="0" dirty="0" smtClean="0">
                <a:latin typeface="Optima" pitchFamily="2" charset="2"/>
              </a:rPr>
              <a:t>&lt;&lt;close-up&gt;&gt;</a:t>
            </a:r>
            <a:endParaRPr lang="ko-KR" altLang="en-US" sz="1000" b="0" dirty="0" smtClean="0">
              <a:latin typeface="Optima" pitchFamily="2" charset="2"/>
            </a:endParaRPr>
          </a:p>
        </p:txBody>
      </p:sp>
      <p:sp>
        <p:nvSpPr>
          <p:cNvPr id="30" name="직사각형 29"/>
          <p:cNvSpPr/>
          <p:nvPr/>
        </p:nvSpPr>
        <p:spPr bwMode="auto">
          <a:xfrm>
            <a:off x="3580231" y="5229250"/>
            <a:ext cx="72010" cy="432060"/>
          </a:xfrm>
          <a:prstGeom prst="rect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31" name="직사각형 30"/>
          <p:cNvSpPr/>
          <p:nvPr/>
        </p:nvSpPr>
        <p:spPr bwMode="auto">
          <a:xfrm>
            <a:off x="2644100" y="5229250"/>
            <a:ext cx="72010" cy="432060"/>
          </a:xfrm>
          <a:prstGeom prst="rect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endParaRPr lang="ko-KR" altLang="en-US" smtClean="0">
              <a:latin typeface="Optima" pitchFamily="2" charset="2"/>
            </a:endParaRPr>
          </a:p>
        </p:txBody>
      </p:sp>
      <p:cxnSp>
        <p:nvCxnSpPr>
          <p:cNvPr id="32" name="직선 화살표 연결선 31"/>
          <p:cNvCxnSpPr>
            <a:stCxn id="30" idx="1"/>
            <a:endCxn id="31" idx="3"/>
          </p:cNvCxnSpPr>
          <p:nvPr/>
        </p:nvCxnSpPr>
        <p:spPr bwMode="auto">
          <a:xfrm flipH="1">
            <a:off x="2716110" y="5445280"/>
            <a:ext cx="864121" cy="0"/>
          </a:xfrm>
          <a:prstGeom prst="straightConnector1">
            <a:avLst/>
          </a:prstGeom>
          <a:noFill/>
          <a:ln w="12700">
            <a:solidFill>
              <a:srgbClr val="666666"/>
            </a:solidFill>
            <a:round/>
            <a:headEnd/>
            <a:tailEnd type="arrow"/>
          </a:ln>
          <a:effectLst/>
        </p:spPr>
      </p:cxnSp>
      <p:sp>
        <p:nvSpPr>
          <p:cNvPr id="33" name="직사각형 32"/>
          <p:cNvSpPr/>
          <p:nvPr/>
        </p:nvSpPr>
        <p:spPr bwMode="auto">
          <a:xfrm>
            <a:off x="2716110" y="5229250"/>
            <a:ext cx="864120" cy="216030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 w="12700">
            <a:noFill/>
            <a:round/>
            <a:headEnd/>
            <a:tailEnd/>
          </a:ln>
          <a:effectLst/>
        </p:spPr>
        <p:txBody>
          <a:bodyPr wrap="square" lIns="0" rIns="0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000" b="0" dirty="0" smtClean="0">
                <a:latin typeface="Optima" pitchFamily="2" charset="2"/>
              </a:rPr>
              <a:t>&lt;&lt;close-up&gt;&gt;</a:t>
            </a:r>
            <a:endParaRPr lang="ko-KR" altLang="en-US" sz="1000" b="0" dirty="0" smtClean="0">
              <a:latin typeface="Optima" pitchFamily="2" charset="2"/>
            </a:endParaRPr>
          </a:p>
        </p:txBody>
      </p:sp>
      <p:sp>
        <p:nvSpPr>
          <p:cNvPr id="34" name="직사각형 33"/>
          <p:cNvSpPr/>
          <p:nvPr/>
        </p:nvSpPr>
        <p:spPr bwMode="auto">
          <a:xfrm>
            <a:off x="5236459" y="3356990"/>
            <a:ext cx="72010" cy="432060"/>
          </a:xfrm>
          <a:prstGeom prst="rect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35" name="직사각형 34"/>
          <p:cNvSpPr/>
          <p:nvPr/>
        </p:nvSpPr>
        <p:spPr bwMode="auto">
          <a:xfrm>
            <a:off x="5236459" y="4437140"/>
            <a:ext cx="72010" cy="432060"/>
          </a:xfrm>
          <a:prstGeom prst="rect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endParaRPr lang="ko-KR" altLang="en-US" smtClean="0">
              <a:latin typeface="Optima" pitchFamily="2" charset="2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2540" y="3717040"/>
            <a:ext cx="1656229" cy="238382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4850" y="2349500"/>
            <a:ext cx="2465961" cy="1871610"/>
          </a:xfrm>
          <a:prstGeom prst="rect">
            <a:avLst/>
          </a:prstGeom>
          <a:noFill/>
          <a:ln w="15875">
            <a:solidFill>
              <a:schemeClr val="tx1">
                <a:lumMod val="65000"/>
                <a:lumOff val="3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폭발 1 2"/>
          <p:cNvSpPr/>
          <p:nvPr/>
        </p:nvSpPr>
        <p:spPr bwMode="auto">
          <a:xfrm>
            <a:off x="5553985" y="3501010"/>
            <a:ext cx="864120" cy="360050"/>
          </a:xfrm>
          <a:prstGeom prst="irregularSeal1">
            <a:avLst/>
          </a:prstGeom>
          <a:solidFill>
            <a:srgbClr val="FFC000"/>
          </a:solidFill>
          <a:ln w="9525">
            <a:solidFill>
              <a:schemeClr val="bg1">
                <a:lumMod val="50000"/>
              </a:schemeClr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endParaRPr lang="ko-KR" altLang="en-US" sz="1000" b="0" dirty="0" smtClean="0">
              <a:latin typeface="Optima" pitchFamily="2" charset="2"/>
            </a:endParaRPr>
          </a:p>
        </p:txBody>
      </p:sp>
      <p:sp>
        <p:nvSpPr>
          <p:cNvPr id="4" name="타원 3"/>
          <p:cNvSpPr/>
          <p:nvPr/>
        </p:nvSpPr>
        <p:spPr bwMode="auto">
          <a:xfrm>
            <a:off x="6316610" y="4293120"/>
            <a:ext cx="432060" cy="432060"/>
          </a:xfrm>
          <a:prstGeom prst="ellipse">
            <a:avLst/>
          </a:prstGeom>
          <a:noFill/>
          <a:ln w="19050">
            <a:solidFill>
              <a:srgbClr val="C00000"/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endParaRPr lang="ko-KR" altLang="en-US" sz="1000" b="0" dirty="0" smtClean="0">
              <a:latin typeface="Optima" pitchFamily="2" charset="2"/>
            </a:endParaRPr>
          </a:p>
        </p:txBody>
      </p:sp>
      <p:sp>
        <p:nvSpPr>
          <p:cNvPr id="37" name="Freeform 4"/>
          <p:cNvSpPr>
            <a:spLocks/>
          </p:cNvSpPr>
          <p:nvPr/>
        </p:nvSpPr>
        <p:spPr bwMode="auto">
          <a:xfrm rot="5400000" flipH="1" flipV="1">
            <a:off x="7845007" y="3988893"/>
            <a:ext cx="722313" cy="1474787"/>
          </a:xfrm>
          <a:custGeom>
            <a:avLst/>
            <a:gdLst/>
            <a:ahLst/>
            <a:cxnLst>
              <a:cxn ang="0">
                <a:pos x="556" y="2"/>
              </a:cxn>
              <a:cxn ang="0">
                <a:pos x="137" y="257"/>
              </a:cxn>
              <a:cxn ang="0">
                <a:pos x="300" y="720"/>
              </a:cxn>
              <a:cxn ang="0">
                <a:pos x="240" y="816"/>
              </a:cxn>
              <a:cxn ang="0">
                <a:pos x="640" y="750"/>
              </a:cxn>
              <a:cxn ang="0">
                <a:pos x="527" y="387"/>
              </a:cxn>
              <a:cxn ang="0">
                <a:pos x="466" y="486"/>
              </a:cxn>
              <a:cxn ang="0">
                <a:pos x="556" y="2"/>
              </a:cxn>
            </a:cxnLst>
            <a:rect l="0" t="0" r="r" b="b"/>
            <a:pathLst>
              <a:path w="640" h="816">
                <a:moveTo>
                  <a:pt x="556" y="2"/>
                </a:moveTo>
                <a:cubicBezTo>
                  <a:pt x="563" y="4"/>
                  <a:pt x="274" y="6"/>
                  <a:pt x="137" y="257"/>
                </a:cubicBezTo>
                <a:cubicBezTo>
                  <a:pt x="0" y="508"/>
                  <a:pt x="306" y="720"/>
                  <a:pt x="300" y="720"/>
                </a:cubicBezTo>
                <a:cubicBezTo>
                  <a:pt x="304" y="725"/>
                  <a:pt x="246" y="780"/>
                  <a:pt x="240" y="816"/>
                </a:cubicBezTo>
                <a:cubicBezTo>
                  <a:pt x="444" y="786"/>
                  <a:pt x="632" y="757"/>
                  <a:pt x="640" y="750"/>
                </a:cubicBezTo>
                <a:cubicBezTo>
                  <a:pt x="538" y="606"/>
                  <a:pt x="527" y="387"/>
                  <a:pt x="527" y="387"/>
                </a:cubicBezTo>
                <a:cubicBezTo>
                  <a:pt x="522" y="388"/>
                  <a:pt x="478" y="510"/>
                  <a:pt x="466" y="486"/>
                </a:cubicBezTo>
                <a:cubicBezTo>
                  <a:pt x="28" y="92"/>
                  <a:pt x="557" y="0"/>
                  <a:pt x="556" y="2"/>
                </a:cubicBezTo>
                <a:close/>
              </a:path>
            </a:pathLst>
          </a:custGeom>
          <a:gradFill rotWithShape="1">
            <a:gsLst>
              <a:gs pos="0">
                <a:schemeClr val="bg1">
                  <a:lumMod val="95000"/>
                </a:schemeClr>
              </a:gs>
              <a:gs pos="100000">
                <a:schemeClr val="tx1">
                  <a:lumMod val="50000"/>
                  <a:lumOff val="50000"/>
                </a:scheme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>
            <a:outerShdw dist="17961" dir="2700000" algn="ctr" rotWithShape="0">
              <a:schemeClr val="bg2">
                <a:lumMod val="65000"/>
              </a:schemeClr>
            </a:outerShdw>
          </a:effectLst>
        </p:spPr>
        <p:txBody>
          <a:bodyPr/>
          <a:lstStyle/>
          <a:p>
            <a:endParaRPr lang="ko-KR" altLang="en-US" dirty="0"/>
          </a:p>
        </p:txBody>
      </p:sp>
      <p:sp>
        <p:nvSpPr>
          <p:cNvPr id="38" name="직사각형 37"/>
          <p:cNvSpPr/>
          <p:nvPr/>
        </p:nvSpPr>
        <p:spPr bwMode="auto">
          <a:xfrm>
            <a:off x="7702007" y="5025413"/>
            <a:ext cx="1080150" cy="288040"/>
          </a:xfrm>
          <a:prstGeom prst="rect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sz="1300" dirty="0" smtClean="0">
                <a:solidFill>
                  <a:srgbClr val="C00000"/>
                </a:solidFill>
                <a:latin typeface="Optima" pitchFamily="2" charset="2"/>
              </a:rPr>
              <a:t>이미지로 복사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8970" y="4941210"/>
            <a:ext cx="1778652" cy="1357422"/>
          </a:xfrm>
          <a:prstGeom prst="rect">
            <a:avLst/>
          </a:prstGeom>
          <a:noFill/>
          <a:ln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perspectiveFront" fov="5100000">
              <a:rot lat="0" lon="2100000" rev="0"/>
            </a:camera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71425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9.2 </a:t>
            </a:r>
            <a:r>
              <a:rPr lang="ko-KR" altLang="en-US" dirty="0" smtClean="0"/>
              <a:t>개요와 목차 구성 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Wingdings" panose="05000000000000000000" pitchFamily="2" charset="2"/>
              </a:rPr>
              <a:t>페이지 단위로 넘기면서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Wingdings" panose="05000000000000000000" pitchFamily="2" charset="2"/>
              </a:rPr>
              <a:t>페이지 타이틀을 조정하는 일은 매우 지루하며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Wingdings" panose="05000000000000000000" pitchFamily="2" charset="2"/>
              </a:rPr>
              <a:t>실수를 하기 쉬운 상황입니다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Wingdings" panose="05000000000000000000" pitchFamily="2" charset="2"/>
              </a:rPr>
              <a:t>이때 개요 기능을 활용합니다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Wingdings" panose="05000000000000000000" pitchFamily="2" charset="2"/>
              </a:rPr>
              <a:t>좌측 슬라이드 옆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Wingdings" panose="05000000000000000000" pitchFamily="2" charset="2"/>
              </a:rPr>
              <a:t>개요 선택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Wingdings" panose="05000000000000000000" pitchFamily="2" charset="2"/>
              </a:rPr>
              <a:t>축소 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Wingdings" panose="05000000000000000000" pitchFamily="2" charset="2"/>
              </a:rPr>
              <a:t>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Wingdings" panose="05000000000000000000" pitchFamily="2" charset="2"/>
              </a:rPr>
              <a:t>모두 축소를 선택합니다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Wingdings" panose="05000000000000000000" pitchFamily="2" charset="2"/>
              </a:rPr>
              <a:t>그러면 페이지의 제목을 한 눈에 보면서 시나리오를 조정할 수 있습니다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Wingdings" panose="05000000000000000000" pitchFamily="2" charset="2"/>
              </a:rPr>
              <a:t>목차를 편집할 때도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Wingdings" panose="05000000000000000000" pitchFamily="2" charset="2"/>
              </a:rPr>
              <a:t>개요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Wingdings" panose="05000000000000000000" pitchFamily="2" charset="2"/>
              </a:rPr>
              <a:t>(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Wingdings" panose="05000000000000000000" pitchFamily="2" charset="2"/>
              </a:rPr>
              <a:t>모두 축소 모드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Wingdings" panose="05000000000000000000" pitchFamily="2" charset="2"/>
              </a:rPr>
              <a:t>)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Wingdings" panose="05000000000000000000" pitchFamily="2" charset="2"/>
              </a:rPr>
              <a:t>를 보면서 편집할 수 있습니다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Wingdings" panose="05000000000000000000" pitchFamily="2" charset="2"/>
              </a:rPr>
              <a:t>.  </a:t>
            </a:r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50" y="2349500"/>
            <a:ext cx="2736379" cy="3455830"/>
          </a:xfrm>
          <a:prstGeom prst="round2DiagRect">
            <a:avLst>
              <a:gd name="adj1" fmla="val 23914"/>
              <a:gd name="adj2" fmla="val 0"/>
            </a:avLst>
          </a:prstGeom>
          <a:ln w="12700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9" name="그림 3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2315" y="2349500"/>
            <a:ext cx="2664370" cy="3455830"/>
          </a:xfrm>
          <a:prstGeom prst="round2DiagRect">
            <a:avLst>
              <a:gd name="adj1" fmla="val 22869"/>
              <a:gd name="adj2" fmla="val 0"/>
            </a:avLst>
          </a:prstGeom>
          <a:ln w="12700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0" name="그림 39"/>
          <p:cNvPicPr>
            <a:picLocks noChangeAspect="1"/>
          </p:cNvPicPr>
          <p:nvPr/>
        </p:nvPicPr>
        <p:blipFill>
          <a:blip r:embed="rId4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468" y="2349500"/>
            <a:ext cx="2615662" cy="3455830"/>
          </a:xfrm>
          <a:prstGeom prst="round2DiagRect">
            <a:avLst>
              <a:gd name="adj1" fmla="val 24670"/>
              <a:gd name="adj2" fmla="val 0"/>
            </a:avLst>
          </a:prstGeom>
          <a:ln w="12700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1" name="모서리가 둥근 직사각형 40"/>
          <p:cNvSpPr/>
          <p:nvPr/>
        </p:nvSpPr>
        <p:spPr bwMode="auto">
          <a:xfrm>
            <a:off x="4372340" y="3789050"/>
            <a:ext cx="2016280" cy="504070"/>
          </a:xfrm>
          <a:prstGeom prst="roundRect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endParaRPr lang="ko-KR" altLang="en-US" sz="1000" b="0" dirty="0" smtClean="0">
              <a:latin typeface="Optima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435431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9.3 </a:t>
            </a:r>
            <a:r>
              <a:rPr lang="ko-KR" altLang="en-US" dirty="0" smtClean="0"/>
              <a:t>템플릿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페이지 크기 조정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Wingdings" panose="05000000000000000000" pitchFamily="2" charset="2"/>
              </a:rPr>
              <a:t>페이지 크기를 지정할 수 있습니다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Wingdings" panose="05000000000000000000" pitchFamily="2" charset="2"/>
              </a:rPr>
              <a:t>디자인 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Wingdings" panose="05000000000000000000" pitchFamily="2" charset="2"/>
              </a:rPr>
              <a:t>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Wingdings" panose="05000000000000000000" pitchFamily="2" charset="2"/>
              </a:rPr>
              <a:t>페이지 설정 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Wingdings" panose="05000000000000000000" pitchFamily="2" charset="2"/>
              </a:rPr>
              <a:t>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Wingdings" panose="05000000000000000000" pitchFamily="2" charset="2"/>
              </a:rPr>
              <a:t>너비와 높이 조정 </a:t>
            </a:r>
            <a:endParaRPr lang="en-US" altLang="ko-KR" dirty="0" smtClean="0">
              <a:solidFill>
                <a:schemeClr val="tx1">
                  <a:lumMod val="75000"/>
                  <a:lumOff val="25000"/>
                </a:schemeClr>
              </a:solidFill>
              <a:sym typeface="Wingdings" panose="05000000000000000000" pitchFamily="2" charset="2"/>
            </a:endParaRPr>
          </a:p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Wingdings" panose="05000000000000000000" pitchFamily="2" charset="2"/>
              </a:rPr>
              <a:t>본 교재는 너비를 </a:t>
            </a:r>
            <a:r>
              <a:rPr lang="en-US" altLang="ko-KR" dirty="0" err="1" smtClean="0">
                <a:solidFill>
                  <a:schemeClr val="tx1">
                    <a:lumMod val="75000"/>
                    <a:lumOff val="25000"/>
                  </a:schemeClr>
                </a:solidFill>
                <a:sym typeface="Wingdings" panose="05000000000000000000" pitchFamily="2" charset="2"/>
              </a:rPr>
              <a:t>A4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Wingdings" panose="05000000000000000000" pitchFamily="2" charset="2"/>
              </a:rPr>
              <a:t>사이즈 기준인 </a:t>
            </a:r>
            <a:r>
              <a:rPr lang="en-US" altLang="ko-KR" dirty="0" err="1" smtClean="0">
                <a:solidFill>
                  <a:schemeClr val="tx1">
                    <a:lumMod val="75000"/>
                    <a:lumOff val="25000"/>
                  </a:schemeClr>
                </a:solidFill>
                <a:sym typeface="Wingdings" panose="05000000000000000000" pitchFamily="2" charset="2"/>
              </a:rPr>
              <a:t>25.4cm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Wingdings" panose="05000000000000000000" pitchFamily="2" charset="2"/>
              </a:rPr>
              <a:t>로 부터 확장하여 </a:t>
            </a:r>
            <a:r>
              <a:rPr lang="en-US" altLang="ko-KR" dirty="0" err="1" smtClean="0">
                <a:solidFill>
                  <a:schemeClr val="tx1">
                    <a:lumMod val="75000"/>
                    <a:lumOff val="25000"/>
                  </a:schemeClr>
                </a:solidFill>
                <a:sym typeface="Wingdings" panose="05000000000000000000" pitchFamily="2" charset="2"/>
              </a:rPr>
              <a:t>30.69cm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Wingdings" panose="05000000000000000000" pitchFamily="2" charset="2"/>
              </a:rPr>
              <a:t>로 조정하였습니다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Wingdings" panose="05000000000000000000" pitchFamily="2" charset="2"/>
              </a:rPr>
              <a:t>페이지 크기를 조정할 경우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Wingdings" panose="05000000000000000000" pitchFamily="2" charset="2"/>
              </a:rPr>
              <a:t>넓은 공간에 많은 정보를 담을 수 있지만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Wingdings" panose="05000000000000000000" pitchFamily="2" charset="2"/>
              </a:rPr>
              <a:t>프린트할 때 주의하여야 합니다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Wingdings" panose="05000000000000000000" pitchFamily="2" charset="2"/>
              </a:rPr>
              <a:t>. 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0862" y="2327708"/>
            <a:ext cx="4809968" cy="173725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0862" y="4365130"/>
            <a:ext cx="4809968" cy="1743075"/>
          </a:xfrm>
          <a:prstGeom prst="rect">
            <a:avLst/>
          </a:prstGeom>
        </p:spPr>
      </p:pic>
      <p:sp>
        <p:nvSpPr>
          <p:cNvPr id="4" name="모서리가 둥근 직사각형 3"/>
          <p:cNvSpPr/>
          <p:nvPr/>
        </p:nvSpPr>
        <p:spPr bwMode="auto">
          <a:xfrm>
            <a:off x="6964700" y="3789050"/>
            <a:ext cx="1080150" cy="360050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C00000"/>
            </a:solidFill>
            <a:prstDash val="sysDot"/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r>
              <a:rPr lang="ko-KR" altLang="en-US" sz="1300" dirty="0" smtClean="0">
                <a:solidFill>
                  <a:srgbClr val="C00000"/>
                </a:solidFill>
                <a:latin typeface="Optima" pitchFamily="2" charset="2"/>
              </a:rPr>
              <a:t>사용자 정의</a:t>
            </a:r>
          </a:p>
        </p:txBody>
      </p:sp>
      <p:sp>
        <p:nvSpPr>
          <p:cNvPr id="11" name="모서리가 둥근 직사각형 10"/>
          <p:cNvSpPr/>
          <p:nvPr/>
        </p:nvSpPr>
        <p:spPr bwMode="auto">
          <a:xfrm>
            <a:off x="6964700" y="5805330"/>
            <a:ext cx="1080150" cy="360050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C00000"/>
            </a:solidFill>
            <a:prstDash val="sysDot"/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r>
              <a:rPr lang="en-US" altLang="ko-KR" sz="1300" dirty="0" err="1" smtClean="0">
                <a:solidFill>
                  <a:srgbClr val="C00000"/>
                </a:solidFill>
                <a:latin typeface="Optima" pitchFamily="2" charset="2"/>
              </a:rPr>
              <a:t>A4</a:t>
            </a:r>
            <a:r>
              <a:rPr lang="en-US" altLang="ko-KR" sz="1300" dirty="0" smtClean="0">
                <a:solidFill>
                  <a:srgbClr val="C00000"/>
                </a:solidFill>
                <a:latin typeface="Optima" pitchFamily="2" charset="2"/>
              </a:rPr>
              <a:t> </a:t>
            </a:r>
            <a:r>
              <a:rPr lang="ko-KR" altLang="en-US" sz="1300" dirty="0" smtClean="0">
                <a:solidFill>
                  <a:srgbClr val="C00000"/>
                </a:solidFill>
                <a:latin typeface="Optima" pitchFamily="2" charset="2"/>
              </a:rPr>
              <a:t>기본 값</a:t>
            </a:r>
          </a:p>
        </p:txBody>
      </p:sp>
      <p:sp>
        <p:nvSpPr>
          <p:cNvPr id="12" name="모서리가 둥근 직사각형 11"/>
          <p:cNvSpPr/>
          <p:nvPr/>
        </p:nvSpPr>
        <p:spPr bwMode="auto">
          <a:xfrm>
            <a:off x="3004150" y="3068950"/>
            <a:ext cx="1152160" cy="288040"/>
          </a:xfrm>
          <a:prstGeom prst="roundRect">
            <a:avLst/>
          </a:prstGeom>
          <a:noFill/>
          <a:ln w="19050">
            <a:solidFill>
              <a:srgbClr val="C00000"/>
            </a:solidFill>
            <a:prstDash val="solid"/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endParaRPr lang="ko-KR" altLang="en-US" sz="1300" dirty="0" smtClean="0">
              <a:solidFill>
                <a:srgbClr val="C00000"/>
              </a:solidFill>
              <a:latin typeface="Optima" pitchFamily="2" charset="2"/>
            </a:endParaRPr>
          </a:p>
        </p:txBody>
      </p:sp>
      <p:sp>
        <p:nvSpPr>
          <p:cNvPr id="13" name="모서리가 둥근 직사각형 12"/>
          <p:cNvSpPr/>
          <p:nvPr/>
        </p:nvSpPr>
        <p:spPr bwMode="auto">
          <a:xfrm>
            <a:off x="3004150" y="5085230"/>
            <a:ext cx="1152160" cy="288040"/>
          </a:xfrm>
          <a:prstGeom prst="roundRect">
            <a:avLst/>
          </a:prstGeom>
          <a:noFill/>
          <a:ln w="19050">
            <a:solidFill>
              <a:srgbClr val="C00000"/>
            </a:solidFill>
            <a:prstDash val="solid"/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endParaRPr lang="ko-KR" altLang="en-US" sz="1300" dirty="0" smtClean="0">
              <a:solidFill>
                <a:srgbClr val="C00000"/>
              </a:solidFill>
              <a:latin typeface="Optima" pitchFamily="2" charset="2"/>
            </a:endParaRPr>
          </a:p>
        </p:txBody>
      </p:sp>
      <p:cxnSp>
        <p:nvCxnSpPr>
          <p:cNvPr id="8" name="꺾인 연결선 7"/>
          <p:cNvCxnSpPr>
            <a:stCxn id="12" idx="1"/>
            <a:endCxn id="13" idx="1"/>
          </p:cNvCxnSpPr>
          <p:nvPr/>
        </p:nvCxnSpPr>
        <p:spPr bwMode="auto">
          <a:xfrm rot="10800000" flipV="1">
            <a:off x="3004150" y="3212970"/>
            <a:ext cx="12700" cy="2016280"/>
          </a:xfrm>
          <a:prstGeom prst="bentConnector3">
            <a:avLst>
              <a:gd name="adj1" fmla="val 1800000"/>
            </a:avLst>
          </a:prstGeom>
          <a:noFill/>
          <a:ln w="12700">
            <a:solidFill>
              <a:srgbClr val="666666"/>
            </a:solidFill>
            <a:round/>
            <a:headEnd/>
            <a:tailEnd type="arrow"/>
          </a:ln>
          <a:effectLst/>
        </p:spPr>
      </p:cxnSp>
      <p:sp>
        <p:nvSpPr>
          <p:cNvPr id="9" name="타원 8"/>
          <p:cNvSpPr/>
          <p:nvPr/>
        </p:nvSpPr>
        <p:spPr bwMode="auto">
          <a:xfrm>
            <a:off x="2572090" y="4149100"/>
            <a:ext cx="432060" cy="43206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>
                <a:lumMod val="65000"/>
                <a:lumOff val="3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r>
              <a:rPr lang="ko-KR" altLang="en-US" sz="1000" b="0" dirty="0" smtClean="0">
                <a:latin typeface="Optima" pitchFamily="2" charset="2"/>
              </a:rPr>
              <a:t>조</a:t>
            </a:r>
            <a:r>
              <a:rPr lang="ko-KR" altLang="en-US" sz="1000" b="0" dirty="0">
                <a:latin typeface="Optima" pitchFamily="2" charset="2"/>
              </a:rPr>
              <a:t>정</a:t>
            </a:r>
            <a:endParaRPr lang="ko-KR" altLang="en-US" sz="1000" b="0" dirty="0" smtClean="0">
              <a:latin typeface="Optima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630945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9.4 </a:t>
            </a:r>
            <a:r>
              <a:rPr lang="ko-KR" altLang="en-US" dirty="0" smtClean="0"/>
              <a:t>페이지 복사 후 레이아웃 지정</a:t>
            </a:r>
            <a:r>
              <a:rPr lang="en-US" altLang="ko-KR" dirty="0" smtClean="0"/>
              <a:t>(1/3)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Wingdings" panose="05000000000000000000" pitchFamily="2" charset="2"/>
              </a:rPr>
              <a:t>한 장 이상의 페이지를 다른 </a:t>
            </a:r>
            <a:r>
              <a:rPr lang="en-US" altLang="ko-KR" dirty="0" err="1" smtClean="0">
                <a:solidFill>
                  <a:schemeClr val="tx1">
                    <a:lumMod val="75000"/>
                    <a:lumOff val="25000"/>
                  </a:schemeClr>
                </a:solidFill>
                <a:sym typeface="Wingdings" panose="05000000000000000000" pitchFamily="2" charset="2"/>
              </a:rPr>
              <a:t>PPT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Wingdings" panose="05000000000000000000" pitchFamily="2" charset="2"/>
              </a:rPr>
              <a:t>파일로부터 복사하여 와서 붙이기를 한 후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Wingdings" panose="05000000000000000000" pitchFamily="2" charset="2"/>
              </a:rPr>
              <a:t>, </a:t>
            </a:r>
          </a:p>
          <a:p>
            <a:r>
              <a:rPr lang="ko-KR" alt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  <a:sym typeface="Wingdings" panose="05000000000000000000" pitchFamily="2" charset="2"/>
              </a:rPr>
              <a:t>컨텍스트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Wingdings" panose="05000000000000000000" pitchFamily="2" charset="2"/>
              </a:rPr>
              <a:t> 메뉴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Wingdings" panose="05000000000000000000" pitchFamily="2" charset="2"/>
              </a:rPr>
              <a:t>(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Wingdings" panose="05000000000000000000" pitchFamily="2" charset="2"/>
              </a:rPr>
              <a:t>오른 쪽 버튼 클릭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Wingdings" panose="05000000000000000000" pitchFamily="2" charset="2"/>
              </a:rPr>
              <a:t>) 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Wingdings" panose="05000000000000000000" pitchFamily="2" charset="2"/>
              </a:rPr>
              <a:t>레이아웃 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Wingdings" panose="05000000000000000000" pitchFamily="2" charset="2"/>
              </a:rPr>
              <a:t>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Wingdings" panose="05000000000000000000" pitchFamily="2" charset="2"/>
              </a:rPr>
              <a:t>레이아웃을 선택하면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Wingdings" panose="05000000000000000000" pitchFamily="2" charset="2"/>
              </a:rPr>
              <a:t>일괄 적용 됩니다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Wingdings" panose="05000000000000000000" pitchFamily="2" charset="2"/>
              </a:rPr>
              <a:t>복사 소스가 되는 파일은 반드시 기본 템플릿에 맞추어서 작성한 것이어야 합니다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Wingdings" panose="05000000000000000000" pitchFamily="2" charset="2"/>
              </a:rPr>
              <a:t> </a:t>
            </a:r>
            <a:endParaRPr lang="en-US" altLang="ko-KR" dirty="0" smtClean="0">
              <a:solidFill>
                <a:schemeClr val="tx1">
                  <a:lumMod val="75000"/>
                  <a:lumOff val="25000"/>
                </a:schemeClr>
              </a:solidFill>
              <a:sym typeface="Wingdings" panose="05000000000000000000" pitchFamily="2" charset="2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4850" y="2349500"/>
            <a:ext cx="2631945" cy="3239800"/>
          </a:xfrm>
          <a:prstGeom prst="round2DiagRect">
            <a:avLst>
              <a:gd name="adj1" fmla="val 25355"/>
              <a:gd name="adj2" fmla="val 0"/>
            </a:avLst>
          </a:prstGeom>
          <a:noFill/>
          <a:ln w="15875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725" y="2349500"/>
            <a:ext cx="2664425" cy="3243954"/>
          </a:xfrm>
          <a:prstGeom prst="round2DiagRect">
            <a:avLst>
              <a:gd name="adj1" fmla="val 25763"/>
              <a:gd name="adj2" fmla="val 0"/>
            </a:avLst>
          </a:prstGeom>
          <a:noFill/>
          <a:ln w="15875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6210" y="2349500"/>
            <a:ext cx="4176580" cy="3455830"/>
          </a:xfrm>
          <a:prstGeom prst="round2DiagRect">
            <a:avLst>
              <a:gd name="adj1" fmla="val 22766"/>
              <a:gd name="adj2" fmla="val 0"/>
            </a:avLst>
          </a:prstGeom>
          <a:ln w="15875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20" name="모서리가 둥근 직사각형 19"/>
          <p:cNvSpPr/>
          <p:nvPr/>
        </p:nvSpPr>
        <p:spPr bwMode="auto">
          <a:xfrm>
            <a:off x="5740530" y="2349500"/>
            <a:ext cx="1872260" cy="431410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C00000"/>
            </a:solidFill>
            <a:prstDash val="sysDot"/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r>
              <a:rPr lang="ko-KR" altLang="en-US" sz="1300" dirty="0" smtClean="0">
                <a:solidFill>
                  <a:srgbClr val="C00000"/>
                </a:solidFill>
                <a:latin typeface="Optima" pitchFamily="2" charset="2"/>
              </a:rPr>
              <a:t>레이아웃 적용</a:t>
            </a:r>
          </a:p>
        </p:txBody>
      </p:sp>
      <p:sp>
        <p:nvSpPr>
          <p:cNvPr id="21" name="모서리가 둥근 직사각형 20"/>
          <p:cNvSpPr/>
          <p:nvPr/>
        </p:nvSpPr>
        <p:spPr bwMode="auto">
          <a:xfrm>
            <a:off x="4948420" y="4725180"/>
            <a:ext cx="2592360" cy="288040"/>
          </a:xfrm>
          <a:prstGeom prst="roundRect">
            <a:avLst/>
          </a:prstGeom>
          <a:noFill/>
          <a:ln w="19050">
            <a:solidFill>
              <a:srgbClr val="C00000"/>
            </a:solidFill>
            <a:prstDash val="solid"/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endParaRPr lang="ko-KR" altLang="en-US" sz="1300" dirty="0" smtClean="0">
              <a:solidFill>
                <a:srgbClr val="C00000"/>
              </a:solidFill>
              <a:latin typeface="Optima" pitchFamily="2" charset="2"/>
            </a:endParaRPr>
          </a:p>
        </p:txBody>
      </p:sp>
      <p:sp>
        <p:nvSpPr>
          <p:cNvPr id="10" name="오른쪽 화살표 9"/>
          <p:cNvSpPr/>
          <p:nvPr/>
        </p:nvSpPr>
        <p:spPr bwMode="auto">
          <a:xfrm>
            <a:off x="3076160" y="3645030"/>
            <a:ext cx="216030" cy="648090"/>
          </a:xfrm>
          <a:prstGeom prst="rightArrow">
            <a:avLst>
              <a:gd name="adj1" fmla="val 50000"/>
              <a:gd name="adj2" fmla="val 72277"/>
            </a:avLst>
          </a:prstGeom>
          <a:solidFill>
            <a:schemeClr val="tx1">
              <a:lumMod val="50000"/>
              <a:lumOff val="50000"/>
            </a:schemeClr>
          </a:solidFill>
          <a:ln w="9525">
            <a:noFill/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endParaRPr lang="ko-KR" altLang="en-US" sz="1000" b="0" dirty="0" smtClean="0">
              <a:latin typeface="Optima" pitchFamily="2" charset="2"/>
            </a:endParaRPr>
          </a:p>
        </p:txBody>
      </p:sp>
      <p:sp>
        <p:nvSpPr>
          <p:cNvPr id="23" name="오른쪽 화살표 22"/>
          <p:cNvSpPr/>
          <p:nvPr/>
        </p:nvSpPr>
        <p:spPr bwMode="auto">
          <a:xfrm>
            <a:off x="7684800" y="3645030"/>
            <a:ext cx="216030" cy="648090"/>
          </a:xfrm>
          <a:prstGeom prst="rightArrow">
            <a:avLst>
              <a:gd name="adj1" fmla="val 50000"/>
              <a:gd name="adj2" fmla="val 72277"/>
            </a:avLst>
          </a:prstGeom>
          <a:solidFill>
            <a:schemeClr val="tx1">
              <a:lumMod val="50000"/>
              <a:lumOff val="50000"/>
            </a:schemeClr>
          </a:solidFill>
          <a:ln w="9525">
            <a:noFill/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endParaRPr lang="ko-KR" altLang="en-US" sz="1000" b="0" dirty="0" smtClean="0">
              <a:latin typeface="Optima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712932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9.4 </a:t>
            </a:r>
            <a:r>
              <a:rPr lang="ko-KR" altLang="en-US" dirty="0" smtClean="0"/>
              <a:t>페이지 </a:t>
            </a:r>
            <a:r>
              <a:rPr lang="ko-KR" altLang="en-US" dirty="0"/>
              <a:t>복사 후 레이아웃 지정</a:t>
            </a:r>
            <a:r>
              <a:rPr lang="en-US" altLang="ko-KR" dirty="0" smtClean="0"/>
              <a:t>(2/3)</a:t>
            </a:r>
            <a:endParaRPr lang="ko-KR" altLang="en-US" dirty="0"/>
          </a:p>
        </p:txBody>
      </p:sp>
      <p:sp>
        <p:nvSpPr>
          <p:cNvPr id="421891" name="Rectangle 3"/>
          <p:cNvSpPr>
            <a:spLocks noGrp="1" noChangeArrowheads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복사할 때</a:t>
            </a:r>
            <a:r>
              <a:rPr lang="en-US" altLang="ko-KR" dirty="0" smtClean="0"/>
              <a:t>, </a:t>
            </a:r>
            <a:r>
              <a:rPr lang="ko-KR" altLang="en-US" dirty="0" smtClean="0"/>
              <a:t>원본 서식을 그대로 적용하면</a:t>
            </a:r>
            <a:r>
              <a:rPr lang="en-US" altLang="ko-KR" dirty="0" smtClean="0"/>
              <a:t>, </a:t>
            </a:r>
            <a:r>
              <a:rPr lang="ko-KR" altLang="en-US" dirty="0" smtClean="0"/>
              <a:t>서식 </a:t>
            </a:r>
            <a:r>
              <a:rPr lang="ko-KR" altLang="en-US" dirty="0" err="1" smtClean="0"/>
              <a:t>탬플릿이</a:t>
            </a:r>
            <a:r>
              <a:rPr lang="ko-KR" altLang="en-US" dirty="0" smtClean="0"/>
              <a:t> 함께 딸려 옵니다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이렇게 되면 서식 템플릿이 </a:t>
            </a:r>
            <a:r>
              <a:rPr lang="ko-KR" altLang="en-US" dirty="0" err="1" smtClean="0"/>
              <a:t>넘쳐나서</a:t>
            </a:r>
            <a:r>
              <a:rPr lang="ko-KR" altLang="en-US" dirty="0" smtClean="0"/>
              <a:t> 서식 관리가 어려워 집니다</a:t>
            </a:r>
            <a:r>
              <a:rPr lang="en-US" altLang="ko-KR" dirty="0" smtClean="0"/>
              <a:t>.  </a:t>
            </a:r>
            <a:r>
              <a:rPr lang="en-US" altLang="ko-KR" dirty="0" smtClean="0">
                <a:sym typeface="Wingdings" panose="05000000000000000000" pitchFamily="2" charset="2"/>
              </a:rPr>
              <a:t> </a:t>
            </a:r>
            <a:r>
              <a:rPr lang="ko-KR" altLang="en-US" dirty="0" smtClean="0">
                <a:sym typeface="Wingdings" panose="05000000000000000000" pitchFamily="2" charset="2"/>
              </a:rPr>
              <a:t>서식 템플릿은 단순할 수록 좋습니다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/>
              <a:t>페이지 복사 후</a:t>
            </a:r>
            <a:r>
              <a:rPr lang="en-US" altLang="ko-KR" dirty="0" smtClean="0"/>
              <a:t>, </a:t>
            </a:r>
            <a:r>
              <a:rPr lang="ko-KR" altLang="en-US" dirty="0" smtClean="0"/>
              <a:t>곧 바로 서식을 지정하고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서식 마스터로 들어가 딸려 온 레이아웃 서식을 확인하고 정리합니다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레이아웃의 </a:t>
            </a:r>
            <a:r>
              <a:rPr lang="ko-KR" altLang="en-US" dirty="0" err="1" smtClean="0"/>
              <a:t>컨텍스트</a:t>
            </a:r>
            <a:r>
              <a:rPr lang="ko-KR" altLang="en-US" dirty="0" smtClean="0"/>
              <a:t> 메뉴에서 </a:t>
            </a:r>
            <a:r>
              <a:rPr lang="en-US" altLang="ko-KR" dirty="0" smtClean="0"/>
              <a:t>“</a:t>
            </a:r>
            <a:r>
              <a:rPr lang="ko-KR" altLang="en-US" dirty="0" smtClean="0"/>
              <a:t>레이아웃 삭제</a:t>
            </a:r>
            <a:r>
              <a:rPr lang="en-US" altLang="ko-KR" dirty="0" smtClean="0"/>
              <a:t>”</a:t>
            </a:r>
            <a:r>
              <a:rPr lang="ko-KR" altLang="en-US" dirty="0" smtClean="0"/>
              <a:t>가 활성화 되는 경우는 사용되지 않는 것이므로 삭제해도 됩니다</a:t>
            </a:r>
            <a:r>
              <a:rPr lang="en-US" altLang="ko-KR" dirty="0" smtClean="0"/>
              <a:t>. </a:t>
            </a:r>
            <a:endParaRPr lang="en-US" altLang="ko-KR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800" y="2343335"/>
            <a:ext cx="4464675" cy="329681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9308" y="2349499"/>
            <a:ext cx="5292030" cy="3311811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8" name="오른쪽 화살표 7"/>
          <p:cNvSpPr/>
          <p:nvPr/>
        </p:nvSpPr>
        <p:spPr bwMode="auto">
          <a:xfrm>
            <a:off x="5020430" y="3645030"/>
            <a:ext cx="216030" cy="648090"/>
          </a:xfrm>
          <a:prstGeom prst="rightArrow">
            <a:avLst>
              <a:gd name="adj1" fmla="val 50000"/>
              <a:gd name="adj2" fmla="val 72277"/>
            </a:avLst>
          </a:prstGeom>
          <a:solidFill>
            <a:schemeClr val="tx1">
              <a:lumMod val="50000"/>
              <a:lumOff val="50000"/>
            </a:schemeClr>
          </a:solidFill>
          <a:ln w="9525">
            <a:noFill/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endParaRPr lang="ko-KR" altLang="en-US" sz="1000" b="0" dirty="0" smtClean="0">
              <a:latin typeface="Optima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449153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9.4 </a:t>
            </a:r>
            <a:r>
              <a:rPr lang="ko-KR" altLang="en-US" dirty="0" smtClean="0"/>
              <a:t>페이지 </a:t>
            </a:r>
            <a:r>
              <a:rPr lang="ko-KR" altLang="en-US" dirty="0"/>
              <a:t>복사 후 레이아웃 지정</a:t>
            </a:r>
            <a:r>
              <a:rPr lang="en-US" altLang="ko-KR" dirty="0" smtClean="0"/>
              <a:t>(3/3)</a:t>
            </a:r>
            <a:endParaRPr lang="ko-KR" altLang="en-US" dirty="0"/>
          </a:p>
        </p:txBody>
      </p:sp>
      <p:sp>
        <p:nvSpPr>
          <p:cNvPr id="421891" name="Rectangle 3"/>
          <p:cNvSpPr>
            <a:spLocks noGrp="1" noChangeArrowheads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아래 그림은 다른 파일로부터 가져온 페이지를 복사한 후에 내 마스터 템플릿 내에 들어 온 레이아웃 서식을 보여 줍니다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레이아웃을 확인한 후 사용하지 않는 것들은 지워 줍니다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마스터 서식을 수시로 확인하고 관리하지 않으면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이내 각종 서식들로 </a:t>
            </a:r>
            <a:r>
              <a:rPr lang="ko-KR" altLang="en-US" dirty="0" err="1" smtClean="0"/>
              <a:t>가득차게</a:t>
            </a:r>
            <a:r>
              <a:rPr lang="ko-KR" altLang="en-US" dirty="0" smtClean="0"/>
              <a:t> 됩니다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 </a:t>
            </a: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2140" y="2349500"/>
            <a:ext cx="5184720" cy="4021153"/>
          </a:xfrm>
          <a:prstGeom prst="roundRect">
            <a:avLst>
              <a:gd name="adj" fmla="val 2146"/>
            </a:avLst>
          </a:prstGeom>
        </p:spPr>
      </p:pic>
      <p:sp>
        <p:nvSpPr>
          <p:cNvPr id="9" name="모서리가 둥근 직사각형 8"/>
          <p:cNvSpPr/>
          <p:nvPr/>
        </p:nvSpPr>
        <p:spPr bwMode="auto">
          <a:xfrm>
            <a:off x="5596510" y="3068950"/>
            <a:ext cx="2448340" cy="431410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C00000"/>
            </a:solidFill>
            <a:prstDash val="sysDot"/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r>
              <a:rPr lang="ko-KR" altLang="en-US" sz="1300" dirty="0" smtClean="0">
                <a:solidFill>
                  <a:srgbClr val="C00000"/>
                </a:solidFill>
                <a:latin typeface="Optima" pitchFamily="2" charset="2"/>
              </a:rPr>
              <a:t>따라 온 레이아웃 서식들</a:t>
            </a:r>
          </a:p>
        </p:txBody>
      </p:sp>
      <p:sp>
        <p:nvSpPr>
          <p:cNvPr id="10" name="모서리가 둥근 직사각형 9"/>
          <p:cNvSpPr/>
          <p:nvPr/>
        </p:nvSpPr>
        <p:spPr bwMode="auto">
          <a:xfrm>
            <a:off x="5547773" y="3501010"/>
            <a:ext cx="2497077" cy="2088290"/>
          </a:xfrm>
          <a:prstGeom prst="roundRect">
            <a:avLst>
              <a:gd name="adj" fmla="val 2423"/>
            </a:avLst>
          </a:prstGeom>
          <a:noFill/>
          <a:ln w="19050">
            <a:solidFill>
              <a:srgbClr val="C00000"/>
            </a:solidFill>
            <a:prstDash val="solid"/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endParaRPr lang="ko-KR" altLang="en-US" sz="1300" dirty="0" smtClean="0">
              <a:solidFill>
                <a:srgbClr val="C00000"/>
              </a:solidFill>
              <a:latin typeface="Optima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147393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9.5 </a:t>
            </a:r>
            <a:r>
              <a:rPr lang="ko-KR" altLang="en-US" dirty="0" smtClean="0"/>
              <a:t>복사하여 텍스트만 붙이기</a:t>
            </a:r>
            <a:endParaRPr lang="ko-KR" altLang="en-US" dirty="0"/>
          </a:p>
        </p:txBody>
      </p:sp>
      <p:sp>
        <p:nvSpPr>
          <p:cNvPr id="421891" name="Rectangle 3"/>
          <p:cNvSpPr>
            <a:spLocks noGrp="1" noChangeArrowheads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목적지 텍스트 영역에 이미 서식이 설정되어 있으며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그 서식을 준수해야 하는 상황입니다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이 경우</a:t>
            </a:r>
            <a:r>
              <a:rPr lang="en-US" altLang="ko-KR" dirty="0" smtClean="0"/>
              <a:t>, </a:t>
            </a:r>
            <a:r>
              <a:rPr lang="ko-KR" altLang="en-US" dirty="0" smtClean="0"/>
              <a:t>복사하여 텍스트만 붙이기를 하면 서식이 없이 텍스트만 복사되어 목적지의 서식이 적용됩니다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err="1" smtClean="0"/>
              <a:t>컨텍스트</a:t>
            </a:r>
            <a:r>
              <a:rPr lang="ko-KR" altLang="en-US" dirty="0" smtClean="0"/>
              <a:t> 메뉴에서 </a:t>
            </a:r>
            <a:r>
              <a:rPr lang="ko-KR" altLang="en-US" dirty="0" err="1" smtClean="0"/>
              <a:t>붙여넣기</a:t>
            </a:r>
            <a:r>
              <a:rPr lang="ko-KR" altLang="en-US" dirty="0" smtClean="0"/>
              <a:t> 옵션</a:t>
            </a:r>
            <a:r>
              <a:rPr lang="en-US" altLang="ko-KR" dirty="0" smtClean="0"/>
              <a:t>: </a:t>
            </a:r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ko-KR" altLang="en-US" dirty="0" smtClean="0">
                <a:sym typeface="Wingdings" panose="05000000000000000000" pitchFamily="2" charset="2"/>
              </a:rPr>
              <a:t>마지막 메뉴를 선택합니다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endParaRPr lang="en-US" altLang="ko-KR" dirty="0"/>
          </a:p>
        </p:txBody>
      </p:sp>
      <p:sp>
        <p:nvSpPr>
          <p:cNvPr id="2" name="직사각형 1"/>
          <p:cNvSpPr/>
          <p:nvPr/>
        </p:nvSpPr>
        <p:spPr bwMode="auto">
          <a:xfrm>
            <a:off x="771840" y="2349500"/>
            <a:ext cx="4896680" cy="2015630"/>
          </a:xfrm>
          <a:prstGeom prst="rect">
            <a:avLst/>
          </a:prstGeom>
          <a:solidFill>
            <a:srgbClr val="F2F1E2"/>
          </a:solidFill>
          <a:ln w="9525">
            <a:solidFill>
              <a:schemeClr val="tx1">
                <a:lumMod val="65000"/>
                <a:lumOff val="3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eaLnBrk="0" latinLnBrk="0" hangingPunct="0">
              <a:spcBef>
                <a:spcPct val="50000"/>
              </a:spcBef>
              <a:buClr>
                <a:schemeClr val="tx1"/>
              </a:buClr>
            </a:pPr>
            <a:r>
              <a:rPr lang="en-US" altLang="ko-KR" sz="1400" b="0" dirty="0" err="1">
                <a:solidFill>
                  <a:srgbClr val="292929"/>
                </a:solidFill>
                <a:latin typeface="MD아롱체" panose="02020603020101020101" pitchFamily="18" charset="-127"/>
                <a:ea typeface="MD아롱체" panose="02020603020101020101" pitchFamily="18" charset="-127"/>
              </a:rPr>
              <a:t>3DPoint</a:t>
            </a:r>
            <a:r>
              <a:rPr lang="en-US" altLang="ko-KR" sz="1400" b="0" dirty="0">
                <a:solidFill>
                  <a:srgbClr val="292929"/>
                </a:solidFill>
                <a:latin typeface="MD아롱체" panose="02020603020101020101" pitchFamily="18" charset="-127"/>
                <a:ea typeface="MD아롱체" panose="02020603020101020101" pitchFamily="18" charset="-127"/>
              </a:rPr>
              <a:t> </a:t>
            </a:r>
            <a:r>
              <a:rPr lang="ko-KR" altLang="en-US" sz="1400" b="0" dirty="0">
                <a:solidFill>
                  <a:srgbClr val="292929"/>
                </a:solidFill>
                <a:latin typeface="MD아롱체" panose="02020603020101020101" pitchFamily="18" charset="-127"/>
                <a:ea typeface="MD아롱체" panose="02020603020101020101" pitchFamily="18" charset="-127"/>
              </a:rPr>
              <a:t>는 </a:t>
            </a:r>
            <a:r>
              <a:rPr lang="en-US" altLang="ko-KR" sz="1400" b="0" dirty="0" err="1">
                <a:solidFill>
                  <a:srgbClr val="292929"/>
                </a:solidFill>
                <a:latin typeface="MD아롱체" panose="02020603020101020101" pitchFamily="18" charset="-127"/>
                <a:ea typeface="MD아롱체" panose="02020603020101020101" pitchFamily="18" charset="-127"/>
              </a:rPr>
              <a:t>2DPoint</a:t>
            </a:r>
            <a:r>
              <a:rPr lang="ko-KR" altLang="en-US" sz="1400" b="0" dirty="0">
                <a:solidFill>
                  <a:srgbClr val="292929"/>
                </a:solidFill>
                <a:latin typeface="MD아롱체" panose="02020603020101020101" pitchFamily="18" charset="-127"/>
                <a:ea typeface="MD아롱체" panose="02020603020101020101" pitchFamily="18" charset="-127"/>
              </a:rPr>
              <a:t>타입이 </a:t>
            </a:r>
            <a:r>
              <a:rPr lang="ko-KR" altLang="en-US" sz="1400" b="0" dirty="0" err="1">
                <a:solidFill>
                  <a:srgbClr val="292929"/>
                </a:solidFill>
                <a:latin typeface="MD아롱체" panose="02020603020101020101" pitchFamily="18" charset="-127"/>
                <a:ea typeface="MD아롱체" panose="02020603020101020101" pitchFamily="18" charset="-127"/>
              </a:rPr>
              <a:t>아니기때문에</a:t>
            </a:r>
            <a:r>
              <a:rPr lang="ko-KR" altLang="en-US" sz="1400" b="0" dirty="0">
                <a:solidFill>
                  <a:srgbClr val="292929"/>
                </a:solidFill>
                <a:latin typeface="MD아롱체" panose="02020603020101020101" pitchFamily="18" charset="-127"/>
                <a:ea typeface="MD아롱체" panose="02020603020101020101" pitchFamily="18" charset="-127"/>
              </a:rPr>
              <a:t> </a:t>
            </a:r>
            <a:r>
              <a:rPr lang="en-US" altLang="ko-KR" sz="1400" b="0" dirty="0">
                <a:solidFill>
                  <a:srgbClr val="292929"/>
                </a:solidFill>
                <a:latin typeface="MD아롱체" panose="02020603020101020101" pitchFamily="18" charset="-127"/>
                <a:ea typeface="MD아롱체" panose="02020603020101020101" pitchFamily="18" charset="-127"/>
              </a:rPr>
              <a:t>equals()</a:t>
            </a:r>
            <a:r>
              <a:rPr lang="ko-KR" altLang="en-US" sz="1400" b="0" dirty="0">
                <a:solidFill>
                  <a:srgbClr val="292929"/>
                </a:solidFill>
                <a:latin typeface="MD아롱체" panose="02020603020101020101" pitchFamily="18" charset="-127"/>
                <a:ea typeface="MD아롱체" panose="02020603020101020101" pitchFamily="18" charset="-127"/>
              </a:rPr>
              <a:t>를 하게 되면 </a:t>
            </a:r>
            <a:r>
              <a:rPr lang="en-US" altLang="ko-KR" sz="1400" b="0" dirty="0">
                <a:solidFill>
                  <a:srgbClr val="292929"/>
                </a:solidFill>
                <a:latin typeface="MD아롱체" panose="02020603020101020101" pitchFamily="18" charset="-127"/>
                <a:ea typeface="MD아롱체" panose="02020603020101020101" pitchFamily="18" charset="-127"/>
              </a:rPr>
              <a:t>false</a:t>
            </a:r>
            <a:r>
              <a:rPr lang="ko-KR" altLang="en-US" sz="1400" b="0" dirty="0">
                <a:solidFill>
                  <a:srgbClr val="292929"/>
                </a:solidFill>
                <a:latin typeface="MD아롱체" panose="02020603020101020101" pitchFamily="18" charset="-127"/>
                <a:ea typeface="MD아롱체" panose="02020603020101020101" pitchFamily="18" charset="-127"/>
              </a:rPr>
              <a:t>를 </a:t>
            </a:r>
            <a:r>
              <a:rPr lang="ko-KR" altLang="en-US" sz="1400" b="0" dirty="0" err="1">
                <a:solidFill>
                  <a:srgbClr val="292929"/>
                </a:solidFill>
                <a:latin typeface="MD아롱체" panose="02020603020101020101" pitchFamily="18" charset="-127"/>
                <a:ea typeface="MD아롱체" panose="02020603020101020101" pitchFamily="18" charset="-127"/>
              </a:rPr>
              <a:t>리턴합니다</a:t>
            </a:r>
            <a:r>
              <a:rPr lang="en-US" altLang="ko-KR" sz="1400" b="0" dirty="0">
                <a:solidFill>
                  <a:srgbClr val="292929"/>
                </a:solidFill>
                <a:latin typeface="MD아롱체" panose="02020603020101020101" pitchFamily="18" charset="-127"/>
                <a:ea typeface="MD아롱체" panose="02020603020101020101" pitchFamily="18" charset="-127"/>
              </a:rPr>
              <a:t>. </a:t>
            </a:r>
            <a:r>
              <a:rPr lang="ko-KR" altLang="en-US" sz="1400" b="0" dirty="0">
                <a:solidFill>
                  <a:srgbClr val="292929"/>
                </a:solidFill>
                <a:latin typeface="MD아롱체" panose="02020603020101020101" pitchFamily="18" charset="-127"/>
                <a:ea typeface="MD아롱체" panose="02020603020101020101" pitchFamily="18" charset="-127"/>
              </a:rPr>
              <a:t>정확한 타입의 객체를 비교 할 수 있도록 </a:t>
            </a:r>
            <a:r>
              <a:rPr lang="ko-KR" altLang="en-US" sz="1400" b="0" dirty="0" err="1">
                <a:solidFill>
                  <a:srgbClr val="292929"/>
                </a:solidFill>
                <a:latin typeface="MD아롱체" panose="02020603020101020101" pitchFamily="18" charset="-127"/>
                <a:ea typeface="MD아롱체" panose="02020603020101020101" pitchFamily="18" charset="-127"/>
              </a:rPr>
              <a:t>구현해야합니다</a:t>
            </a:r>
            <a:r>
              <a:rPr lang="en-US" altLang="ko-KR" sz="1400" b="0" dirty="0">
                <a:solidFill>
                  <a:srgbClr val="292929"/>
                </a:solidFill>
                <a:latin typeface="MD아롱체" panose="02020603020101020101" pitchFamily="18" charset="-127"/>
                <a:ea typeface="MD아롱체" panose="02020603020101020101" pitchFamily="18" charset="-127"/>
              </a:rPr>
              <a:t>. </a:t>
            </a:r>
            <a:r>
              <a:rPr lang="ko-KR" altLang="en-US" sz="1400" b="0" dirty="0">
                <a:solidFill>
                  <a:srgbClr val="292929"/>
                </a:solidFill>
                <a:latin typeface="MD아롱체" panose="02020603020101020101" pitchFamily="18" charset="-127"/>
                <a:ea typeface="MD아롱체" panose="02020603020101020101" pitchFamily="18" charset="-127"/>
              </a:rPr>
              <a:t>또 </a:t>
            </a:r>
            <a:r>
              <a:rPr lang="en-US" altLang="ko-KR" sz="1400" b="0" dirty="0" err="1">
                <a:solidFill>
                  <a:srgbClr val="292929"/>
                </a:solidFill>
                <a:latin typeface="MD아롱체" panose="02020603020101020101" pitchFamily="18" charset="-127"/>
                <a:ea typeface="MD아롱체" panose="02020603020101020101" pitchFamily="18" charset="-127"/>
              </a:rPr>
              <a:t>3DPoint</a:t>
            </a:r>
            <a:r>
              <a:rPr lang="ko-KR" altLang="en-US" sz="1400" b="0" dirty="0">
                <a:solidFill>
                  <a:srgbClr val="292929"/>
                </a:solidFill>
                <a:latin typeface="MD아롱체" panose="02020603020101020101" pitchFamily="18" charset="-127"/>
                <a:ea typeface="MD아롱체" panose="02020603020101020101" pitchFamily="18" charset="-127"/>
              </a:rPr>
              <a:t>가 </a:t>
            </a:r>
            <a:r>
              <a:rPr lang="en-US" altLang="ko-KR" sz="1400" b="0" dirty="0" err="1">
                <a:solidFill>
                  <a:srgbClr val="292929"/>
                </a:solidFill>
                <a:latin typeface="MD아롱체" panose="02020603020101020101" pitchFamily="18" charset="-127"/>
                <a:ea typeface="MD아롱체" panose="02020603020101020101" pitchFamily="18" charset="-127"/>
              </a:rPr>
              <a:t>2DPoint</a:t>
            </a:r>
            <a:r>
              <a:rPr lang="ko-KR" altLang="en-US" sz="1400" b="0" dirty="0">
                <a:solidFill>
                  <a:srgbClr val="292929"/>
                </a:solidFill>
                <a:latin typeface="MD아롱체" panose="02020603020101020101" pitchFamily="18" charset="-127"/>
                <a:ea typeface="MD아롱체" panose="02020603020101020101" pitchFamily="18" charset="-127"/>
              </a:rPr>
              <a:t>로 어떻게 표현되는지 알아야 한다면 </a:t>
            </a:r>
            <a:r>
              <a:rPr lang="en-US" altLang="ko-KR" sz="1400" b="0" dirty="0" err="1">
                <a:solidFill>
                  <a:srgbClr val="292929"/>
                </a:solidFill>
                <a:latin typeface="MD아롱체" panose="02020603020101020101" pitchFamily="18" charset="-127"/>
                <a:ea typeface="MD아롱체" panose="02020603020101020101" pitchFamily="18" charset="-127"/>
              </a:rPr>
              <a:t>PointasPoint</a:t>
            </a:r>
            <a:r>
              <a:rPr lang="en-US" altLang="ko-KR" sz="1400" b="0" dirty="0">
                <a:solidFill>
                  <a:srgbClr val="292929"/>
                </a:solidFill>
                <a:latin typeface="MD아롱체" panose="02020603020101020101" pitchFamily="18" charset="-127"/>
                <a:ea typeface="MD아롱체" panose="02020603020101020101" pitchFamily="18" charset="-127"/>
              </a:rPr>
              <a:t>()</a:t>
            </a:r>
            <a:r>
              <a:rPr lang="ko-KR" altLang="en-US" sz="1400" b="0" dirty="0">
                <a:solidFill>
                  <a:srgbClr val="292929"/>
                </a:solidFill>
                <a:latin typeface="MD아롱체" panose="02020603020101020101" pitchFamily="18" charset="-127"/>
                <a:ea typeface="MD아롱체" panose="02020603020101020101" pitchFamily="18" charset="-127"/>
              </a:rPr>
              <a:t>와 같은 </a:t>
            </a:r>
            <a:r>
              <a:rPr lang="ko-KR" altLang="en-US" sz="1400" b="0" dirty="0" err="1">
                <a:solidFill>
                  <a:srgbClr val="292929"/>
                </a:solidFill>
                <a:latin typeface="MD아롱체" panose="02020603020101020101" pitchFamily="18" charset="-127"/>
                <a:ea typeface="MD아롱체" panose="02020603020101020101" pitchFamily="18" charset="-127"/>
              </a:rPr>
              <a:t>뷰</a:t>
            </a:r>
            <a:r>
              <a:rPr lang="ko-KR" altLang="en-US" sz="1400" b="0" dirty="0">
                <a:solidFill>
                  <a:srgbClr val="292929"/>
                </a:solidFill>
                <a:latin typeface="MD아롱체" panose="02020603020101020101" pitchFamily="18" charset="-127"/>
                <a:ea typeface="MD아롱체" panose="02020603020101020101" pitchFamily="18" charset="-127"/>
              </a:rPr>
              <a:t> </a:t>
            </a:r>
            <a:r>
              <a:rPr lang="ko-KR" altLang="en-US" sz="1400" b="0" dirty="0" err="1">
                <a:solidFill>
                  <a:srgbClr val="292929"/>
                </a:solidFill>
                <a:latin typeface="MD아롱체" panose="02020603020101020101" pitchFamily="18" charset="-127"/>
                <a:ea typeface="MD아롱체" panose="02020603020101020101" pitchFamily="18" charset="-127"/>
              </a:rPr>
              <a:t>메소드를</a:t>
            </a:r>
            <a:r>
              <a:rPr lang="ko-KR" altLang="en-US" sz="1400" b="0" dirty="0">
                <a:solidFill>
                  <a:srgbClr val="292929"/>
                </a:solidFill>
                <a:latin typeface="MD아롱체" panose="02020603020101020101" pitchFamily="18" charset="-127"/>
                <a:ea typeface="MD아롱체" panose="02020603020101020101" pitchFamily="18" charset="-127"/>
              </a:rPr>
              <a:t> 구현하면 됩니다</a:t>
            </a:r>
            <a:r>
              <a:rPr lang="en-US" altLang="ko-KR" sz="1400" b="0" dirty="0">
                <a:solidFill>
                  <a:srgbClr val="292929"/>
                </a:solidFill>
                <a:latin typeface="MD아롱체" panose="02020603020101020101" pitchFamily="18" charset="-127"/>
                <a:ea typeface="MD아롱체" panose="02020603020101020101" pitchFamily="18" charset="-127"/>
              </a:rPr>
              <a:t>. </a:t>
            </a:r>
            <a:r>
              <a:rPr lang="ko-KR" altLang="en-US" sz="1400" b="0" dirty="0">
                <a:solidFill>
                  <a:srgbClr val="292929"/>
                </a:solidFill>
                <a:latin typeface="MD아롱체" panose="02020603020101020101" pitchFamily="18" charset="-127"/>
                <a:ea typeface="MD아롱체" panose="02020603020101020101" pitchFamily="18" charset="-127"/>
              </a:rPr>
              <a:t>이 모든 구현 계약을 지키는 </a:t>
            </a:r>
            <a:r>
              <a:rPr lang="en-US" altLang="ko-KR" sz="1400" b="0" dirty="0">
                <a:solidFill>
                  <a:srgbClr val="292929"/>
                </a:solidFill>
                <a:latin typeface="MD아롱체" panose="02020603020101020101" pitchFamily="18" charset="-127"/>
                <a:ea typeface="MD아롱체" panose="02020603020101020101" pitchFamily="18" charset="-127"/>
              </a:rPr>
              <a:t>equals()</a:t>
            </a:r>
            <a:r>
              <a:rPr lang="ko-KR" altLang="en-US" sz="1400" b="0" dirty="0">
                <a:solidFill>
                  <a:srgbClr val="292929"/>
                </a:solidFill>
                <a:latin typeface="MD아롱체" panose="02020603020101020101" pitchFamily="18" charset="-127"/>
                <a:ea typeface="MD아롱체" panose="02020603020101020101" pitchFamily="18" charset="-127"/>
              </a:rPr>
              <a:t>를 만드는 비법은 다음과 같습니다</a:t>
            </a:r>
            <a:r>
              <a:rPr lang="en-US" altLang="ko-KR" sz="1400" b="0" dirty="0">
                <a:solidFill>
                  <a:srgbClr val="292929"/>
                </a:solidFill>
                <a:latin typeface="MD아롱체" panose="02020603020101020101" pitchFamily="18" charset="-127"/>
                <a:ea typeface="MD아롱체" panose="02020603020101020101" pitchFamily="18" charset="-127"/>
              </a:rPr>
              <a:t>. (</a:t>
            </a:r>
            <a:r>
              <a:rPr lang="ko-KR" altLang="en-US" sz="1400" b="0" dirty="0">
                <a:solidFill>
                  <a:srgbClr val="292929"/>
                </a:solidFill>
                <a:latin typeface="MD아롱체" panose="02020603020101020101" pitchFamily="18" charset="-127"/>
                <a:ea typeface="MD아롱체" panose="02020603020101020101" pitchFamily="18" charset="-127"/>
              </a:rPr>
              <a:t>이 비법은 </a:t>
            </a:r>
            <a:r>
              <a:rPr lang="en-US" altLang="ko-KR" sz="1400" b="0" dirty="0">
                <a:solidFill>
                  <a:srgbClr val="292929"/>
                </a:solidFill>
                <a:latin typeface="MD아롱체" panose="02020603020101020101" pitchFamily="18" charset="-127"/>
                <a:ea typeface="MD아롱체" panose="02020603020101020101" pitchFamily="18" charset="-127"/>
              </a:rPr>
              <a:t>Joshua Bloch</a:t>
            </a:r>
            <a:r>
              <a:rPr lang="ko-KR" altLang="en-US" sz="1400" b="0" dirty="0">
                <a:solidFill>
                  <a:srgbClr val="292929"/>
                </a:solidFill>
                <a:latin typeface="MD아롱체" panose="02020603020101020101" pitchFamily="18" charset="-127"/>
                <a:ea typeface="MD아롱체" panose="02020603020101020101" pitchFamily="18" charset="-127"/>
              </a:rPr>
              <a:t>의 </a:t>
            </a:r>
            <a:r>
              <a:rPr lang="en-US" altLang="ko-KR" sz="1400" b="0" dirty="0">
                <a:solidFill>
                  <a:srgbClr val="292929"/>
                </a:solidFill>
                <a:latin typeface="MD아롱체" panose="02020603020101020101" pitchFamily="18" charset="-127"/>
                <a:ea typeface="MD아롱체" panose="02020603020101020101" pitchFamily="18" charset="-127"/>
              </a:rPr>
              <a:t>[Effective Java Programming </a:t>
            </a:r>
            <a:r>
              <a:rPr lang="en-US" altLang="ko-KR" sz="1400" b="0" dirty="0" err="1">
                <a:solidFill>
                  <a:srgbClr val="292929"/>
                </a:solidFill>
                <a:latin typeface="MD아롱체" panose="02020603020101020101" pitchFamily="18" charset="-127"/>
                <a:ea typeface="MD아롱체" panose="02020603020101020101" pitchFamily="18" charset="-127"/>
              </a:rPr>
              <a:t>LanguageGuide</a:t>
            </a:r>
            <a:r>
              <a:rPr lang="en-US" altLang="ko-KR" sz="1400" b="0" dirty="0">
                <a:solidFill>
                  <a:srgbClr val="292929"/>
                </a:solidFill>
                <a:latin typeface="MD아롱체" panose="02020603020101020101" pitchFamily="18" charset="-127"/>
                <a:ea typeface="MD아롱체" panose="02020603020101020101" pitchFamily="18" charset="-127"/>
              </a:rPr>
              <a:t>]</a:t>
            </a:r>
            <a:r>
              <a:rPr lang="ko-KR" altLang="en-US" sz="1400" b="0" dirty="0">
                <a:solidFill>
                  <a:srgbClr val="292929"/>
                </a:solidFill>
                <a:latin typeface="MD아롱체" panose="02020603020101020101" pitchFamily="18" charset="-127"/>
                <a:ea typeface="MD아롱체" panose="02020603020101020101" pitchFamily="18" charset="-127"/>
              </a:rPr>
              <a:t>에 나오는 것을 인용했습니다</a:t>
            </a:r>
            <a:r>
              <a:rPr lang="en-US" altLang="ko-KR" sz="1400" b="0" dirty="0">
                <a:solidFill>
                  <a:srgbClr val="292929"/>
                </a:solidFill>
                <a:latin typeface="MD아롱체" panose="02020603020101020101" pitchFamily="18" charset="-127"/>
                <a:ea typeface="MD아롱체" panose="02020603020101020101" pitchFamily="18" charset="-127"/>
              </a:rPr>
              <a:t>]</a:t>
            </a:r>
            <a:endParaRPr lang="ko-KR" altLang="en-US" sz="1400" b="0" dirty="0" smtClean="0">
              <a:latin typeface="MD아롱체" panose="02020603020101020101" pitchFamily="18" charset="-127"/>
              <a:ea typeface="MD아롱체" panose="02020603020101020101" pitchFamily="18" charset="-127"/>
            </a:endParaRPr>
          </a:p>
        </p:txBody>
      </p:sp>
      <p:sp>
        <p:nvSpPr>
          <p:cNvPr id="6" name="모서리가 둥근 직사각형 5"/>
          <p:cNvSpPr/>
          <p:nvPr/>
        </p:nvSpPr>
        <p:spPr bwMode="auto">
          <a:xfrm>
            <a:off x="2212040" y="4221110"/>
            <a:ext cx="5112710" cy="2159650"/>
          </a:xfrm>
          <a:prstGeom prst="roundRect">
            <a:avLst>
              <a:gd name="adj" fmla="val 4552"/>
            </a:avLst>
          </a:prstGeom>
          <a:solidFill>
            <a:srgbClr val="E7FFE7"/>
          </a:solidFill>
          <a:ln w="9525">
            <a:solidFill>
              <a:srgbClr val="996633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eaLnBrk="0" latinLnBrk="0" hangingPunct="0">
              <a:lnSpc>
                <a:spcPts val="2200"/>
              </a:lnSpc>
              <a:spcBef>
                <a:spcPts val="0"/>
              </a:spcBef>
              <a:buClr>
                <a:schemeClr val="tx1"/>
              </a:buClr>
            </a:pPr>
            <a:r>
              <a:rPr lang="en-US" altLang="ko-KR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3DPoint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는 </a:t>
            </a:r>
            <a:r>
              <a:rPr lang="en-US" altLang="ko-KR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2DPoint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타입이 </a:t>
            </a:r>
            <a:r>
              <a:rPr lang="ko-KR" alt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아니기때문에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equals()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를 하게 되면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false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를 </a:t>
            </a:r>
            <a:r>
              <a:rPr lang="ko-KR" alt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리턴합니다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.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정확한 타입의 객체를 비교 할 수 있도록 </a:t>
            </a:r>
            <a:r>
              <a:rPr lang="ko-KR" alt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구현해야합니다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.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또 </a:t>
            </a:r>
            <a:r>
              <a:rPr lang="en-US" altLang="ko-KR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3DPoint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가 </a:t>
            </a:r>
            <a:r>
              <a:rPr lang="en-US" altLang="ko-KR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2DPoint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로 어떻게 표현되는지 알아야 한다면 </a:t>
            </a:r>
            <a:r>
              <a:rPr lang="en-US" altLang="ko-KR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PointasPoint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()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와 같은 </a:t>
            </a:r>
            <a:r>
              <a:rPr lang="ko-KR" alt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뷰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 </a:t>
            </a:r>
            <a:r>
              <a:rPr lang="ko-KR" alt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메소드를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 구현하면 됩니다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.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이 모든 구현 계약을 지키는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equals()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를 만드는 비법은 다음과 같습니다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. (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이 비법은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Joshua Bloch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의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[Effective Java Programming </a:t>
            </a:r>
            <a:r>
              <a:rPr lang="en-US" altLang="ko-KR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LanguageGuide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]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에 나오는 것을 인용했습니다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]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8770" y="2358467"/>
            <a:ext cx="2780861" cy="2896940"/>
          </a:xfrm>
          <a:prstGeom prst="round2DiagRect">
            <a:avLst>
              <a:gd name="adj1" fmla="val 22583"/>
              <a:gd name="adj2" fmla="val 0"/>
            </a:avLst>
          </a:prstGeom>
          <a:ln w="12700">
            <a:solidFill>
              <a:schemeClr val="tx1">
                <a:lumMod val="65000"/>
                <a:lumOff val="35000"/>
              </a:schemeClr>
            </a:solidFill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</p:pic>
      <p:sp>
        <p:nvSpPr>
          <p:cNvPr id="8" name="모서리가 둥근 직사각형 7"/>
          <p:cNvSpPr/>
          <p:nvPr/>
        </p:nvSpPr>
        <p:spPr bwMode="auto">
          <a:xfrm>
            <a:off x="9147241" y="3003954"/>
            <a:ext cx="1080150" cy="1440200"/>
          </a:xfrm>
          <a:prstGeom prst="roundRect">
            <a:avLst>
              <a:gd name="adj" fmla="val 7488"/>
            </a:avLst>
          </a:prstGeom>
          <a:solidFill>
            <a:schemeClr val="bg1"/>
          </a:solidFill>
          <a:ln w="12700">
            <a:solidFill>
              <a:srgbClr val="C00000"/>
            </a:solidFill>
            <a:prstDash val="sysDot"/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r>
              <a:rPr lang="ko-KR" altLang="en-US" sz="1300" dirty="0" smtClean="0">
                <a:solidFill>
                  <a:srgbClr val="C00000"/>
                </a:solidFill>
                <a:latin typeface="Optima" pitchFamily="2" charset="2"/>
              </a:rPr>
              <a:t>서식은 모두 </a:t>
            </a:r>
            <a:r>
              <a:rPr lang="ko-KR" altLang="en-US" sz="1300" dirty="0" err="1" smtClean="0">
                <a:solidFill>
                  <a:srgbClr val="C00000"/>
                </a:solidFill>
                <a:latin typeface="Optima" pitchFamily="2" charset="2"/>
              </a:rPr>
              <a:t>떼어내고</a:t>
            </a:r>
            <a:r>
              <a:rPr lang="en-US" altLang="ko-KR" sz="1300" dirty="0" smtClean="0">
                <a:solidFill>
                  <a:srgbClr val="C00000"/>
                </a:solidFill>
                <a:latin typeface="Optima" pitchFamily="2" charset="2"/>
              </a:rPr>
              <a:t>, </a:t>
            </a:r>
          </a:p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r>
              <a:rPr lang="ko-KR" altLang="en-US" sz="1300" dirty="0" smtClean="0">
                <a:solidFill>
                  <a:srgbClr val="C00000"/>
                </a:solidFill>
                <a:latin typeface="Optima" pitchFamily="2" charset="2"/>
              </a:rPr>
              <a:t>텍스트 만 붙여 넣기 </a:t>
            </a:r>
          </a:p>
        </p:txBody>
      </p:sp>
      <p:sp>
        <p:nvSpPr>
          <p:cNvPr id="9" name="모서리가 둥근 직사각형 8"/>
          <p:cNvSpPr/>
          <p:nvPr/>
        </p:nvSpPr>
        <p:spPr bwMode="auto">
          <a:xfrm>
            <a:off x="8859201" y="4804204"/>
            <a:ext cx="504070" cy="360050"/>
          </a:xfrm>
          <a:prstGeom prst="roundRect">
            <a:avLst/>
          </a:prstGeom>
          <a:noFill/>
          <a:ln w="19050">
            <a:solidFill>
              <a:srgbClr val="C00000"/>
            </a:solidFill>
            <a:prstDash val="solid"/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endParaRPr lang="ko-KR" altLang="en-US" sz="1300" dirty="0" smtClean="0">
              <a:solidFill>
                <a:srgbClr val="C00000"/>
              </a:solidFill>
              <a:latin typeface="Optima" pitchFamily="2" charset="2"/>
            </a:endParaRPr>
          </a:p>
        </p:txBody>
      </p:sp>
      <p:sp>
        <p:nvSpPr>
          <p:cNvPr id="11" name="Freeform 4"/>
          <p:cNvSpPr>
            <a:spLocks/>
          </p:cNvSpPr>
          <p:nvPr/>
        </p:nvSpPr>
        <p:spPr bwMode="auto">
          <a:xfrm rot="18917563" flipH="1">
            <a:off x="5794746" y="2749646"/>
            <a:ext cx="722313" cy="1474787"/>
          </a:xfrm>
          <a:custGeom>
            <a:avLst/>
            <a:gdLst/>
            <a:ahLst/>
            <a:cxnLst>
              <a:cxn ang="0">
                <a:pos x="556" y="2"/>
              </a:cxn>
              <a:cxn ang="0">
                <a:pos x="137" y="257"/>
              </a:cxn>
              <a:cxn ang="0">
                <a:pos x="300" y="720"/>
              </a:cxn>
              <a:cxn ang="0">
                <a:pos x="240" y="816"/>
              </a:cxn>
              <a:cxn ang="0">
                <a:pos x="640" y="750"/>
              </a:cxn>
              <a:cxn ang="0">
                <a:pos x="527" y="387"/>
              </a:cxn>
              <a:cxn ang="0">
                <a:pos x="466" y="486"/>
              </a:cxn>
              <a:cxn ang="0">
                <a:pos x="556" y="2"/>
              </a:cxn>
            </a:cxnLst>
            <a:rect l="0" t="0" r="r" b="b"/>
            <a:pathLst>
              <a:path w="640" h="816">
                <a:moveTo>
                  <a:pt x="556" y="2"/>
                </a:moveTo>
                <a:cubicBezTo>
                  <a:pt x="563" y="4"/>
                  <a:pt x="274" y="6"/>
                  <a:pt x="137" y="257"/>
                </a:cubicBezTo>
                <a:cubicBezTo>
                  <a:pt x="0" y="508"/>
                  <a:pt x="306" y="720"/>
                  <a:pt x="300" y="720"/>
                </a:cubicBezTo>
                <a:cubicBezTo>
                  <a:pt x="304" y="725"/>
                  <a:pt x="246" y="780"/>
                  <a:pt x="240" y="816"/>
                </a:cubicBezTo>
                <a:cubicBezTo>
                  <a:pt x="444" y="786"/>
                  <a:pt x="632" y="757"/>
                  <a:pt x="640" y="750"/>
                </a:cubicBezTo>
                <a:cubicBezTo>
                  <a:pt x="538" y="606"/>
                  <a:pt x="527" y="387"/>
                  <a:pt x="527" y="387"/>
                </a:cubicBezTo>
                <a:cubicBezTo>
                  <a:pt x="522" y="388"/>
                  <a:pt x="478" y="510"/>
                  <a:pt x="466" y="486"/>
                </a:cubicBezTo>
                <a:cubicBezTo>
                  <a:pt x="28" y="92"/>
                  <a:pt x="557" y="0"/>
                  <a:pt x="556" y="2"/>
                </a:cubicBezTo>
                <a:close/>
              </a:path>
            </a:pathLst>
          </a:custGeom>
          <a:gradFill rotWithShape="1">
            <a:gsLst>
              <a:gs pos="0">
                <a:schemeClr val="bg1">
                  <a:lumMod val="95000"/>
                </a:schemeClr>
              </a:gs>
              <a:gs pos="100000">
                <a:schemeClr val="tx1">
                  <a:lumMod val="50000"/>
                  <a:lumOff val="50000"/>
                </a:scheme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>
            <a:outerShdw dist="17961" dir="2700000" algn="ctr" rotWithShape="0">
              <a:schemeClr val="bg2">
                <a:lumMod val="65000"/>
              </a:schemeClr>
            </a:outerShdw>
          </a:effectLst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71208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모서리가 둥근 직사각형 209"/>
          <p:cNvSpPr/>
          <p:nvPr/>
        </p:nvSpPr>
        <p:spPr bwMode="auto">
          <a:xfrm>
            <a:off x="8089785" y="2753925"/>
            <a:ext cx="1296180" cy="1485165"/>
          </a:xfrm>
          <a:prstGeom prst="roundRect">
            <a:avLst>
              <a:gd name="adj" fmla="val 4724"/>
            </a:avLst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/>
            <a:tailEnd/>
          </a:ln>
          <a:effectLst/>
        </p:spPr>
        <p:txBody>
          <a:bodyPr wrap="square" tIns="0" bIns="0" rtlCol="0" anchor="b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r>
              <a:rPr lang="ko-KR" altLang="en-US" sz="1000" b="0" dirty="0" smtClean="0">
                <a:latin typeface="+mn-lt"/>
                <a:ea typeface="+mn-ea"/>
              </a:rPr>
              <a:t>도메인 객체</a:t>
            </a:r>
          </a:p>
        </p:txBody>
      </p:sp>
      <p:sp>
        <p:nvSpPr>
          <p:cNvPr id="421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9.6 </a:t>
            </a:r>
            <a:r>
              <a:rPr lang="ko-KR" altLang="en-US" dirty="0" err="1" smtClean="0"/>
              <a:t>눈금설정</a:t>
            </a:r>
            <a:r>
              <a:rPr lang="ko-KR" altLang="en-US" dirty="0" smtClean="0"/>
              <a:t> 변경 및 미세 조정 </a:t>
            </a:r>
            <a:endParaRPr lang="ko-KR" altLang="en-US" dirty="0"/>
          </a:p>
        </p:txBody>
      </p:sp>
      <p:sp>
        <p:nvSpPr>
          <p:cNvPr id="421891" name="Rectangle 3"/>
          <p:cNvSpPr>
            <a:spLocks noGrp="1" noChangeArrowheads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아주 세밀한 그림을 그릴 때는 임시로 눈금 설정 </a:t>
            </a:r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ko-KR" altLang="en-US" dirty="0" smtClean="0">
                <a:sym typeface="Wingdings" panose="05000000000000000000" pitchFamily="2" charset="2"/>
              </a:rPr>
              <a:t>간격을 최저 값</a:t>
            </a:r>
            <a:r>
              <a:rPr lang="en-US" altLang="ko-KR" dirty="0" smtClean="0">
                <a:sym typeface="Wingdings" panose="05000000000000000000" pitchFamily="2" charset="2"/>
              </a:rPr>
              <a:t>(0.125 cm)</a:t>
            </a:r>
            <a:r>
              <a:rPr lang="ko-KR" altLang="en-US" dirty="0" smtClean="0">
                <a:sym typeface="Wingdings" panose="05000000000000000000" pitchFamily="2" charset="2"/>
              </a:rPr>
              <a:t>으로 설정합니다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세밀한 그림은 이 값으로도 부족하므로</a:t>
            </a:r>
            <a:r>
              <a:rPr lang="en-US" altLang="ko-KR" dirty="0" smtClean="0">
                <a:sym typeface="Wingdings" panose="05000000000000000000" pitchFamily="2" charset="2"/>
              </a:rPr>
              <a:t>, control </a:t>
            </a:r>
            <a:r>
              <a:rPr lang="ko-KR" altLang="en-US" dirty="0" smtClean="0">
                <a:sym typeface="Wingdings" panose="05000000000000000000" pitchFamily="2" charset="2"/>
              </a:rPr>
              <a:t>키와 방향키를 이용하여 그림을 그립니다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다 그리고 나면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원래 눈금 설정으로 돌려 놓습니다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이 그림을 변경할 때는 다시 간격을 최저로 조절합니다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이렇게 그린 그림은 그룹으로 묶어서 이동을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endParaRPr lang="en-US" altLang="ko-KR" dirty="0"/>
          </a:p>
        </p:txBody>
      </p:sp>
      <p:grpSp>
        <p:nvGrpSpPr>
          <p:cNvPr id="217" name="그룹 216"/>
          <p:cNvGrpSpPr/>
          <p:nvPr/>
        </p:nvGrpSpPr>
        <p:grpSpPr>
          <a:xfrm>
            <a:off x="618955" y="3834045"/>
            <a:ext cx="3312460" cy="1871480"/>
            <a:chOff x="573950" y="2349500"/>
            <a:chExt cx="3312460" cy="1871480"/>
          </a:xfrm>
        </p:grpSpPr>
        <p:sp>
          <p:nvSpPr>
            <p:cNvPr id="6" name="모서리가 둥근 직사각형 5"/>
            <p:cNvSpPr/>
            <p:nvPr/>
          </p:nvSpPr>
          <p:spPr bwMode="auto">
            <a:xfrm>
              <a:off x="573950" y="2349500"/>
              <a:ext cx="3312460" cy="1871480"/>
            </a:xfrm>
            <a:prstGeom prst="roundRect">
              <a:avLst>
                <a:gd name="adj" fmla="val 2508"/>
              </a:avLst>
            </a:prstGeom>
            <a:solidFill>
              <a:schemeClr val="bg1"/>
            </a:solidFill>
            <a:ln w="15875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 anchor="b">
              <a:noAutofit/>
            </a:bodyPr>
            <a:lstStyle/>
            <a:p>
              <a:pPr algn="ctr" eaLnBrk="0" latinLnBrk="0" hangingPunct="0">
                <a:spcBef>
                  <a:spcPct val="50000"/>
                </a:spcBef>
                <a:buClr>
                  <a:schemeClr val="folHlink"/>
                </a:buClr>
              </a:pPr>
              <a:r>
                <a:rPr lang="en-US" altLang="ko-KR" sz="1100" b="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</a:rPr>
                <a:t>[</a:t>
              </a:r>
              <a:r>
                <a:rPr lang="ko-KR" altLang="en-US" sz="1100" b="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</a:rPr>
                <a:t>엔티티</a:t>
              </a:r>
              <a:r>
                <a:rPr lang="ko-KR" altLang="en-US" sz="1100" b="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</a:rPr>
                <a:t> 타입</a:t>
              </a:r>
              <a:r>
                <a:rPr lang="en-US" altLang="ko-KR" sz="1100" b="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</a:rPr>
                <a:t>] </a:t>
              </a:r>
              <a:r>
                <a:rPr lang="ko-KR" altLang="en-US" sz="1100" b="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</a:rPr>
                <a:t>컴포넌트</a:t>
              </a:r>
            </a:p>
          </p:txBody>
        </p:sp>
        <p:sp>
          <p:nvSpPr>
            <p:cNvPr id="7" name="모서리가 둥근 직사각형 6"/>
            <p:cNvSpPr/>
            <p:nvPr/>
          </p:nvSpPr>
          <p:spPr bwMode="auto">
            <a:xfrm>
              <a:off x="723690" y="2492376"/>
              <a:ext cx="714380" cy="1440200"/>
            </a:xfrm>
            <a:prstGeom prst="roundRect">
              <a:avLst>
                <a:gd name="adj" fmla="val 10454"/>
              </a:avLst>
            </a:prstGeom>
            <a:solidFill>
              <a:schemeClr val="bg1"/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  <a:effectLst/>
          </p:spPr>
          <p:txBody>
            <a:bodyPr wrap="square" lIns="0" tIns="0" rIns="0" bIns="0" rtlCol="0" anchor="b">
              <a:noAutofit/>
            </a:bodyPr>
            <a:lstStyle/>
            <a:p>
              <a:pPr algn="ctr" eaLnBrk="0" latinLnBrk="0" hangingPunct="0">
                <a:spcBef>
                  <a:spcPct val="50000"/>
                </a:spcBef>
                <a:buClr>
                  <a:schemeClr val="folHlink"/>
                </a:buClr>
              </a:pPr>
              <a:r>
                <a:rPr lang="ko-KR" altLang="en-US" sz="1000" b="0" smtClean="0">
                  <a:latin typeface="+mn-lt"/>
                  <a:ea typeface="+mn-ea"/>
                </a:rPr>
                <a:t>인터페이스</a:t>
              </a:r>
              <a:endParaRPr lang="ko-KR" altLang="en-US" sz="1000" b="0" dirty="0">
                <a:latin typeface="+mn-lt"/>
                <a:ea typeface="+mn-ea"/>
              </a:endParaRPr>
            </a:p>
          </p:txBody>
        </p:sp>
        <p:sp>
          <p:nvSpPr>
            <p:cNvPr id="8" name="모서리가 둥근 직사각형 7"/>
            <p:cNvSpPr/>
            <p:nvPr/>
          </p:nvSpPr>
          <p:spPr bwMode="auto">
            <a:xfrm>
              <a:off x="2446210" y="2492376"/>
              <a:ext cx="1296180" cy="1440200"/>
            </a:xfrm>
            <a:prstGeom prst="roundRect">
              <a:avLst>
                <a:gd name="adj" fmla="val 4724"/>
              </a:avLst>
            </a:prstGeom>
            <a:solidFill>
              <a:schemeClr val="bg1"/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  <a:effectLst/>
          </p:spPr>
          <p:txBody>
            <a:bodyPr wrap="square" tIns="0" bIns="0" rtlCol="0" anchor="b">
              <a:noAutofit/>
            </a:bodyPr>
            <a:lstStyle/>
            <a:p>
              <a:pPr algn="ctr" eaLnBrk="0" latinLnBrk="0" hangingPunct="0">
                <a:spcBef>
                  <a:spcPct val="50000"/>
                </a:spcBef>
                <a:buClr>
                  <a:schemeClr val="folHlink"/>
                </a:buClr>
              </a:pPr>
              <a:r>
                <a:rPr lang="ko-KR" altLang="en-US" sz="1000" b="0" dirty="0" smtClean="0">
                  <a:latin typeface="+mn-lt"/>
                  <a:ea typeface="+mn-ea"/>
                </a:rPr>
                <a:t>도메인 객체</a:t>
              </a:r>
            </a:p>
          </p:txBody>
        </p:sp>
        <p:sp>
          <p:nvSpPr>
            <p:cNvPr id="9" name="모서리가 둥근 직사각형 8"/>
            <p:cNvSpPr/>
            <p:nvPr/>
          </p:nvSpPr>
          <p:spPr bwMode="auto">
            <a:xfrm>
              <a:off x="1590098" y="2492376"/>
              <a:ext cx="714380" cy="1440200"/>
            </a:xfrm>
            <a:prstGeom prst="roundRect">
              <a:avLst>
                <a:gd name="adj" fmla="val 10454"/>
              </a:avLst>
            </a:prstGeom>
            <a:solidFill>
              <a:schemeClr val="bg1"/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  <a:effectLst/>
          </p:spPr>
          <p:txBody>
            <a:bodyPr wrap="square" tIns="0" bIns="0" rtlCol="0" anchor="b">
              <a:noAutofit/>
            </a:bodyPr>
            <a:lstStyle/>
            <a:p>
              <a:pPr algn="ctr" eaLnBrk="0" latinLnBrk="0" hangingPunct="0">
                <a:spcBef>
                  <a:spcPct val="50000"/>
                </a:spcBef>
                <a:buClr>
                  <a:schemeClr val="folHlink"/>
                </a:buClr>
              </a:pPr>
              <a:r>
                <a:rPr lang="ko-KR" altLang="en-US" sz="1000" b="0" dirty="0" smtClean="0">
                  <a:latin typeface="+mn-lt"/>
                  <a:ea typeface="+mn-ea"/>
                </a:rPr>
                <a:t>로직 객체</a:t>
              </a:r>
              <a:endParaRPr lang="ko-KR" altLang="en-US" sz="1000" b="0" dirty="0">
                <a:latin typeface="+mn-lt"/>
                <a:ea typeface="+mn-ea"/>
              </a:endParaRPr>
            </a:p>
          </p:txBody>
        </p:sp>
        <p:sp>
          <p:nvSpPr>
            <p:cNvPr id="10" name="타원 9"/>
            <p:cNvSpPr/>
            <p:nvPr/>
          </p:nvSpPr>
          <p:spPr bwMode="auto">
            <a:xfrm>
              <a:off x="1717102" y="2619380"/>
              <a:ext cx="444500" cy="444500"/>
            </a:xfrm>
            <a:prstGeom prst="ellipse">
              <a:avLst/>
            </a:prstGeom>
            <a:solidFill>
              <a:schemeClr val="accent2">
                <a:lumMod val="90000"/>
              </a:scheme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eaLnBrk="0" latinLnBrk="0" hangingPunct="0">
                <a:spcBef>
                  <a:spcPct val="50000"/>
                </a:spcBef>
                <a:buClr>
                  <a:schemeClr val="folHlink"/>
                </a:buClr>
              </a:pPr>
              <a:endParaRPr lang="ko-KR" altLang="en-US" dirty="0" smtClean="0">
                <a:latin typeface="+mn-lt"/>
                <a:ea typeface="+mn-ea"/>
              </a:endParaRPr>
            </a:p>
          </p:txBody>
        </p:sp>
        <p:sp>
          <p:nvSpPr>
            <p:cNvPr id="11" name="타원 10"/>
            <p:cNvSpPr/>
            <p:nvPr/>
          </p:nvSpPr>
          <p:spPr bwMode="auto">
            <a:xfrm>
              <a:off x="1823063" y="2725341"/>
              <a:ext cx="226289" cy="22628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eaLnBrk="0" latinLnBrk="0" hangingPunct="0">
                <a:spcBef>
                  <a:spcPct val="50000"/>
                </a:spcBef>
                <a:buClr>
                  <a:schemeClr val="folHlink"/>
                </a:buClr>
              </a:pPr>
              <a:endParaRPr lang="ko-KR" altLang="en-US" dirty="0" smtClean="0">
                <a:latin typeface="+mn-lt"/>
                <a:ea typeface="+mn-ea"/>
              </a:endParaRPr>
            </a:p>
          </p:txBody>
        </p:sp>
        <p:sp>
          <p:nvSpPr>
            <p:cNvPr id="12" name="타원 11"/>
            <p:cNvSpPr/>
            <p:nvPr/>
          </p:nvSpPr>
          <p:spPr bwMode="auto">
            <a:xfrm>
              <a:off x="1923636" y="2649912"/>
              <a:ext cx="50287" cy="50287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eaLnBrk="0" latinLnBrk="0" hangingPunct="0">
                <a:spcBef>
                  <a:spcPct val="50000"/>
                </a:spcBef>
                <a:buClr>
                  <a:schemeClr val="folHlink"/>
                </a:buClr>
              </a:pPr>
              <a:endParaRPr lang="ko-KR" altLang="en-US" dirty="0" smtClean="0">
                <a:latin typeface="+mn-lt"/>
                <a:ea typeface="+mn-ea"/>
              </a:endParaRPr>
            </a:p>
          </p:txBody>
        </p:sp>
        <p:sp>
          <p:nvSpPr>
            <p:cNvPr id="13" name="타원 12"/>
            <p:cNvSpPr/>
            <p:nvPr/>
          </p:nvSpPr>
          <p:spPr bwMode="auto">
            <a:xfrm>
              <a:off x="1747634" y="2825914"/>
              <a:ext cx="50287" cy="50287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eaLnBrk="0" latinLnBrk="0" hangingPunct="0">
                <a:spcBef>
                  <a:spcPct val="50000"/>
                </a:spcBef>
                <a:buClr>
                  <a:schemeClr val="folHlink"/>
                </a:buClr>
              </a:pPr>
              <a:endParaRPr lang="ko-KR" altLang="en-US" dirty="0" smtClean="0">
                <a:latin typeface="+mn-lt"/>
                <a:ea typeface="+mn-ea"/>
              </a:endParaRPr>
            </a:p>
          </p:txBody>
        </p:sp>
        <p:sp>
          <p:nvSpPr>
            <p:cNvPr id="14" name="타원 13"/>
            <p:cNvSpPr/>
            <p:nvPr/>
          </p:nvSpPr>
          <p:spPr bwMode="auto">
            <a:xfrm>
              <a:off x="2074496" y="2825914"/>
              <a:ext cx="50287" cy="50287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eaLnBrk="0" latinLnBrk="0" hangingPunct="0">
                <a:spcBef>
                  <a:spcPct val="50000"/>
                </a:spcBef>
                <a:buClr>
                  <a:schemeClr val="folHlink"/>
                </a:buClr>
              </a:pPr>
              <a:endParaRPr lang="ko-KR" altLang="en-US" dirty="0" smtClean="0">
                <a:latin typeface="+mn-lt"/>
                <a:ea typeface="+mn-ea"/>
              </a:endParaRPr>
            </a:p>
          </p:txBody>
        </p:sp>
        <p:sp>
          <p:nvSpPr>
            <p:cNvPr id="15" name="타원 14"/>
            <p:cNvSpPr/>
            <p:nvPr/>
          </p:nvSpPr>
          <p:spPr bwMode="auto">
            <a:xfrm>
              <a:off x="1923636" y="2976774"/>
              <a:ext cx="50287" cy="50287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eaLnBrk="0" latinLnBrk="0" hangingPunct="0">
                <a:spcBef>
                  <a:spcPct val="50000"/>
                </a:spcBef>
                <a:buClr>
                  <a:schemeClr val="folHlink"/>
                </a:buClr>
              </a:pPr>
              <a:endParaRPr lang="ko-KR" altLang="en-US" dirty="0" smtClean="0">
                <a:latin typeface="+mn-lt"/>
                <a:ea typeface="+mn-ea"/>
              </a:endParaRPr>
            </a:p>
          </p:txBody>
        </p:sp>
        <p:sp>
          <p:nvSpPr>
            <p:cNvPr id="16" name="타원 15"/>
            <p:cNvSpPr/>
            <p:nvPr/>
          </p:nvSpPr>
          <p:spPr bwMode="auto">
            <a:xfrm>
              <a:off x="2024210" y="2926488"/>
              <a:ext cx="50287" cy="50287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eaLnBrk="0" latinLnBrk="0" hangingPunct="0">
                <a:spcBef>
                  <a:spcPct val="50000"/>
                </a:spcBef>
                <a:buClr>
                  <a:schemeClr val="folHlink"/>
                </a:buClr>
              </a:pPr>
              <a:endParaRPr lang="ko-KR" altLang="en-US" dirty="0" smtClean="0">
                <a:latin typeface="+mn-lt"/>
                <a:ea typeface="+mn-ea"/>
              </a:endParaRPr>
            </a:p>
          </p:txBody>
        </p:sp>
        <p:sp>
          <p:nvSpPr>
            <p:cNvPr id="17" name="타원 16"/>
            <p:cNvSpPr/>
            <p:nvPr/>
          </p:nvSpPr>
          <p:spPr bwMode="auto">
            <a:xfrm>
              <a:off x="1797920" y="2926488"/>
              <a:ext cx="50287" cy="50287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eaLnBrk="0" latinLnBrk="0" hangingPunct="0">
                <a:spcBef>
                  <a:spcPct val="50000"/>
                </a:spcBef>
                <a:buClr>
                  <a:schemeClr val="folHlink"/>
                </a:buClr>
              </a:pPr>
              <a:endParaRPr lang="ko-KR" altLang="en-US" dirty="0" smtClean="0">
                <a:latin typeface="+mn-lt"/>
                <a:ea typeface="+mn-ea"/>
              </a:endParaRPr>
            </a:p>
          </p:txBody>
        </p:sp>
        <p:sp>
          <p:nvSpPr>
            <p:cNvPr id="18" name="타원 17"/>
            <p:cNvSpPr/>
            <p:nvPr/>
          </p:nvSpPr>
          <p:spPr bwMode="auto">
            <a:xfrm>
              <a:off x="2024210" y="2700198"/>
              <a:ext cx="50287" cy="50287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eaLnBrk="0" latinLnBrk="0" hangingPunct="0">
                <a:spcBef>
                  <a:spcPct val="50000"/>
                </a:spcBef>
                <a:buClr>
                  <a:schemeClr val="folHlink"/>
                </a:buClr>
              </a:pPr>
              <a:endParaRPr lang="ko-KR" altLang="en-US" dirty="0" smtClean="0">
                <a:latin typeface="+mn-lt"/>
                <a:ea typeface="+mn-ea"/>
              </a:endParaRPr>
            </a:p>
          </p:txBody>
        </p:sp>
        <p:sp>
          <p:nvSpPr>
            <p:cNvPr id="19" name="타원 18"/>
            <p:cNvSpPr/>
            <p:nvPr/>
          </p:nvSpPr>
          <p:spPr bwMode="auto">
            <a:xfrm>
              <a:off x="1797920" y="2700198"/>
              <a:ext cx="50287" cy="50287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eaLnBrk="0" latinLnBrk="0" hangingPunct="0">
                <a:spcBef>
                  <a:spcPct val="50000"/>
                </a:spcBef>
                <a:buClr>
                  <a:schemeClr val="folHlink"/>
                </a:buClr>
              </a:pPr>
              <a:endParaRPr lang="ko-KR" altLang="en-US" dirty="0" smtClean="0">
                <a:latin typeface="+mn-lt"/>
                <a:ea typeface="+mn-ea"/>
              </a:endParaRPr>
            </a:p>
          </p:txBody>
        </p:sp>
        <p:sp>
          <p:nvSpPr>
            <p:cNvPr id="20" name="타원 19"/>
            <p:cNvSpPr/>
            <p:nvPr/>
          </p:nvSpPr>
          <p:spPr bwMode="auto">
            <a:xfrm>
              <a:off x="847094" y="2661886"/>
              <a:ext cx="373062" cy="35719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eaLnBrk="0" latinLnBrk="0" hangingPunct="0">
                <a:spcBef>
                  <a:spcPct val="50000"/>
                </a:spcBef>
                <a:buClr>
                  <a:schemeClr val="folHlink"/>
                </a:buClr>
              </a:pPr>
              <a:endParaRPr lang="ko-KR" altLang="en-US" dirty="0" smtClean="0">
                <a:latin typeface="+mn-lt"/>
                <a:ea typeface="+mn-ea"/>
              </a:endParaRPr>
            </a:p>
          </p:txBody>
        </p:sp>
        <p:sp>
          <p:nvSpPr>
            <p:cNvPr id="21" name="타원 20"/>
            <p:cNvSpPr/>
            <p:nvPr/>
          </p:nvSpPr>
          <p:spPr bwMode="auto">
            <a:xfrm>
              <a:off x="936025" y="2747034"/>
              <a:ext cx="189921" cy="181841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eaLnBrk="0" latinLnBrk="0" hangingPunct="0">
                <a:spcBef>
                  <a:spcPct val="50000"/>
                </a:spcBef>
                <a:buClr>
                  <a:schemeClr val="folHlink"/>
                </a:buClr>
              </a:pPr>
              <a:endParaRPr lang="ko-KR" altLang="en-US" dirty="0" smtClean="0">
                <a:latin typeface="+mn-lt"/>
                <a:ea typeface="+mn-ea"/>
              </a:endParaRPr>
            </a:p>
          </p:txBody>
        </p:sp>
        <p:sp>
          <p:nvSpPr>
            <p:cNvPr id="22" name="타원 21"/>
            <p:cNvSpPr/>
            <p:nvPr/>
          </p:nvSpPr>
          <p:spPr bwMode="auto">
            <a:xfrm>
              <a:off x="1020435" y="2686421"/>
              <a:ext cx="42205" cy="40409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eaLnBrk="0" latinLnBrk="0" hangingPunct="0">
                <a:spcBef>
                  <a:spcPct val="50000"/>
                </a:spcBef>
                <a:buClr>
                  <a:schemeClr val="folHlink"/>
                </a:buClr>
              </a:pPr>
              <a:endParaRPr lang="ko-KR" altLang="en-US" dirty="0" smtClean="0">
                <a:latin typeface="+mn-lt"/>
                <a:ea typeface="+mn-ea"/>
              </a:endParaRPr>
            </a:p>
          </p:txBody>
        </p:sp>
        <p:sp>
          <p:nvSpPr>
            <p:cNvPr id="23" name="타원 22"/>
            <p:cNvSpPr/>
            <p:nvPr/>
          </p:nvSpPr>
          <p:spPr bwMode="auto">
            <a:xfrm>
              <a:off x="872719" y="2827852"/>
              <a:ext cx="42205" cy="40409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eaLnBrk="0" latinLnBrk="0" hangingPunct="0">
                <a:spcBef>
                  <a:spcPct val="50000"/>
                </a:spcBef>
                <a:buClr>
                  <a:schemeClr val="folHlink"/>
                </a:buClr>
              </a:pPr>
              <a:endParaRPr lang="ko-KR" altLang="en-US" dirty="0" smtClean="0">
                <a:latin typeface="+mn-lt"/>
                <a:ea typeface="+mn-ea"/>
              </a:endParaRPr>
            </a:p>
          </p:txBody>
        </p:sp>
        <p:sp>
          <p:nvSpPr>
            <p:cNvPr id="24" name="타원 23"/>
            <p:cNvSpPr/>
            <p:nvPr/>
          </p:nvSpPr>
          <p:spPr bwMode="auto">
            <a:xfrm>
              <a:off x="1147049" y="2827852"/>
              <a:ext cx="42205" cy="40409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eaLnBrk="0" latinLnBrk="0" hangingPunct="0">
                <a:spcBef>
                  <a:spcPct val="50000"/>
                </a:spcBef>
                <a:buClr>
                  <a:schemeClr val="folHlink"/>
                </a:buClr>
              </a:pPr>
              <a:endParaRPr lang="ko-KR" altLang="en-US" dirty="0" smtClean="0">
                <a:latin typeface="+mn-lt"/>
                <a:ea typeface="+mn-ea"/>
              </a:endParaRPr>
            </a:p>
          </p:txBody>
        </p:sp>
        <p:sp>
          <p:nvSpPr>
            <p:cNvPr id="25" name="타원 24"/>
            <p:cNvSpPr/>
            <p:nvPr/>
          </p:nvSpPr>
          <p:spPr bwMode="auto">
            <a:xfrm>
              <a:off x="1020435" y="2949080"/>
              <a:ext cx="42205" cy="40409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eaLnBrk="0" latinLnBrk="0" hangingPunct="0">
                <a:spcBef>
                  <a:spcPct val="50000"/>
                </a:spcBef>
                <a:buClr>
                  <a:schemeClr val="folHlink"/>
                </a:buClr>
              </a:pPr>
              <a:endParaRPr lang="ko-KR" altLang="en-US" dirty="0" smtClean="0">
                <a:latin typeface="+mn-lt"/>
                <a:ea typeface="+mn-ea"/>
              </a:endParaRPr>
            </a:p>
          </p:txBody>
        </p:sp>
        <p:sp>
          <p:nvSpPr>
            <p:cNvPr id="26" name="타원 25"/>
            <p:cNvSpPr/>
            <p:nvPr/>
          </p:nvSpPr>
          <p:spPr bwMode="auto">
            <a:xfrm>
              <a:off x="1104845" y="2908671"/>
              <a:ext cx="42205" cy="40409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eaLnBrk="0" latinLnBrk="0" hangingPunct="0">
                <a:spcBef>
                  <a:spcPct val="50000"/>
                </a:spcBef>
                <a:buClr>
                  <a:schemeClr val="folHlink"/>
                </a:buClr>
              </a:pPr>
              <a:endParaRPr lang="ko-KR" altLang="en-US" dirty="0" smtClean="0">
                <a:latin typeface="+mn-lt"/>
                <a:ea typeface="+mn-ea"/>
              </a:endParaRPr>
            </a:p>
          </p:txBody>
        </p:sp>
        <p:sp>
          <p:nvSpPr>
            <p:cNvPr id="27" name="타원 26"/>
            <p:cNvSpPr/>
            <p:nvPr/>
          </p:nvSpPr>
          <p:spPr bwMode="auto">
            <a:xfrm>
              <a:off x="914923" y="2908671"/>
              <a:ext cx="42205" cy="40409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eaLnBrk="0" latinLnBrk="0" hangingPunct="0">
                <a:spcBef>
                  <a:spcPct val="50000"/>
                </a:spcBef>
                <a:buClr>
                  <a:schemeClr val="folHlink"/>
                </a:buClr>
              </a:pPr>
              <a:endParaRPr lang="ko-KR" altLang="en-US" dirty="0" smtClean="0">
                <a:latin typeface="+mn-lt"/>
                <a:ea typeface="+mn-ea"/>
              </a:endParaRPr>
            </a:p>
          </p:txBody>
        </p:sp>
        <p:sp>
          <p:nvSpPr>
            <p:cNvPr id="28" name="타원 27"/>
            <p:cNvSpPr/>
            <p:nvPr/>
          </p:nvSpPr>
          <p:spPr bwMode="auto">
            <a:xfrm>
              <a:off x="1104845" y="2726829"/>
              <a:ext cx="42205" cy="40409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eaLnBrk="0" latinLnBrk="0" hangingPunct="0">
                <a:spcBef>
                  <a:spcPct val="50000"/>
                </a:spcBef>
                <a:buClr>
                  <a:schemeClr val="folHlink"/>
                </a:buClr>
              </a:pPr>
              <a:endParaRPr lang="ko-KR" altLang="en-US" dirty="0" smtClean="0">
                <a:latin typeface="+mn-lt"/>
                <a:ea typeface="+mn-ea"/>
              </a:endParaRPr>
            </a:p>
          </p:txBody>
        </p:sp>
        <p:sp>
          <p:nvSpPr>
            <p:cNvPr id="29" name="타원 28"/>
            <p:cNvSpPr/>
            <p:nvPr/>
          </p:nvSpPr>
          <p:spPr bwMode="auto">
            <a:xfrm>
              <a:off x="914923" y="2726829"/>
              <a:ext cx="42205" cy="40409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eaLnBrk="0" latinLnBrk="0" hangingPunct="0">
                <a:spcBef>
                  <a:spcPct val="50000"/>
                </a:spcBef>
                <a:buClr>
                  <a:schemeClr val="folHlink"/>
                </a:buClr>
              </a:pPr>
              <a:endParaRPr lang="ko-KR" altLang="en-US" dirty="0" smtClean="0">
                <a:latin typeface="+mn-lt"/>
                <a:ea typeface="+mn-ea"/>
              </a:endParaRPr>
            </a:p>
          </p:txBody>
        </p:sp>
        <p:sp>
          <p:nvSpPr>
            <p:cNvPr id="30" name="직사각형 29"/>
            <p:cNvSpPr/>
            <p:nvPr/>
          </p:nvSpPr>
          <p:spPr bwMode="auto">
            <a:xfrm>
              <a:off x="1447222" y="2661886"/>
              <a:ext cx="71438" cy="357190"/>
            </a:xfrm>
            <a:prstGeom prst="rect">
              <a:avLst/>
            </a:prstGeom>
            <a:noFill/>
            <a:ln w="12700">
              <a:noFill/>
              <a:round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eaLnBrk="0" latinLnBrk="0" hangingPunct="0">
                <a:spcBef>
                  <a:spcPct val="50000"/>
                </a:spcBef>
                <a:buClr>
                  <a:schemeClr val="folHlink"/>
                </a:buClr>
              </a:pPr>
              <a:endParaRPr lang="ko-KR" altLang="en-US" dirty="0" smtClean="0">
                <a:latin typeface="+mn-lt"/>
                <a:ea typeface="+mn-ea"/>
              </a:endParaRPr>
            </a:p>
          </p:txBody>
        </p:sp>
        <p:cxnSp>
          <p:nvCxnSpPr>
            <p:cNvPr id="31" name="직선 연결선 30"/>
            <p:cNvCxnSpPr>
              <a:stCxn id="20" idx="6"/>
              <a:endCxn id="30" idx="1"/>
            </p:cNvCxnSpPr>
            <p:nvPr/>
          </p:nvCxnSpPr>
          <p:spPr bwMode="auto">
            <a:xfrm>
              <a:off x="1220156" y="2840481"/>
              <a:ext cx="227066" cy="0"/>
            </a:xfrm>
            <a:prstGeom prst="line">
              <a:avLst/>
            </a:prstGeom>
            <a:noFill/>
            <a:ln w="158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  <p:sp>
          <p:nvSpPr>
            <p:cNvPr id="32" name="타원 31"/>
            <p:cNvSpPr/>
            <p:nvPr/>
          </p:nvSpPr>
          <p:spPr bwMode="auto">
            <a:xfrm>
              <a:off x="847094" y="3271490"/>
              <a:ext cx="373062" cy="35719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eaLnBrk="0" latinLnBrk="0" hangingPunct="0">
                <a:spcBef>
                  <a:spcPct val="50000"/>
                </a:spcBef>
                <a:buClr>
                  <a:schemeClr val="folHlink"/>
                </a:buClr>
              </a:pPr>
              <a:endParaRPr lang="ko-KR" altLang="en-US" dirty="0" smtClean="0">
                <a:latin typeface="+mn-lt"/>
                <a:ea typeface="+mn-ea"/>
              </a:endParaRPr>
            </a:p>
          </p:txBody>
        </p:sp>
        <p:sp>
          <p:nvSpPr>
            <p:cNvPr id="33" name="타원 32"/>
            <p:cNvSpPr/>
            <p:nvPr/>
          </p:nvSpPr>
          <p:spPr bwMode="auto">
            <a:xfrm>
              <a:off x="936025" y="3356638"/>
              <a:ext cx="189921" cy="181841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eaLnBrk="0" latinLnBrk="0" hangingPunct="0">
                <a:spcBef>
                  <a:spcPct val="50000"/>
                </a:spcBef>
                <a:buClr>
                  <a:schemeClr val="folHlink"/>
                </a:buClr>
              </a:pPr>
              <a:endParaRPr lang="ko-KR" altLang="en-US" dirty="0" smtClean="0">
                <a:latin typeface="+mn-lt"/>
                <a:ea typeface="+mn-ea"/>
              </a:endParaRPr>
            </a:p>
          </p:txBody>
        </p:sp>
        <p:sp>
          <p:nvSpPr>
            <p:cNvPr id="34" name="타원 33"/>
            <p:cNvSpPr/>
            <p:nvPr/>
          </p:nvSpPr>
          <p:spPr bwMode="auto">
            <a:xfrm>
              <a:off x="1020435" y="3296025"/>
              <a:ext cx="42205" cy="40409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eaLnBrk="0" latinLnBrk="0" hangingPunct="0">
                <a:spcBef>
                  <a:spcPct val="50000"/>
                </a:spcBef>
                <a:buClr>
                  <a:schemeClr val="folHlink"/>
                </a:buClr>
              </a:pPr>
              <a:endParaRPr lang="ko-KR" altLang="en-US" dirty="0" smtClean="0">
                <a:latin typeface="+mn-lt"/>
                <a:ea typeface="+mn-ea"/>
              </a:endParaRPr>
            </a:p>
          </p:txBody>
        </p:sp>
        <p:sp>
          <p:nvSpPr>
            <p:cNvPr id="35" name="타원 34"/>
            <p:cNvSpPr/>
            <p:nvPr/>
          </p:nvSpPr>
          <p:spPr bwMode="auto">
            <a:xfrm>
              <a:off x="872719" y="3437456"/>
              <a:ext cx="42205" cy="40409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eaLnBrk="0" latinLnBrk="0" hangingPunct="0">
                <a:spcBef>
                  <a:spcPct val="50000"/>
                </a:spcBef>
                <a:buClr>
                  <a:schemeClr val="folHlink"/>
                </a:buClr>
              </a:pPr>
              <a:endParaRPr lang="ko-KR" altLang="en-US" dirty="0" smtClean="0">
                <a:latin typeface="+mn-lt"/>
                <a:ea typeface="+mn-ea"/>
              </a:endParaRPr>
            </a:p>
          </p:txBody>
        </p:sp>
        <p:sp>
          <p:nvSpPr>
            <p:cNvPr id="36" name="타원 35"/>
            <p:cNvSpPr/>
            <p:nvPr/>
          </p:nvSpPr>
          <p:spPr bwMode="auto">
            <a:xfrm>
              <a:off x="1147049" y="3437456"/>
              <a:ext cx="42205" cy="40409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eaLnBrk="0" latinLnBrk="0" hangingPunct="0">
                <a:spcBef>
                  <a:spcPct val="50000"/>
                </a:spcBef>
                <a:buClr>
                  <a:schemeClr val="folHlink"/>
                </a:buClr>
              </a:pPr>
              <a:endParaRPr lang="ko-KR" altLang="en-US" dirty="0" smtClean="0">
                <a:latin typeface="+mn-lt"/>
                <a:ea typeface="+mn-ea"/>
              </a:endParaRPr>
            </a:p>
          </p:txBody>
        </p:sp>
        <p:sp>
          <p:nvSpPr>
            <p:cNvPr id="37" name="타원 36"/>
            <p:cNvSpPr/>
            <p:nvPr/>
          </p:nvSpPr>
          <p:spPr bwMode="auto">
            <a:xfrm>
              <a:off x="1020435" y="3558684"/>
              <a:ext cx="42205" cy="40409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eaLnBrk="0" latinLnBrk="0" hangingPunct="0">
                <a:spcBef>
                  <a:spcPct val="50000"/>
                </a:spcBef>
                <a:buClr>
                  <a:schemeClr val="folHlink"/>
                </a:buClr>
              </a:pPr>
              <a:endParaRPr lang="ko-KR" altLang="en-US" dirty="0" smtClean="0">
                <a:latin typeface="+mn-lt"/>
                <a:ea typeface="+mn-ea"/>
              </a:endParaRPr>
            </a:p>
          </p:txBody>
        </p:sp>
        <p:sp>
          <p:nvSpPr>
            <p:cNvPr id="38" name="타원 37"/>
            <p:cNvSpPr/>
            <p:nvPr/>
          </p:nvSpPr>
          <p:spPr bwMode="auto">
            <a:xfrm>
              <a:off x="1104845" y="3518275"/>
              <a:ext cx="42205" cy="40409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eaLnBrk="0" latinLnBrk="0" hangingPunct="0">
                <a:spcBef>
                  <a:spcPct val="50000"/>
                </a:spcBef>
                <a:buClr>
                  <a:schemeClr val="folHlink"/>
                </a:buClr>
              </a:pPr>
              <a:endParaRPr lang="ko-KR" altLang="en-US" dirty="0" smtClean="0">
                <a:latin typeface="+mn-lt"/>
                <a:ea typeface="+mn-ea"/>
              </a:endParaRPr>
            </a:p>
          </p:txBody>
        </p:sp>
        <p:sp>
          <p:nvSpPr>
            <p:cNvPr id="39" name="타원 38"/>
            <p:cNvSpPr/>
            <p:nvPr/>
          </p:nvSpPr>
          <p:spPr bwMode="auto">
            <a:xfrm>
              <a:off x="914923" y="3518275"/>
              <a:ext cx="42205" cy="40409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eaLnBrk="0" latinLnBrk="0" hangingPunct="0">
                <a:spcBef>
                  <a:spcPct val="50000"/>
                </a:spcBef>
                <a:buClr>
                  <a:schemeClr val="folHlink"/>
                </a:buClr>
              </a:pPr>
              <a:endParaRPr lang="ko-KR" altLang="en-US" dirty="0" smtClean="0">
                <a:latin typeface="+mn-lt"/>
                <a:ea typeface="+mn-ea"/>
              </a:endParaRPr>
            </a:p>
          </p:txBody>
        </p:sp>
        <p:sp>
          <p:nvSpPr>
            <p:cNvPr id="40" name="타원 39"/>
            <p:cNvSpPr/>
            <p:nvPr/>
          </p:nvSpPr>
          <p:spPr bwMode="auto">
            <a:xfrm>
              <a:off x="1104845" y="3336433"/>
              <a:ext cx="42205" cy="40409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eaLnBrk="0" latinLnBrk="0" hangingPunct="0">
                <a:spcBef>
                  <a:spcPct val="50000"/>
                </a:spcBef>
                <a:buClr>
                  <a:schemeClr val="folHlink"/>
                </a:buClr>
              </a:pPr>
              <a:endParaRPr lang="ko-KR" altLang="en-US" dirty="0" smtClean="0">
                <a:latin typeface="+mn-lt"/>
                <a:ea typeface="+mn-ea"/>
              </a:endParaRPr>
            </a:p>
          </p:txBody>
        </p:sp>
        <p:sp>
          <p:nvSpPr>
            <p:cNvPr id="41" name="타원 40"/>
            <p:cNvSpPr/>
            <p:nvPr/>
          </p:nvSpPr>
          <p:spPr bwMode="auto">
            <a:xfrm>
              <a:off x="914923" y="3336433"/>
              <a:ext cx="42205" cy="40409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eaLnBrk="0" latinLnBrk="0" hangingPunct="0">
                <a:spcBef>
                  <a:spcPct val="50000"/>
                </a:spcBef>
                <a:buClr>
                  <a:schemeClr val="folHlink"/>
                </a:buClr>
              </a:pPr>
              <a:endParaRPr lang="ko-KR" altLang="en-US" dirty="0" smtClean="0">
                <a:latin typeface="+mn-lt"/>
                <a:ea typeface="+mn-ea"/>
              </a:endParaRPr>
            </a:p>
          </p:txBody>
        </p:sp>
        <p:sp>
          <p:nvSpPr>
            <p:cNvPr id="42" name="직사각형 41"/>
            <p:cNvSpPr/>
            <p:nvPr/>
          </p:nvSpPr>
          <p:spPr bwMode="auto">
            <a:xfrm>
              <a:off x="1447222" y="3271490"/>
              <a:ext cx="71438" cy="357190"/>
            </a:xfrm>
            <a:prstGeom prst="rect">
              <a:avLst/>
            </a:prstGeom>
            <a:noFill/>
            <a:ln w="12700">
              <a:noFill/>
              <a:round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eaLnBrk="0" latinLnBrk="0" hangingPunct="0">
                <a:spcBef>
                  <a:spcPct val="50000"/>
                </a:spcBef>
                <a:buClr>
                  <a:schemeClr val="folHlink"/>
                </a:buClr>
              </a:pPr>
              <a:endParaRPr lang="ko-KR" altLang="en-US" dirty="0" smtClean="0">
                <a:latin typeface="+mn-lt"/>
                <a:ea typeface="+mn-ea"/>
              </a:endParaRPr>
            </a:p>
          </p:txBody>
        </p:sp>
        <p:cxnSp>
          <p:nvCxnSpPr>
            <p:cNvPr id="43" name="직선 연결선 42"/>
            <p:cNvCxnSpPr>
              <a:stCxn id="32" idx="6"/>
              <a:endCxn id="42" idx="1"/>
            </p:cNvCxnSpPr>
            <p:nvPr/>
          </p:nvCxnSpPr>
          <p:spPr bwMode="auto">
            <a:xfrm>
              <a:off x="1220156" y="3450085"/>
              <a:ext cx="227066" cy="0"/>
            </a:xfrm>
            <a:prstGeom prst="line">
              <a:avLst/>
            </a:prstGeom>
            <a:noFill/>
            <a:ln w="158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  <p:sp>
          <p:nvSpPr>
            <p:cNvPr id="44" name="타원 43"/>
            <p:cNvSpPr/>
            <p:nvPr/>
          </p:nvSpPr>
          <p:spPr bwMode="auto">
            <a:xfrm>
              <a:off x="3160590" y="2619380"/>
              <a:ext cx="444500" cy="444500"/>
            </a:xfrm>
            <a:prstGeom prst="ellipse">
              <a:avLst/>
            </a:prstGeom>
            <a:solidFill>
              <a:srgbClr val="FFE38B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eaLnBrk="0" latinLnBrk="0" hangingPunct="0">
                <a:spcBef>
                  <a:spcPct val="50000"/>
                </a:spcBef>
                <a:buClr>
                  <a:schemeClr val="folHlink"/>
                </a:buClr>
              </a:pPr>
              <a:endParaRPr lang="ko-KR" altLang="en-US" dirty="0" smtClean="0">
                <a:latin typeface="+mn-lt"/>
                <a:ea typeface="+mn-ea"/>
              </a:endParaRPr>
            </a:p>
          </p:txBody>
        </p:sp>
        <p:sp>
          <p:nvSpPr>
            <p:cNvPr id="45" name="타원 44"/>
            <p:cNvSpPr/>
            <p:nvPr/>
          </p:nvSpPr>
          <p:spPr bwMode="auto">
            <a:xfrm>
              <a:off x="3266551" y="2725341"/>
              <a:ext cx="226289" cy="22628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eaLnBrk="0" latinLnBrk="0" hangingPunct="0">
                <a:spcBef>
                  <a:spcPct val="50000"/>
                </a:spcBef>
                <a:buClr>
                  <a:schemeClr val="folHlink"/>
                </a:buClr>
              </a:pPr>
              <a:endParaRPr lang="ko-KR" altLang="en-US" dirty="0" smtClean="0">
                <a:latin typeface="+mn-lt"/>
                <a:ea typeface="+mn-ea"/>
              </a:endParaRPr>
            </a:p>
          </p:txBody>
        </p:sp>
        <p:sp>
          <p:nvSpPr>
            <p:cNvPr id="46" name="직사각형 45"/>
            <p:cNvSpPr/>
            <p:nvPr/>
          </p:nvSpPr>
          <p:spPr bwMode="auto">
            <a:xfrm>
              <a:off x="3316839" y="2781016"/>
              <a:ext cx="52092" cy="5208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eaLnBrk="0" latinLnBrk="0" hangingPunct="0">
                <a:spcBef>
                  <a:spcPct val="50000"/>
                </a:spcBef>
                <a:buClr>
                  <a:schemeClr val="folHlink"/>
                </a:buClr>
              </a:pPr>
              <a:endParaRPr lang="ko-KR" altLang="en-US" dirty="0" smtClean="0">
                <a:latin typeface="+mn-lt"/>
                <a:ea typeface="+mn-ea"/>
              </a:endParaRPr>
            </a:p>
          </p:txBody>
        </p:sp>
        <p:sp>
          <p:nvSpPr>
            <p:cNvPr id="47" name="직사각형 46"/>
            <p:cNvSpPr/>
            <p:nvPr/>
          </p:nvSpPr>
          <p:spPr bwMode="auto">
            <a:xfrm>
              <a:off x="3394074" y="2781016"/>
              <a:ext cx="49379" cy="5208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eaLnBrk="0" latinLnBrk="0" hangingPunct="0">
                <a:spcBef>
                  <a:spcPct val="50000"/>
                </a:spcBef>
                <a:buClr>
                  <a:schemeClr val="folHlink"/>
                </a:buClr>
              </a:pPr>
              <a:endParaRPr lang="ko-KR" altLang="en-US" dirty="0" smtClean="0">
                <a:latin typeface="+mn-lt"/>
                <a:ea typeface="+mn-ea"/>
              </a:endParaRPr>
            </a:p>
          </p:txBody>
        </p:sp>
        <p:sp>
          <p:nvSpPr>
            <p:cNvPr id="48" name="직사각형 47"/>
            <p:cNvSpPr/>
            <p:nvPr/>
          </p:nvSpPr>
          <p:spPr bwMode="auto">
            <a:xfrm>
              <a:off x="3318645" y="2858245"/>
              <a:ext cx="50287" cy="5028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eaLnBrk="0" latinLnBrk="0" hangingPunct="0">
                <a:spcBef>
                  <a:spcPct val="50000"/>
                </a:spcBef>
                <a:buClr>
                  <a:schemeClr val="folHlink"/>
                </a:buClr>
              </a:pPr>
              <a:endParaRPr lang="ko-KR" altLang="en-US" dirty="0" smtClean="0">
                <a:latin typeface="+mn-lt"/>
                <a:ea typeface="+mn-ea"/>
              </a:endParaRPr>
            </a:p>
          </p:txBody>
        </p:sp>
        <p:sp>
          <p:nvSpPr>
            <p:cNvPr id="49" name="직사각형 48"/>
            <p:cNvSpPr/>
            <p:nvPr/>
          </p:nvSpPr>
          <p:spPr bwMode="auto">
            <a:xfrm>
              <a:off x="3394074" y="2858245"/>
              <a:ext cx="49379" cy="4938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eaLnBrk="0" latinLnBrk="0" hangingPunct="0">
                <a:spcBef>
                  <a:spcPct val="50000"/>
                </a:spcBef>
                <a:buClr>
                  <a:schemeClr val="folHlink"/>
                </a:buClr>
              </a:pPr>
              <a:endParaRPr lang="ko-KR" altLang="en-US" dirty="0" smtClean="0">
                <a:latin typeface="+mn-lt"/>
                <a:ea typeface="+mn-ea"/>
              </a:endParaRPr>
            </a:p>
          </p:txBody>
        </p:sp>
        <p:sp>
          <p:nvSpPr>
            <p:cNvPr id="50" name="타원 49"/>
            <p:cNvSpPr/>
            <p:nvPr/>
          </p:nvSpPr>
          <p:spPr bwMode="auto">
            <a:xfrm>
              <a:off x="3367124" y="2649912"/>
              <a:ext cx="50287" cy="50287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>
              <a:solidFill>
                <a:schemeClr val="accent6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eaLnBrk="0" latinLnBrk="0" hangingPunct="0">
                <a:spcBef>
                  <a:spcPct val="50000"/>
                </a:spcBef>
                <a:buClr>
                  <a:schemeClr val="folHlink"/>
                </a:buClr>
              </a:pPr>
              <a:endParaRPr lang="ko-KR" altLang="en-US" dirty="0" smtClean="0">
                <a:latin typeface="+mn-lt"/>
                <a:ea typeface="+mn-ea"/>
              </a:endParaRPr>
            </a:p>
          </p:txBody>
        </p:sp>
        <p:sp>
          <p:nvSpPr>
            <p:cNvPr id="51" name="타원 50"/>
            <p:cNvSpPr/>
            <p:nvPr/>
          </p:nvSpPr>
          <p:spPr bwMode="auto">
            <a:xfrm>
              <a:off x="3191122" y="2825914"/>
              <a:ext cx="50287" cy="50287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>
              <a:solidFill>
                <a:schemeClr val="accent6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eaLnBrk="0" latinLnBrk="0" hangingPunct="0">
                <a:spcBef>
                  <a:spcPct val="50000"/>
                </a:spcBef>
                <a:buClr>
                  <a:schemeClr val="folHlink"/>
                </a:buClr>
              </a:pPr>
              <a:endParaRPr lang="ko-KR" altLang="en-US" dirty="0" smtClean="0">
                <a:latin typeface="+mn-lt"/>
                <a:ea typeface="+mn-ea"/>
              </a:endParaRPr>
            </a:p>
          </p:txBody>
        </p:sp>
        <p:sp>
          <p:nvSpPr>
            <p:cNvPr id="52" name="타원 51"/>
            <p:cNvSpPr/>
            <p:nvPr/>
          </p:nvSpPr>
          <p:spPr bwMode="auto">
            <a:xfrm>
              <a:off x="3517984" y="2825914"/>
              <a:ext cx="50287" cy="50287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>
              <a:solidFill>
                <a:schemeClr val="accent6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eaLnBrk="0" latinLnBrk="0" hangingPunct="0">
                <a:spcBef>
                  <a:spcPct val="50000"/>
                </a:spcBef>
                <a:buClr>
                  <a:schemeClr val="folHlink"/>
                </a:buClr>
              </a:pPr>
              <a:endParaRPr lang="ko-KR" altLang="en-US" dirty="0" smtClean="0">
                <a:latin typeface="+mn-lt"/>
                <a:ea typeface="+mn-ea"/>
              </a:endParaRPr>
            </a:p>
          </p:txBody>
        </p:sp>
        <p:sp>
          <p:nvSpPr>
            <p:cNvPr id="53" name="타원 52"/>
            <p:cNvSpPr/>
            <p:nvPr/>
          </p:nvSpPr>
          <p:spPr bwMode="auto">
            <a:xfrm>
              <a:off x="3367124" y="2976774"/>
              <a:ext cx="50287" cy="50287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>
              <a:solidFill>
                <a:schemeClr val="accent6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eaLnBrk="0" latinLnBrk="0" hangingPunct="0">
                <a:spcBef>
                  <a:spcPct val="50000"/>
                </a:spcBef>
                <a:buClr>
                  <a:schemeClr val="folHlink"/>
                </a:buClr>
              </a:pPr>
              <a:endParaRPr lang="ko-KR" altLang="en-US" dirty="0" smtClean="0">
                <a:latin typeface="+mn-lt"/>
                <a:ea typeface="+mn-ea"/>
              </a:endParaRPr>
            </a:p>
          </p:txBody>
        </p:sp>
        <p:sp>
          <p:nvSpPr>
            <p:cNvPr id="54" name="타원 53"/>
            <p:cNvSpPr/>
            <p:nvPr/>
          </p:nvSpPr>
          <p:spPr bwMode="auto">
            <a:xfrm>
              <a:off x="3467698" y="2926488"/>
              <a:ext cx="50287" cy="50287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eaLnBrk="0" latinLnBrk="0" hangingPunct="0">
                <a:spcBef>
                  <a:spcPct val="50000"/>
                </a:spcBef>
                <a:buClr>
                  <a:schemeClr val="folHlink"/>
                </a:buClr>
              </a:pPr>
              <a:endParaRPr lang="ko-KR" altLang="en-US" dirty="0" smtClean="0">
                <a:latin typeface="+mn-lt"/>
                <a:ea typeface="+mn-ea"/>
              </a:endParaRPr>
            </a:p>
          </p:txBody>
        </p:sp>
        <p:sp>
          <p:nvSpPr>
            <p:cNvPr id="55" name="타원 54"/>
            <p:cNvSpPr/>
            <p:nvPr/>
          </p:nvSpPr>
          <p:spPr bwMode="auto">
            <a:xfrm>
              <a:off x="3241408" y="2926488"/>
              <a:ext cx="50287" cy="50287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eaLnBrk="0" latinLnBrk="0" hangingPunct="0">
                <a:spcBef>
                  <a:spcPct val="50000"/>
                </a:spcBef>
                <a:buClr>
                  <a:schemeClr val="folHlink"/>
                </a:buClr>
              </a:pPr>
              <a:endParaRPr lang="ko-KR" altLang="en-US" dirty="0" smtClean="0">
                <a:latin typeface="+mn-lt"/>
                <a:ea typeface="+mn-ea"/>
              </a:endParaRPr>
            </a:p>
          </p:txBody>
        </p:sp>
        <p:sp>
          <p:nvSpPr>
            <p:cNvPr id="56" name="타원 55"/>
            <p:cNvSpPr/>
            <p:nvPr/>
          </p:nvSpPr>
          <p:spPr bwMode="auto">
            <a:xfrm>
              <a:off x="3467698" y="2700198"/>
              <a:ext cx="50287" cy="50287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eaLnBrk="0" latinLnBrk="0" hangingPunct="0">
                <a:spcBef>
                  <a:spcPct val="50000"/>
                </a:spcBef>
                <a:buClr>
                  <a:schemeClr val="folHlink"/>
                </a:buClr>
              </a:pPr>
              <a:endParaRPr lang="ko-KR" altLang="en-US" dirty="0" smtClean="0">
                <a:latin typeface="+mn-lt"/>
                <a:ea typeface="+mn-ea"/>
              </a:endParaRPr>
            </a:p>
          </p:txBody>
        </p:sp>
        <p:sp>
          <p:nvSpPr>
            <p:cNvPr id="57" name="타원 56"/>
            <p:cNvSpPr/>
            <p:nvPr/>
          </p:nvSpPr>
          <p:spPr bwMode="auto">
            <a:xfrm>
              <a:off x="3241408" y="2700198"/>
              <a:ext cx="50287" cy="50287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eaLnBrk="0" latinLnBrk="0" hangingPunct="0">
                <a:spcBef>
                  <a:spcPct val="50000"/>
                </a:spcBef>
                <a:buClr>
                  <a:schemeClr val="folHlink"/>
                </a:buClr>
              </a:pPr>
              <a:endParaRPr lang="ko-KR" altLang="en-US" dirty="0" smtClean="0">
                <a:latin typeface="+mn-lt"/>
                <a:ea typeface="+mn-ea"/>
              </a:endParaRPr>
            </a:p>
          </p:txBody>
        </p:sp>
        <p:sp>
          <p:nvSpPr>
            <p:cNvPr id="58" name="타원 57"/>
            <p:cNvSpPr/>
            <p:nvPr/>
          </p:nvSpPr>
          <p:spPr bwMode="auto">
            <a:xfrm>
              <a:off x="1717102" y="3228984"/>
              <a:ext cx="444500" cy="444500"/>
            </a:xfrm>
            <a:prstGeom prst="ellipse">
              <a:avLst/>
            </a:prstGeom>
            <a:solidFill>
              <a:schemeClr val="accent2">
                <a:lumMod val="90000"/>
              </a:scheme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eaLnBrk="0" latinLnBrk="0" hangingPunct="0">
                <a:spcBef>
                  <a:spcPct val="50000"/>
                </a:spcBef>
                <a:buClr>
                  <a:schemeClr val="folHlink"/>
                </a:buClr>
              </a:pPr>
              <a:endParaRPr lang="ko-KR" altLang="en-US" dirty="0" smtClean="0">
                <a:latin typeface="+mn-lt"/>
                <a:ea typeface="+mn-ea"/>
              </a:endParaRPr>
            </a:p>
          </p:txBody>
        </p:sp>
        <p:sp>
          <p:nvSpPr>
            <p:cNvPr id="59" name="타원 58"/>
            <p:cNvSpPr/>
            <p:nvPr/>
          </p:nvSpPr>
          <p:spPr bwMode="auto">
            <a:xfrm>
              <a:off x="1823063" y="3334945"/>
              <a:ext cx="226289" cy="22628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eaLnBrk="0" latinLnBrk="0" hangingPunct="0">
                <a:spcBef>
                  <a:spcPct val="50000"/>
                </a:spcBef>
                <a:buClr>
                  <a:schemeClr val="folHlink"/>
                </a:buClr>
              </a:pPr>
              <a:endParaRPr lang="ko-KR" altLang="en-US" dirty="0" smtClean="0">
                <a:latin typeface="+mn-lt"/>
                <a:ea typeface="+mn-ea"/>
              </a:endParaRPr>
            </a:p>
          </p:txBody>
        </p:sp>
        <p:sp>
          <p:nvSpPr>
            <p:cNvPr id="60" name="타원 59"/>
            <p:cNvSpPr/>
            <p:nvPr/>
          </p:nvSpPr>
          <p:spPr bwMode="auto">
            <a:xfrm>
              <a:off x="1923636" y="3259516"/>
              <a:ext cx="50287" cy="50287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eaLnBrk="0" latinLnBrk="0" hangingPunct="0">
                <a:spcBef>
                  <a:spcPct val="50000"/>
                </a:spcBef>
                <a:buClr>
                  <a:schemeClr val="folHlink"/>
                </a:buClr>
              </a:pPr>
              <a:endParaRPr lang="ko-KR" altLang="en-US" dirty="0" smtClean="0">
                <a:latin typeface="+mn-lt"/>
                <a:ea typeface="+mn-ea"/>
              </a:endParaRPr>
            </a:p>
          </p:txBody>
        </p:sp>
        <p:sp>
          <p:nvSpPr>
            <p:cNvPr id="61" name="타원 60"/>
            <p:cNvSpPr/>
            <p:nvPr/>
          </p:nvSpPr>
          <p:spPr bwMode="auto">
            <a:xfrm>
              <a:off x="1747634" y="3435518"/>
              <a:ext cx="50287" cy="50287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eaLnBrk="0" latinLnBrk="0" hangingPunct="0">
                <a:spcBef>
                  <a:spcPct val="50000"/>
                </a:spcBef>
                <a:buClr>
                  <a:schemeClr val="folHlink"/>
                </a:buClr>
              </a:pPr>
              <a:endParaRPr lang="ko-KR" altLang="en-US" dirty="0" smtClean="0">
                <a:latin typeface="+mn-lt"/>
                <a:ea typeface="+mn-ea"/>
              </a:endParaRPr>
            </a:p>
          </p:txBody>
        </p:sp>
        <p:sp>
          <p:nvSpPr>
            <p:cNvPr id="62" name="타원 61"/>
            <p:cNvSpPr/>
            <p:nvPr/>
          </p:nvSpPr>
          <p:spPr bwMode="auto">
            <a:xfrm>
              <a:off x="2074496" y="3435518"/>
              <a:ext cx="50287" cy="50287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eaLnBrk="0" latinLnBrk="0" hangingPunct="0">
                <a:spcBef>
                  <a:spcPct val="50000"/>
                </a:spcBef>
                <a:buClr>
                  <a:schemeClr val="folHlink"/>
                </a:buClr>
              </a:pPr>
              <a:endParaRPr lang="ko-KR" altLang="en-US" dirty="0" smtClean="0">
                <a:latin typeface="+mn-lt"/>
                <a:ea typeface="+mn-ea"/>
              </a:endParaRPr>
            </a:p>
          </p:txBody>
        </p:sp>
        <p:sp>
          <p:nvSpPr>
            <p:cNvPr id="63" name="타원 62"/>
            <p:cNvSpPr/>
            <p:nvPr/>
          </p:nvSpPr>
          <p:spPr bwMode="auto">
            <a:xfrm>
              <a:off x="1923636" y="3586378"/>
              <a:ext cx="50287" cy="50287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eaLnBrk="0" latinLnBrk="0" hangingPunct="0">
                <a:spcBef>
                  <a:spcPct val="50000"/>
                </a:spcBef>
                <a:buClr>
                  <a:schemeClr val="folHlink"/>
                </a:buClr>
              </a:pPr>
              <a:endParaRPr lang="ko-KR" altLang="en-US" dirty="0" smtClean="0">
                <a:latin typeface="+mn-lt"/>
                <a:ea typeface="+mn-ea"/>
              </a:endParaRPr>
            </a:p>
          </p:txBody>
        </p:sp>
        <p:sp>
          <p:nvSpPr>
            <p:cNvPr id="64" name="타원 63"/>
            <p:cNvSpPr/>
            <p:nvPr/>
          </p:nvSpPr>
          <p:spPr bwMode="auto">
            <a:xfrm>
              <a:off x="2024210" y="3536092"/>
              <a:ext cx="50287" cy="50287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eaLnBrk="0" latinLnBrk="0" hangingPunct="0">
                <a:spcBef>
                  <a:spcPct val="50000"/>
                </a:spcBef>
                <a:buClr>
                  <a:schemeClr val="folHlink"/>
                </a:buClr>
              </a:pPr>
              <a:endParaRPr lang="ko-KR" altLang="en-US" dirty="0" smtClean="0">
                <a:latin typeface="+mn-lt"/>
                <a:ea typeface="+mn-ea"/>
              </a:endParaRPr>
            </a:p>
          </p:txBody>
        </p:sp>
        <p:sp>
          <p:nvSpPr>
            <p:cNvPr id="65" name="타원 64"/>
            <p:cNvSpPr/>
            <p:nvPr/>
          </p:nvSpPr>
          <p:spPr bwMode="auto">
            <a:xfrm>
              <a:off x="1797920" y="3536092"/>
              <a:ext cx="50287" cy="50287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eaLnBrk="0" latinLnBrk="0" hangingPunct="0">
                <a:spcBef>
                  <a:spcPct val="50000"/>
                </a:spcBef>
                <a:buClr>
                  <a:schemeClr val="folHlink"/>
                </a:buClr>
              </a:pPr>
              <a:endParaRPr lang="ko-KR" altLang="en-US" dirty="0" smtClean="0">
                <a:latin typeface="+mn-lt"/>
                <a:ea typeface="+mn-ea"/>
              </a:endParaRPr>
            </a:p>
          </p:txBody>
        </p:sp>
        <p:sp>
          <p:nvSpPr>
            <p:cNvPr id="66" name="타원 65"/>
            <p:cNvSpPr/>
            <p:nvPr/>
          </p:nvSpPr>
          <p:spPr bwMode="auto">
            <a:xfrm>
              <a:off x="2024210" y="3309802"/>
              <a:ext cx="50287" cy="50287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eaLnBrk="0" latinLnBrk="0" hangingPunct="0">
                <a:spcBef>
                  <a:spcPct val="50000"/>
                </a:spcBef>
                <a:buClr>
                  <a:schemeClr val="folHlink"/>
                </a:buClr>
              </a:pPr>
              <a:endParaRPr lang="ko-KR" altLang="en-US" dirty="0" smtClean="0">
                <a:latin typeface="+mn-lt"/>
                <a:ea typeface="+mn-ea"/>
              </a:endParaRPr>
            </a:p>
          </p:txBody>
        </p:sp>
        <p:sp>
          <p:nvSpPr>
            <p:cNvPr id="67" name="타원 66"/>
            <p:cNvSpPr/>
            <p:nvPr/>
          </p:nvSpPr>
          <p:spPr bwMode="auto">
            <a:xfrm>
              <a:off x="1797920" y="3309802"/>
              <a:ext cx="50287" cy="50287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eaLnBrk="0" latinLnBrk="0" hangingPunct="0">
                <a:spcBef>
                  <a:spcPct val="50000"/>
                </a:spcBef>
                <a:buClr>
                  <a:schemeClr val="folHlink"/>
                </a:buClr>
              </a:pPr>
              <a:endParaRPr lang="ko-KR" altLang="en-US" dirty="0" smtClean="0">
                <a:latin typeface="+mn-lt"/>
                <a:ea typeface="+mn-ea"/>
              </a:endParaRPr>
            </a:p>
          </p:txBody>
        </p:sp>
        <p:sp>
          <p:nvSpPr>
            <p:cNvPr id="68" name="타원 67"/>
            <p:cNvSpPr/>
            <p:nvPr/>
          </p:nvSpPr>
          <p:spPr bwMode="auto">
            <a:xfrm>
              <a:off x="3160590" y="3209934"/>
              <a:ext cx="444500" cy="444500"/>
            </a:xfrm>
            <a:prstGeom prst="ellipse">
              <a:avLst/>
            </a:prstGeom>
            <a:solidFill>
              <a:srgbClr val="FFE38B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eaLnBrk="0" latinLnBrk="0" hangingPunct="0">
                <a:spcBef>
                  <a:spcPct val="50000"/>
                </a:spcBef>
                <a:buClr>
                  <a:schemeClr val="folHlink"/>
                </a:buClr>
              </a:pPr>
              <a:endParaRPr lang="ko-KR" altLang="en-US" dirty="0" smtClean="0">
                <a:latin typeface="+mn-lt"/>
                <a:ea typeface="+mn-ea"/>
              </a:endParaRPr>
            </a:p>
          </p:txBody>
        </p:sp>
        <p:sp>
          <p:nvSpPr>
            <p:cNvPr id="69" name="타원 68"/>
            <p:cNvSpPr/>
            <p:nvPr/>
          </p:nvSpPr>
          <p:spPr bwMode="auto">
            <a:xfrm>
              <a:off x="3266551" y="3315895"/>
              <a:ext cx="226289" cy="22628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eaLnBrk="0" latinLnBrk="0" hangingPunct="0">
                <a:spcBef>
                  <a:spcPct val="50000"/>
                </a:spcBef>
                <a:buClr>
                  <a:schemeClr val="folHlink"/>
                </a:buClr>
              </a:pPr>
              <a:endParaRPr lang="ko-KR" altLang="en-US" dirty="0" smtClean="0">
                <a:latin typeface="+mn-lt"/>
                <a:ea typeface="+mn-ea"/>
              </a:endParaRPr>
            </a:p>
          </p:txBody>
        </p:sp>
        <p:sp>
          <p:nvSpPr>
            <p:cNvPr id="70" name="직사각형 69"/>
            <p:cNvSpPr/>
            <p:nvPr/>
          </p:nvSpPr>
          <p:spPr bwMode="auto">
            <a:xfrm>
              <a:off x="3316839" y="3371570"/>
              <a:ext cx="52092" cy="5208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eaLnBrk="0" latinLnBrk="0" hangingPunct="0">
                <a:spcBef>
                  <a:spcPct val="50000"/>
                </a:spcBef>
                <a:buClr>
                  <a:schemeClr val="folHlink"/>
                </a:buClr>
              </a:pPr>
              <a:endParaRPr lang="ko-KR" altLang="en-US" dirty="0" smtClean="0">
                <a:latin typeface="+mn-lt"/>
                <a:ea typeface="+mn-ea"/>
              </a:endParaRPr>
            </a:p>
          </p:txBody>
        </p:sp>
        <p:sp>
          <p:nvSpPr>
            <p:cNvPr id="71" name="직사각형 70"/>
            <p:cNvSpPr/>
            <p:nvPr/>
          </p:nvSpPr>
          <p:spPr bwMode="auto">
            <a:xfrm>
              <a:off x="3394074" y="3371570"/>
              <a:ext cx="49379" cy="5208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eaLnBrk="0" latinLnBrk="0" hangingPunct="0">
                <a:spcBef>
                  <a:spcPct val="50000"/>
                </a:spcBef>
                <a:buClr>
                  <a:schemeClr val="folHlink"/>
                </a:buClr>
              </a:pPr>
              <a:endParaRPr lang="ko-KR" altLang="en-US" dirty="0" smtClean="0">
                <a:latin typeface="+mn-lt"/>
                <a:ea typeface="+mn-ea"/>
              </a:endParaRPr>
            </a:p>
          </p:txBody>
        </p:sp>
        <p:sp>
          <p:nvSpPr>
            <p:cNvPr id="72" name="직사각형 71"/>
            <p:cNvSpPr/>
            <p:nvPr/>
          </p:nvSpPr>
          <p:spPr bwMode="auto">
            <a:xfrm>
              <a:off x="3318645" y="3448799"/>
              <a:ext cx="50287" cy="5028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eaLnBrk="0" latinLnBrk="0" hangingPunct="0">
                <a:spcBef>
                  <a:spcPct val="50000"/>
                </a:spcBef>
                <a:buClr>
                  <a:schemeClr val="folHlink"/>
                </a:buClr>
              </a:pPr>
              <a:endParaRPr lang="ko-KR" altLang="en-US" dirty="0" smtClean="0">
                <a:latin typeface="+mn-lt"/>
                <a:ea typeface="+mn-ea"/>
              </a:endParaRPr>
            </a:p>
          </p:txBody>
        </p:sp>
        <p:sp>
          <p:nvSpPr>
            <p:cNvPr id="73" name="직사각형 72"/>
            <p:cNvSpPr/>
            <p:nvPr/>
          </p:nvSpPr>
          <p:spPr bwMode="auto">
            <a:xfrm>
              <a:off x="3394074" y="3448799"/>
              <a:ext cx="49379" cy="4938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eaLnBrk="0" latinLnBrk="0" hangingPunct="0">
                <a:spcBef>
                  <a:spcPct val="50000"/>
                </a:spcBef>
                <a:buClr>
                  <a:schemeClr val="folHlink"/>
                </a:buClr>
              </a:pPr>
              <a:endParaRPr lang="ko-KR" altLang="en-US" dirty="0" smtClean="0">
                <a:latin typeface="+mn-lt"/>
                <a:ea typeface="+mn-ea"/>
              </a:endParaRPr>
            </a:p>
          </p:txBody>
        </p:sp>
        <p:sp>
          <p:nvSpPr>
            <p:cNvPr id="74" name="타원 73"/>
            <p:cNvSpPr/>
            <p:nvPr/>
          </p:nvSpPr>
          <p:spPr bwMode="auto">
            <a:xfrm>
              <a:off x="3367124" y="3240466"/>
              <a:ext cx="50287" cy="50287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>
              <a:solidFill>
                <a:schemeClr val="accent6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eaLnBrk="0" latinLnBrk="0" hangingPunct="0">
                <a:spcBef>
                  <a:spcPct val="50000"/>
                </a:spcBef>
                <a:buClr>
                  <a:schemeClr val="folHlink"/>
                </a:buClr>
              </a:pPr>
              <a:endParaRPr lang="ko-KR" altLang="en-US" dirty="0" smtClean="0">
                <a:latin typeface="+mn-lt"/>
                <a:ea typeface="+mn-ea"/>
              </a:endParaRPr>
            </a:p>
          </p:txBody>
        </p:sp>
        <p:sp>
          <p:nvSpPr>
            <p:cNvPr id="75" name="타원 74"/>
            <p:cNvSpPr/>
            <p:nvPr/>
          </p:nvSpPr>
          <p:spPr bwMode="auto">
            <a:xfrm>
              <a:off x="3191122" y="3416468"/>
              <a:ext cx="50287" cy="50287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>
              <a:solidFill>
                <a:schemeClr val="accent6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eaLnBrk="0" latinLnBrk="0" hangingPunct="0">
                <a:spcBef>
                  <a:spcPct val="50000"/>
                </a:spcBef>
                <a:buClr>
                  <a:schemeClr val="folHlink"/>
                </a:buClr>
              </a:pPr>
              <a:endParaRPr lang="ko-KR" altLang="en-US" dirty="0" smtClean="0">
                <a:latin typeface="+mn-lt"/>
                <a:ea typeface="+mn-ea"/>
              </a:endParaRPr>
            </a:p>
          </p:txBody>
        </p:sp>
        <p:sp>
          <p:nvSpPr>
            <p:cNvPr id="76" name="타원 75"/>
            <p:cNvSpPr/>
            <p:nvPr/>
          </p:nvSpPr>
          <p:spPr bwMode="auto">
            <a:xfrm>
              <a:off x="3517984" y="3416468"/>
              <a:ext cx="50287" cy="50287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>
              <a:solidFill>
                <a:schemeClr val="accent6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eaLnBrk="0" latinLnBrk="0" hangingPunct="0">
                <a:spcBef>
                  <a:spcPct val="50000"/>
                </a:spcBef>
                <a:buClr>
                  <a:schemeClr val="folHlink"/>
                </a:buClr>
              </a:pPr>
              <a:endParaRPr lang="ko-KR" altLang="en-US" dirty="0" smtClean="0">
                <a:latin typeface="+mn-lt"/>
                <a:ea typeface="+mn-ea"/>
              </a:endParaRPr>
            </a:p>
          </p:txBody>
        </p:sp>
        <p:sp>
          <p:nvSpPr>
            <p:cNvPr id="77" name="타원 76"/>
            <p:cNvSpPr/>
            <p:nvPr/>
          </p:nvSpPr>
          <p:spPr bwMode="auto">
            <a:xfrm>
              <a:off x="3367124" y="3567328"/>
              <a:ext cx="50287" cy="50287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>
              <a:solidFill>
                <a:schemeClr val="accent6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eaLnBrk="0" latinLnBrk="0" hangingPunct="0">
                <a:spcBef>
                  <a:spcPct val="50000"/>
                </a:spcBef>
                <a:buClr>
                  <a:schemeClr val="folHlink"/>
                </a:buClr>
              </a:pPr>
              <a:endParaRPr lang="ko-KR" altLang="en-US" dirty="0" smtClean="0">
                <a:latin typeface="+mn-lt"/>
                <a:ea typeface="+mn-ea"/>
              </a:endParaRPr>
            </a:p>
          </p:txBody>
        </p:sp>
        <p:sp>
          <p:nvSpPr>
            <p:cNvPr id="78" name="타원 77"/>
            <p:cNvSpPr/>
            <p:nvPr/>
          </p:nvSpPr>
          <p:spPr bwMode="auto">
            <a:xfrm>
              <a:off x="3467698" y="3517042"/>
              <a:ext cx="50287" cy="50287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eaLnBrk="0" latinLnBrk="0" hangingPunct="0">
                <a:spcBef>
                  <a:spcPct val="50000"/>
                </a:spcBef>
                <a:buClr>
                  <a:schemeClr val="folHlink"/>
                </a:buClr>
              </a:pPr>
              <a:endParaRPr lang="ko-KR" altLang="en-US" dirty="0" smtClean="0">
                <a:latin typeface="+mn-lt"/>
                <a:ea typeface="+mn-ea"/>
              </a:endParaRPr>
            </a:p>
          </p:txBody>
        </p:sp>
        <p:sp>
          <p:nvSpPr>
            <p:cNvPr id="79" name="타원 78"/>
            <p:cNvSpPr/>
            <p:nvPr/>
          </p:nvSpPr>
          <p:spPr bwMode="auto">
            <a:xfrm>
              <a:off x="3241408" y="3517042"/>
              <a:ext cx="50287" cy="50287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eaLnBrk="0" latinLnBrk="0" hangingPunct="0">
                <a:spcBef>
                  <a:spcPct val="50000"/>
                </a:spcBef>
                <a:buClr>
                  <a:schemeClr val="folHlink"/>
                </a:buClr>
              </a:pPr>
              <a:endParaRPr lang="ko-KR" altLang="en-US" dirty="0" smtClean="0">
                <a:latin typeface="+mn-lt"/>
                <a:ea typeface="+mn-ea"/>
              </a:endParaRPr>
            </a:p>
          </p:txBody>
        </p:sp>
        <p:sp>
          <p:nvSpPr>
            <p:cNvPr id="80" name="타원 79"/>
            <p:cNvSpPr/>
            <p:nvPr/>
          </p:nvSpPr>
          <p:spPr bwMode="auto">
            <a:xfrm>
              <a:off x="3467698" y="3290752"/>
              <a:ext cx="50287" cy="50287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eaLnBrk="0" latinLnBrk="0" hangingPunct="0">
                <a:spcBef>
                  <a:spcPct val="50000"/>
                </a:spcBef>
                <a:buClr>
                  <a:schemeClr val="folHlink"/>
                </a:buClr>
              </a:pPr>
              <a:endParaRPr lang="ko-KR" altLang="en-US" dirty="0" smtClean="0">
                <a:latin typeface="+mn-lt"/>
                <a:ea typeface="+mn-ea"/>
              </a:endParaRPr>
            </a:p>
          </p:txBody>
        </p:sp>
        <p:sp>
          <p:nvSpPr>
            <p:cNvPr id="81" name="타원 80"/>
            <p:cNvSpPr/>
            <p:nvPr/>
          </p:nvSpPr>
          <p:spPr bwMode="auto">
            <a:xfrm>
              <a:off x="3241408" y="3290752"/>
              <a:ext cx="50287" cy="50287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eaLnBrk="0" latinLnBrk="0" hangingPunct="0">
                <a:spcBef>
                  <a:spcPct val="50000"/>
                </a:spcBef>
                <a:buClr>
                  <a:schemeClr val="folHlink"/>
                </a:buClr>
              </a:pPr>
              <a:endParaRPr lang="ko-KR" altLang="en-US" dirty="0" smtClean="0">
                <a:latin typeface="+mn-lt"/>
                <a:ea typeface="+mn-ea"/>
              </a:endParaRPr>
            </a:p>
          </p:txBody>
        </p:sp>
        <p:sp>
          <p:nvSpPr>
            <p:cNvPr id="82" name="타원 81"/>
            <p:cNvSpPr/>
            <p:nvPr/>
          </p:nvSpPr>
          <p:spPr bwMode="auto">
            <a:xfrm>
              <a:off x="2589086" y="2619380"/>
              <a:ext cx="444500" cy="444500"/>
            </a:xfrm>
            <a:prstGeom prst="ellipse">
              <a:avLst/>
            </a:prstGeom>
            <a:solidFill>
              <a:srgbClr val="FFE38B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eaLnBrk="0" latinLnBrk="0" hangingPunct="0">
                <a:spcBef>
                  <a:spcPct val="50000"/>
                </a:spcBef>
                <a:buClr>
                  <a:schemeClr val="folHlink"/>
                </a:buClr>
              </a:pPr>
              <a:endParaRPr lang="ko-KR" altLang="en-US" dirty="0" smtClean="0">
                <a:latin typeface="+mn-lt"/>
                <a:ea typeface="+mn-ea"/>
              </a:endParaRPr>
            </a:p>
          </p:txBody>
        </p:sp>
        <p:sp>
          <p:nvSpPr>
            <p:cNvPr id="83" name="타원 82"/>
            <p:cNvSpPr/>
            <p:nvPr/>
          </p:nvSpPr>
          <p:spPr bwMode="auto">
            <a:xfrm>
              <a:off x="2695047" y="2725341"/>
              <a:ext cx="226289" cy="22628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eaLnBrk="0" latinLnBrk="0" hangingPunct="0">
                <a:spcBef>
                  <a:spcPct val="50000"/>
                </a:spcBef>
                <a:buClr>
                  <a:schemeClr val="folHlink"/>
                </a:buClr>
              </a:pPr>
              <a:endParaRPr lang="ko-KR" altLang="en-US" dirty="0" smtClean="0">
                <a:latin typeface="+mn-lt"/>
                <a:ea typeface="+mn-ea"/>
              </a:endParaRPr>
            </a:p>
          </p:txBody>
        </p:sp>
        <p:sp>
          <p:nvSpPr>
            <p:cNvPr id="84" name="직사각형 83"/>
            <p:cNvSpPr/>
            <p:nvPr/>
          </p:nvSpPr>
          <p:spPr bwMode="auto">
            <a:xfrm>
              <a:off x="2745335" y="2781016"/>
              <a:ext cx="52092" cy="5208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eaLnBrk="0" latinLnBrk="0" hangingPunct="0">
                <a:spcBef>
                  <a:spcPct val="50000"/>
                </a:spcBef>
                <a:buClr>
                  <a:schemeClr val="folHlink"/>
                </a:buClr>
              </a:pPr>
              <a:endParaRPr lang="ko-KR" altLang="en-US" dirty="0" smtClean="0">
                <a:latin typeface="+mn-lt"/>
                <a:ea typeface="+mn-ea"/>
              </a:endParaRPr>
            </a:p>
          </p:txBody>
        </p:sp>
        <p:sp>
          <p:nvSpPr>
            <p:cNvPr id="85" name="직사각형 84"/>
            <p:cNvSpPr/>
            <p:nvPr/>
          </p:nvSpPr>
          <p:spPr bwMode="auto">
            <a:xfrm>
              <a:off x="2822570" y="2781016"/>
              <a:ext cx="49379" cy="5208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eaLnBrk="0" latinLnBrk="0" hangingPunct="0">
                <a:spcBef>
                  <a:spcPct val="50000"/>
                </a:spcBef>
                <a:buClr>
                  <a:schemeClr val="folHlink"/>
                </a:buClr>
              </a:pPr>
              <a:endParaRPr lang="ko-KR" altLang="en-US" dirty="0" smtClean="0">
                <a:latin typeface="+mn-lt"/>
                <a:ea typeface="+mn-ea"/>
              </a:endParaRPr>
            </a:p>
          </p:txBody>
        </p:sp>
        <p:sp>
          <p:nvSpPr>
            <p:cNvPr id="86" name="직사각형 85"/>
            <p:cNvSpPr/>
            <p:nvPr/>
          </p:nvSpPr>
          <p:spPr bwMode="auto">
            <a:xfrm>
              <a:off x="2747141" y="2858245"/>
              <a:ext cx="50287" cy="5028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eaLnBrk="0" latinLnBrk="0" hangingPunct="0">
                <a:spcBef>
                  <a:spcPct val="50000"/>
                </a:spcBef>
                <a:buClr>
                  <a:schemeClr val="folHlink"/>
                </a:buClr>
              </a:pPr>
              <a:endParaRPr lang="ko-KR" altLang="en-US" dirty="0" smtClean="0">
                <a:latin typeface="+mn-lt"/>
                <a:ea typeface="+mn-ea"/>
              </a:endParaRPr>
            </a:p>
          </p:txBody>
        </p:sp>
        <p:sp>
          <p:nvSpPr>
            <p:cNvPr id="87" name="직사각형 86"/>
            <p:cNvSpPr/>
            <p:nvPr/>
          </p:nvSpPr>
          <p:spPr bwMode="auto">
            <a:xfrm>
              <a:off x="2822570" y="2858245"/>
              <a:ext cx="49379" cy="4938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eaLnBrk="0" latinLnBrk="0" hangingPunct="0">
                <a:spcBef>
                  <a:spcPct val="50000"/>
                </a:spcBef>
                <a:buClr>
                  <a:schemeClr val="folHlink"/>
                </a:buClr>
              </a:pPr>
              <a:endParaRPr lang="ko-KR" altLang="en-US" dirty="0" smtClean="0">
                <a:latin typeface="+mn-lt"/>
                <a:ea typeface="+mn-ea"/>
              </a:endParaRPr>
            </a:p>
          </p:txBody>
        </p:sp>
        <p:sp>
          <p:nvSpPr>
            <p:cNvPr id="88" name="타원 87"/>
            <p:cNvSpPr/>
            <p:nvPr/>
          </p:nvSpPr>
          <p:spPr bwMode="auto">
            <a:xfrm>
              <a:off x="2795620" y="2649912"/>
              <a:ext cx="50287" cy="50287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>
              <a:solidFill>
                <a:schemeClr val="accent6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eaLnBrk="0" latinLnBrk="0" hangingPunct="0">
                <a:spcBef>
                  <a:spcPct val="50000"/>
                </a:spcBef>
                <a:buClr>
                  <a:schemeClr val="folHlink"/>
                </a:buClr>
              </a:pPr>
              <a:endParaRPr lang="ko-KR" altLang="en-US" dirty="0" smtClean="0">
                <a:latin typeface="+mn-lt"/>
                <a:ea typeface="+mn-ea"/>
              </a:endParaRPr>
            </a:p>
          </p:txBody>
        </p:sp>
        <p:sp>
          <p:nvSpPr>
            <p:cNvPr id="89" name="타원 88"/>
            <p:cNvSpPr/>
            <p:nvPr/>
          </p:nvSpPr>
          <p:spPr bwMode="auto">
            <a:xfrm>
              <a:off x="2619618" y="2825914"/>
              <a:ext cx="50287" cy="50287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>
              <a:solidFill>
                <a:schemeClr val="accent6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eaLnBrk="0" latinLnBrk="0" hangingPunct="0">
                <a:spcBef>
                  <a:spcPct val="50000"/>
                </a:spcBef>
                <a:buClr>
                  <a:schemeClr val="folHlink"/>
                </a:buClr>
              </a:pPr>
              <a:endParaRPr lang="ko-KR" altLang="en-US" dirty="0" smtClean="0">
                <a:latin typeface="+mn-lt"/>
                <a:ea typeface="+mn-ea"/>
              </a:endParaRPr>
            </a:p>
          </p:txBody>
        </p:sp>
        <p:sp>
          <p:nvSpPr>
            <p:cNvPr id="90" name="타원 89"/>
            <p:cNvSpPr/>
            <p:nvPr/>
          </p:nvSpPr>
          <p:spPr bwMode="auto">
            <a:xfrm>
              <a:off x="2946480" y="2825914"/>
              <a:ext cx="50287" cy="50287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>
              <a:solidFill>
                <a:schemeClr val="accent6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eaLnBrk="0" latinLnBrk="0" hangingPunct="0">
                <a:spcBef>
                  <a:spcPct val="50000"/>
                </a:spcBef>
                <a:buClr>
                  <a:schemeClr val="folHlink"/>
                </a:buClr>
              </a:pPr>
              <a:endParaRPr lang="ko-KR" altLang="en-US" dirty="0" smtClean="0">
                <a:latin typeface="+mn-lt"/>
                <a:ea typeface="+mn-ea"/>
              </a:endParaRPr>
            </a:p>
          </p:txBody>
        </p:sp>
        <p:sp>
          <p:nvSpPr>
            <p:cNvPr id="91" name="타원 90"/>
            <p:cNvSpPr/>
            <p:nvPr/>
          </p:nvSpPr>
          <p:spPr bwMode="auto">
            <a:xfrm>
              <a:off x="2795620" y="2976774"/>
              <a:ext cx="50287" cy="50287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>
              <a:solidFill>
                <a:schemeClr val="accent6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eaLnBrk="0" latinLnBrk="0" hangingPunct="0">
                <a:spcBef>
                  <a:spcPct val="50000"/>
                </a:spcBef>
                <a:buClr>
                  <a:schemeClr val="folHlink"/>
                </a:buClr>
              </a:pPr>
              <a:endParaRPr lang="ko-KR" altLang="en-US" dirty="0" smtClean="0">
                <a:latin typeface="+mn-lt"/>
                <a:ea typeface="+mn-ea"/>
              </a:endParaRPr>
            </a:p>
          </p:txBody>
        </p:sp>
        <p:sp>
          <p:nvSpPr>
            <p:cNvPr id="92" name="타원 91"/>
            <p:cNvSpPr/>
            <p:nvPr/>
          </p:nvSpPr>
          <p:spPr bwMode="auto">
            <a:xfrm>
              <a:off x="2896194" y="2926488"/>
              <a:ext cx="50287" cy="50287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eaLnBrk="0" latinLnBrk="0" hangingPunct="0">
                <a:spcBef>
                  <a:spcPct val="50000"/>
                </a:spcBef>
                <a:buClr>
                  <a:schemeClr val="folHlink"/>
                </a:buClr>
              </a:pPr>
              <a:endParaRPr lang="ko-KR" altLang="en-US" dirty="0" smtClean="0">
                <a:latin typeface="+mn-lt"/>
                <a:ea typeface="+mn-ea"/>
              </a:endParaRPr>
            </a:p>
          </p:txBody>
        </p:sp>
        <p:sp>
          <p:nvSpPr>
            <p:cNvPr id="93" name="타원 92"/>
            <p:cNvSpPr/>
            <p:nvPr/>
          </p:nvSpPr>
          <p:spPr bwMode="auto">
            <a:xfrm>
              <a:off x="2669904" y="2926488"/>
              <a:ext cx="50287" cy="50287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eaLnBrk="0" latinLnBrk="0" hangingPunct="0">
                <a:spcBef>
                  <a:spcPct val="50000"/>
                </a:spcBef>
                <a:buClr>
                  <a:schemeClr val="folHlink"/>
                </a:buClr>
              </a:pPr>
              <a:endParaRPr lang="ko-KR" altLang="en-US" dirty="0" smtClean="0">
                <a:latin typeface="+mn-lt"/>
                <a:ea typeface="+mn-ea"/>
              </a:endParaRPr>
            </a:p>
          </p:txBody>
        </p:sp>
        <p:sp>
          <p:nvSpPr>
            <p:cNvPr id="94" name="타원 93"/>
            <p:cNvSpPr/>
            <p:nvPr/>
          </p:nvSpPr>
          <p:spPr bwMode="auto">
            <a:xfrm>
              <a:off x="2896194" y="2700198"/>
              <a:ext cx="50287" cy="50287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eaLnBrk="0" latinLnBrk="0" hangingPunct="0">
                <a:spcBef>
                  <a:spcPct val="50000"/>
                </a:spcBef>
                <a:buClr>
                  <a:schemeClr val="folHlink"/>
                </a:buClr>
              </a:pPr>
              <a:endParaRPr lang="ko-KR" altLang="en-US" dirty="0" smtClean="0">
                <a:latin typeface="+mn-lt"/>
                <a:ea typeface="+mn-ea"/>
              </a:endParaRPr>
            </a:p>
          </p:txBody>
        </p:sp>
        <p:sp>
          <p:nvSpPr>
            <p:cNvPr id="95" name="타원 94"/>
            <p:cNvSpPr/>
            <p:nvPr/>
          </p:nvSpPr>
          <p:spPr bwMode="auto">
            <a:xfrm>
              <a:off x="2669904" y="2700198"/>
              <a:ext cx="50287" cy="50287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eaLnBrk="0" latinLnBrk="0" hangingPunct="0">
                <a:spcBef>
                  <a:spcPct val="50000"/>
                </a:spcBef>
                <a:buClr>
                  <a:schemeClr val="folHlink"/>
                </a:buClr>
              </a:pPr>
              <a:endParaRPr lang="ko-KR" altLang="en-US" dirty="0" smtClean="0">
                <a:latin typeface="+mn-lt"/>
                <a:ea typeface="+mn-ea"/>
              </a:endParaRPr>
            </a:p>
          </p:txBody>
        </p:sp>
        <p:sp>
          <p:nvSpPr>
            <p:cNvPr id="96" name="타원 95"/>
            <p:cNvSpPr/>
            <p:nvPr/>
          </p:nvSpPr>
          <p:spPr bwMode="auto">
            <a:xfrm>
              <a:off x="2589086" y="3209934"/>
              <a:ext cx="444500" cy="444500"/>
            </a:xfrm>
            <a:prstGeom prst="ellipse">
              <a:avLst/>
            </a:prstGeom>
            <a:solidFill>
              <a:srgbClr val="FFE38B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eaLnBrk="0" latinLnBrk="0" hangingPunct="0">
                <a:spcBef>
                  <a:spcPct val="50000"/>
                </a:spcBef>
                <a:buClr>
                  <a:schemeClr val="folHlink"/>
                </a:buClr>
              </a:pPr>
              <a:endParaRPr lang="ko-KR" altLang="en-US" dirty="0" smtClean="0">
                <a:latin typeface="+mn-lt"/>
                <a:ea typeface="+mn-ea"/>
              </a:endParaRPr>
            </a:p>
          </p:txBody>
        </p:sp>
        <p:sp>
          <p:nvSpPr>
            <p:cNvPr id="97" name="타원 96"/>
            <p:cNvSpPr/>
            <p:nvPr/>
          </p:nvSpPr>
          <p:spPr bwMode="auto">
            <a:xfrm>
              <a:off x="2695047" y="3315895"/>
              <a:ext cx="226289" cy="22628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eaLnBrk="0" latinLnBrk="0" hangingPunct="0">
                <a:spcBef>
                  <a:spcPct val="50000"/>
                </a:spcBef>
                <a:buClr>
                  <a:schemeClr val="folHlink"/>
                </a:buClr>
              </a:pPr>
              <a:endParaRPr lang="ko-KR" altLang="en-US" dirty="0" smtClean="0">
                <a:latin typeface="+mn-lt"/>
                <a:ea typeface="+mn-ea"/>
              </a:endParaRPr>
            </a:p>
          </p:txBody>
        </p:sp>
        <p:sp>
          <p:nvSpPr>
            <p:cNvPr id="98" name="직사각형 97"/>
            <p:cNvSpPr/>
            <p:nvPr/>
          </p:nvSpPr>
          <p:spPr bwMode="auto">
            <a:xfrm>
              <a:off x="2745335" y="3371570"/>
              <a:ext cx="52092" cy="5208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eaLnBrk="0" latinLnBrk="0" hangingPunct="0">
                <a:spcBef>
                  <a:spcPct val="50000"/>
                </a:spcBef>
                <a:buClr>
                  <a:schemeClr val="folHlink"/>
                </a:buClr>
              </a:pPr>
              <a:endParaRPr lang="ko-KR" altLang="en-US" dirty="0" smtClean="0">
                <a:latin typeface="+mn-lt"/>
                <a:ea typeface="+mn-ea"/>
              </a:endParaRPr>
            </a:p>
          </p:txBody>
        </p:sp>
        <p:sp>
          <p:nvSpPr>
            <p:cNvPr id="99" name="직사각형 98"/>
            <p:cNvSpPr/>
            <p:nvPr/>
          </p:nvSpPr>
          <p:spPr bwMode="auto">
            <a:xfrm>
              <a:off x="2822570" y="3371570"/>
              <a:ext cx="49379" cy="5208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eaLnBrk="0" latinLnBrk="0" hangingPunct="0">
                <a:spcBef>
                  <a:spcPct val="50000"/>
                </a:spcBef>
                <a:buClr>
                  <a:schemeClr val="folHlink"/>
                </a:buClr>
              </a:pPr>
              <a:endParaRPr lang="ko-KR" altLang="en-US" dirty="0" smtClean="0">
                <a:latin typeface="+mn-lt"/>
                <a:ea typeface="+mn-ea"/>
              </a:endParaRPr>
            </a:p>
          </p:txBody>
        </p:sp>
        <p:sp>
          <p:nvSpPr>
            <p:cNvPr id="100" name="직사각형 99"/>
            <p:cNvSpPr/>
            <p:nvPr/>
          </p:nvSpPr>
          <p:spPr bwMode="auto">
            <a:xfrm>
              <a:off x="2747141" y="3448799"/>
              <a:ext cx="50287" cy="5028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eaLnBrk="0" latinLnBrk="0" hangingPunct="0">
                <a:spcBef>
                  <a:spcPct val="50000"/>
                </a:spcBef>
                <a:buClr>
                  <a:schemeClr val="folHlink"/>
                </a:buClr>
              </a:pPr>
              <a:endParaRPr lang="ko-KR" altLang="en-US" dirty="0" smtClean="0">
                <a:latin typeface="+mn-lt"/>
                <a:ea typeface="+mn-ea"/>
              </a:endParaRPr>
            </a:p>
          </p:txBody>
        </p:sp>
        <p:sp>
          <p:nvSpPr>
            <p:cNvPr id="101" name="직사각형 100"/>
            <p:cNvSpPr/>
            <p:nvPr/>
          </p:nvSpPr>
          <p:spPr bwMode="auto">
            <a:xfrm>
              <a:off x="2822570" y="3448799"/>
              <a:ext cx="49379" cy="4938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eaLnBrk="0" latinLnBrk="0" hangingPunct="0">
                <a:spcBef>
                  <a:spcPct val="50000"/>
                </a:spcBef>
                <a:buClr>
                  <a:schemeClr val="folHlink"/>
                </a:buClr>
              </a:pPr>
              <a:endParaRPr lang="ko-KR" altLang="en-US" dirty="0" smtClean="0">
                <a:latin typeface="+mn-lt"/>
                <a:ea typeface="+mn-ea"/>
              </a:endParaRPr>
            </a:p>
          </p:txBody>
        </p:sp>
        <p:sp>
          <p:nvSpPr>
            <p:cNvPr id="102" name="타원 101"/>
            <p:cNvSpPr/>
            <p:nvPr/>
          </p:nvSpPr>
          <p:spPr bwMode="auto">
            <a:xfrm>
              <a:off x="2795620" y="3240466"/>
              <a:ext cx="50287" cy="50287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>
              <a:solidFill>
                <a:schemeClr val="accent6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eaLnBrk="0" latinLnBrk="0" hangingPunct="0">
                <a:spcBef>
                  <a:spcPct val="50000"/>
                </a:spcBef>
                <a:buClr>
                  <a:schemeClr val="folHlink"/>
                </a:buClr>
              </a:pPr>
              <a:endParaRPr lang="ko-KR" altLang="en-US" dirty="0" smtClean="0">
                <a:latin typeface="+mn-lt"/>
                <a:ea typeface="+mn-ea"/>
              </a:endParaRPr>
            </a:p>
          </p:txBody>
        </p:sp>
        <p:sp>
          <p:nvSpPr>
            <p:cNvPr id="103" name="타원 102"/>
            <p:cNvSpPr/>
            <p:nvPr/>
          </p:nvSpPr>
          <p:spPr bwMode="auto">
            <a:xfrm>
              <a:off x="2619618" y="3416468"/>
              <a:ext cx="50287" cy="50287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>
              <a:solidFill>
                <a:schemeClr val="accent6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eaLnBrk="0" latinLnBrk="0" hangingPunct="0">
                <a:spcBef>
                  <a:spcPct val="50000"/>
                </a:spcBef>
                <a:buClr>
                  <a:schemeClr val="folHlink"/>
                </a:buClr>
              </a:pPr>
              <a:endParaRPr lang="ko-KR" altLang="en-US" dirty="0" smtClean="0">
                <a:latin typeface="+mn-lt"/>
                <a:ea typeface="+mn-ea"/>
              </a:endParaRPr>
            </a:p>
          </p:txBody>
        </p:sp>
        <p:sp>
          <p:nvSpPr>
            <p:cNvPr id="104" name="타원 103"/>
            <p:cNvSpPr/>
            <p:nvPr/>
          </p:nvSpPr>
          <p:spPr bwMode="auto">
            <a:xfrm>
              <a:off x="2946480" y="3416468"/>
              <a:ext cx="50287" cy="50287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>
              <a:solidFill>
                <a:schemeClr val="accent6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eaLnBrk="0" latinLnBrk="0" hangingPunct="0">
                <a:spcBef>
                  <a:spcPct val="50000"/>
                </a:spcBef>
                <a:buClr>
                  <a:schemeClr val="folHlink"/>
                </a:buClr>
              </a:pPr>
              <a:endParaRPr lang="ko-KR" altLang="en-US" dirty="0" smtClean="0">
                <a:latin typeface="+mn-lt"/>
                <a:ea typeface="+mn-ea"/>
              </a:endParaRPr>
            </a:p>
          </p:txBody>
        </p:sp>
        <p:sp>
          <p:nvSpPr>
            <p:cNvPr id="105" name="타원 104"/>
            <p:cNvSpPr/>
            <p:nvPr/>
          </p:nvSpPr>
          <p:spPr bwMode="auto">
            <a:xfrm>
              <a:off x="2795620" y="3567328"/>
              <a:ext cx="50287" cy="50287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>
              <a:solidFill>
                <a:schemeClr val="accent6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eaLnBrk="0" latinLnBrk="0" hangingPunct="0">
                <a:spcBef>
                  <a:spcPct val="50000"/>
                </a:spcBef>
                <a:buClr>
                  <a:schemeClr val="folHlink"/>
                </a:buClr>
              </a:pPr>
              <a:endParaRPr lang="ko-KR" altLang="en-US" dirty="0" smtClean="0">
                <a:latin typeface="+mn-lt"/>
                <a:ea typeface="+mn-ea"/>
              </a:endParaRPr>
            </a:p>
          </p:txBody>
        </p:sp>
        <p:sp>
          <p:nvSpPr>
            <p:cNvPr id="106" name="타원 105"/>
            <p:cNvSpPr/>
            <p:nvPr/>
          </p:nvSpPr>
          <p:spPr bwMode="auto">
            <a:xfrm>
              <a:off x="2896194" y="3517042"/>
              <a:ext cx="50287" cy="50287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eaLnBrk="0" latinLnBrk="0" hangingPunct="0">
                <a:spcBef>
                  <a:spcPct val="50000"/>
                </a:spcBef>
                <a:buClr>
                  <a:schemeClr val="folHlink"/>
                </a:buClr>
              </a:pPr>
              <a:endParaRPr lang="ko-KR" altLang="en-US" dirty="0" smtClean="0">
                <a:latin typeface="+mn-lt"/>
                <a:ea typeface="+mn-ea"/>
              </a:endParaRPr>
            </a:p>
          </p:txBody>
        </p:sp>
        <p:sp>
          <p:nvSpPr>
            <p:cNvPr id="107" name="타원 106"/>
            <p:cNvSpPr/>
            <p:nvPr/>
          </p:nvSpPr>
          <p:spPr bwMode="auto">
            <a:xfrm>
              <a:off x="2669904" y="3517042"/>
              <a:ext cx="50287" cy="50287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eaLnBrk="0" latinLnBrk="0" hangingPunct="0">
                <a:spcBef>
                  <a:spcPct val="50000"/>
                </a:spcBef>
                <a:buClr>
                  <a:schemeClr val="folHlink"/>
                </a:buClr>
              </a:pPr>
              <a:endParaRPr lang="ko-KR" altLang="en-US" dirty="0" smtClean="0">
                <a:latin typeface="+mn-lt"/>
                <a:ea typeface="+mn-ea"/>
              </a:endParaRPr>
            </a:p>
          </p:txBody>
        </p:sp>
        <p:sp>
          <p:nvSpPr>
            <p:cNvPr id="108" name="타원 107"/>
            <p:cNvSpPr/>
            <p:nvPr/>
          </p:nvSpPr>
          <p:spPr bwMode="auto">
            <a:xfrm>
              <a:off x="2896194" y="3290752"/>
              <a:ext cx="50287" cy="50287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eaLnBrk="0" latinLnBrk="0" hangingPunct="0">
                <a:spcBef>
                  <a:spcPct val="50000"/>
                </a:spcBef>
                <a:buClr>
                  <a:schemeClr val="folHlink"/>
                </a:buClr>
              </a:pPr>
              <a:endParaRPr lang="ko-KR" altLang="en-US" dirty="0" smtClean="0">
                <a:latin typeface="+mn-lt"/>
                <a:ea typeface="+mn-ea"/>
              </a:endParaRPr>
            </a:p>
          </p:txBody>
        </p:sp>
        <p:sp>
          <p:nvSpPr>
            <p:cNvPr id="109" name="타원 108"/>
            <p:cNvSpPr/>
            <p:nvPr/>
          </p:nvSpPr>
          <p:spPr bwMode="auto">
            <a:xfrm>
              <a:off x="2669904" y="3290752"/>
              <a:ext cx="50287" cy="50287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eaLnBrk="0" latinLnBrk="0" hangingPunct="0">
                <a:spcBef>
                  <a:spcPct val="50000"/>
                </a:spcBef>
                <a:buClr>
                  <a:schemeClr val="folHlink"/>
                </a:buClr>
              </a:pPr>
              <a:endParaRPr lang="ko-KR" altLang="en-US" dirty="0" smtClean="0">
                <a:latin typeface="+mn-lt"/>
                <a:ea typeface="+mn-ea"/>
              </a:endParaRPr>
            </a:p>
          </p:txBody>
        </p:sp>
        <p:cxnSp>
          <p:nvCxnSpPr>
            <p:cNvPr id="110" name="직선 화살표 연결선 109"/>
            <p:cNvCxnSpPr>
              <a:stCxn id="10" idx="6"/>
              <a:endCxn id="82" idx="2"/>
            </p:cNvCxnSpPr>
            <p:nvPr/>
          </p:nvCxnSpPr>
          <p:spPr bwMode="auto">
            <a:xfrm>
              <a:off x="2161602" y="2841630"/>
              <a:ext cx="427484" cy="0"/>
            </a:xfrm>
            <a:prstGeom prst="straightConnector1">
              <a:avLst/>
            </a:prstGeom>
            <a:noFill/>
            <a:ln w="952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ysDot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11" name="직선 화살표 연결선 110"/>
            <p:cNvCxnSpPr>
              <a:stCxn id="10" idx="6"/>
              <a:endCxn id="68" idx="1"/>
            </p:cNvCxnSpPr>
            <p:nvPr/>
          </p:nvCxnSpPr>
          <p:spPr bwMode="auto">
            <a:xfrm>
              <a:off x="2161602" y="2841630"/>
              <a:ext cx="1064084" cy="433400"/>
            </a:xfrm>
            <a:prstGeom prst="straightConnector1">
              <a:avLst/>
            </a:prstGeom>
            <a:noFill/>
            <a:ln w="952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ysDot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12" name="직선 화살표 연결선 111"/>
            <p:cNvCxnSpPr>
              <a:stCxn id="58" idx="6"/>
              <a:endCxn id="96" idx="2"/>
            </p:cNvCxnSpPr>
            <p:nvPr/>
          </p:nvCxnSpPr>
          <p:spPr bwMode="auto">
            <a:xfrm flipV="1">
              <a:off x="2161602" y="3432184"/>
              <a:ext cx="427484" cy="19050"/>
            </a:xfrm>
            <a:prstGeom prst="straightConnector1">
              <a:avLst/>
            </a:prstGeom>
            <a:noFill/>
            <a:ln w="952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ysDot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13" name="직선 화살표 연결선 112"/>
            <p:cNvCxnSpPr>
              <a:stCxn id="58" idx="6"/>
              <a:endCxn id="82" idx="3"/>
            </p:cNvCxnSpPr>
            <p:nvPr/>
          </p:nvCxnSpPr>
          <p:spPr bwMode="auto">
            <a:xfrm flipV="1">
              <a:off x="2161602" y="2998784"/>
              <a:ext cx="492580" cy="452450"/>
            </a:xfrm>
            <a:prstGeom prst="straightConnector1">
              <a:avLst/>
            </a:prstGeom>
            <a:noFill/>
            <a:ln w="952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ysDot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14" name="직선 화살표 연결선 113"/>
            <p:cNvCxnSpPr>
              <a:stCxn id="58" idx="6"/>
              <a:endCxn id="44" idx="3"/>
            </p:cNvCxnSpPr>
            <p:nvPr/>
          </p:nvCxnSpPr>
          <p:spPr bwMode="auto">
            <a:xfrm flipV="1">
              <a:off x="2161602" y="2998784"/>
              <a:ext cx="1064084" cy="452450"/>
            </a:xfrm>
            <a:prstGeom prst="straightConnector1">
              <a:avLst/>
            </a:prstGeom>
            <a:noFill/>
            <a:ln w="952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ysDot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15" name="직선 연결선 114"/>
            <p:cNvCxnSpPr>
              <a:stCxn id="42" idx="3"/>
              <a:endCxn id="58" idx="2"/>
            </p:cNvCxnSpPr>
            <p:nvPr/>
          </p:nvCxnSpPr>
          <p:spPr bwMode="auto">
            <a:xfrm>
              <a:off x="1518660" y="3450085"/>
              <a:ext cx="198442" cy="1149"/>
            </a:xfrm>
            <a:prstGeom prst="line">
              <a:avLst/>
            </a:prstGeom>
            <a:noFill/>
            <a:ln w="15875" cap="flat" cmpd="sng" algn="ctr">
              <a:solidFill>
                <a:schemeClr val="accent1">
                  <a:lumMod val="50000"/>
                </a:schemeClr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  <p:cxnSp>
          <p:nvCxnSpPr>
            <p:cNvPr id="116" name="직선 연결선 115"/>
            <p:cNvCxnSpPr>
              <a:stCxn id="30" idx="3"/>
              <a:endCxn id="10" idx="2"/>
            </p:cNvCxnSpPr>
            <p:nvPr/>
          </p:nvCxnSpPr>
          <p:spPr bwMode="auto">
            <a:xfrm>
              <a:off x="1518660" y="2840481"/>
              <a:ext cx="198442" cy="1149"/>
            </a:xfrm>
            <a:prstGeom prst="line">
              <a:avLst/>
            </a:prstGeom>
            <a:noFill/>
            <a:ln w="15875" cap="flat" cmpd="sng" algn="ctr">
              <a:solidFill>
                <a:schemeClr val="accent1">
                  <a:lumMod val="50000"/>
                </a:schemeClr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  <p:cxnSp>
          <p:nvCxnSpPr>
            <p:cNvPr id="117" name="직선 화살표 연결선 315"/>
            <p:cNvCxnSpPr>
              <a:stCxn id="68" idx="0"/>
              <a:endCxn id="44" idx="4"/>
            </p:cNvCxnSpPr>
            <p:nvPr/>
          </p:nvCxnSpPr>
          <p:spPr bwMode="auto">
            <a:xfrm flipV="1">
              <a:off x="3382840" y="3063880"/>
              <a:ext cx="0" cy="146054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118" name="직선 화살표 연결선 315"/>
            <p:cNvCxnSpPr>
              <a:stCxn id="44" idx="2"/>
              <a:endCxn id="82" idx="6"/>
            </p:cNvCxnSpPr>
            <p:nvPr/>
          </p:nvCxnSpPr>
          <p:spPr bwMode="auto">
            <a:xfrm rot="10800000">
              <a:off x="3033586" y="2841630"/>
              <a:ext cx="127004" cy="1588"/>
            </a:xfrm>
            <a:prstGeom prst="bentConnector3">
              <a:avLst>
                <a:gd name="adj1" fmla="val 50000"/>
              </a:avLst>
            </a:prstGeom>
            <a:noFill/>
            <a:ln w="12700" cap="flat" cmpd="sng" algn="ctr">
              <a:solidFill>
                <a:schemeClr val="tx1">
                  <a:lumMod val="75000"/>
                  <a:lumOff val="25000"/>
                </a:schemeClr>
              </a:solidFill>
              <a:prstDash val="dash"/>
              <a:round/>
              <a:headEnd type="none" w="med" len="med"/>
              <a:tailEnd type="arrow"/>
            </a:ln>
            <a:effectLst/>
          </p:spPr>
        </p:cxnSp>
      </p:grpSp>
      <p:sp>
        <p:nvSpPr>
          <p:cNvPr id="3" name="타원 2"/>
          <p:cNvSpPr/>
          <p:nvPr/>
        </p:nvSpPr>
        <p:spPr bwMode="auto">
          <a:xfrm>
            <a:off x="8809865" y="2933945"/>
            <a:ext cx="432060" cy="432060"/>
          </a:xfrm>
          <a:prstGeom prst="ellipse">
            <a:avLst/>
          </a:prstGeom>
          <a:solidFill>
            <a:srgbClr val="FFD757"/>
          </a:solidFill>
          <a:ln w="9525">
            <a:solidFill>
              <a:schemeClr val="tx1">
                <a:lumMod val="85000"/>
                <a:lumOff val="1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endParaRPr lang="ko-KR" altLang="en-US" sz="1000" b="0" dirty="0" smtClean="0">
              <a:latin typeface="Optima" pitchFamily="2" charset="2"/>
            </a:endParaRPr>
          </a:p>
        </p:txBody>
      </p:sp>
      <p:sp>
        <p:nvSpPr>
          <p:cNvPr id="134" name="타원 133"/>
          <p:cNvSpPr/>
          <p:nvPr/>
        </p:nvSpPr>
        <p:spPr bwMode="auto">
          <a:xfrm>
            <a:off x="8917845" y="3041949"/>
            <a:ext cx="216024" cy="216024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>
                <a:lumMod val="65000"/>
                <a:lumOff val="3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endParaRPr lang="ko-KR" altLang="en-US" sz="1000" b="0" dirty="0" smtClean="0">
              <a:latin typeface="Optima" pitchFamily="2" charset="2"/>
            </a:endParaRPr>
          </a:p>
        </p:txBody>
      </p:sp>
      <p:sp>
        <p:nvSpPr>
          <p:cNvPr id="133" name="직사각형 132"/>
          <p:cNvSpPr/>
          <p:nvPr/>
        </p:nvSpPr>
        <p:spPr bwMode="auto">
          <a:xfrm>
            <a:off x="8972609" y="3099432"/>
            <a:ext cx="45719" cy="45719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65000"/>
                <a:lumOff val="3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endParaRPr lang="ko-KR" altLang="en-US" sz="1000" b="0" dirty="0" smtClean="0">
              <a:latin typeface="Optima" pitchFamily="2" charset="2"/>
            </a:endParaRPr>
          </a:p>
        </p:txBody>
      </p:sp>
      <p:sp>
        <p:nvSpPr>
          <p:cNvPr id="140" name="직사각형 139"/>
          <p:cNvSpPr/>
          <p:nvPr/>
        </p:nvSpPr>
        <p:spPr bwMode="auto">
          <a:xfrm>
            <a:off x="8973281" y="3165061"/>
            <a:ext cx="45719" cy="45719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65000"/>
                <a:lumOff val="3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endParaRPr lang="ko-KR" altLang="en-US" sz="1000" b="0" dirty="0" smtClean="0">
              <a:latin typeface="Optima" pitchFamily="2" charset="2"/>
            </a:endParaRPr>
          </a:p>
        </p:txBody>
      </p:sp>
      <p:sp>
        <p:nvSpPr>
          <p:cNvPr id="141" name="직사각형 140"/>
          <p:cNvSpPr/>
          <p:nvPr/>
        </p:nvSpPr>
        <p:spPr bwMode="auto">
          <a:xfrm>
            <a:off x="9041715" y="3098760"/>
            <a:ext cx="45719" cy="45719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65000"/>
                <a:lumOff val="3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endParaRPr lang="ko-KR" altLang="en-US" sz="1000" b="0" dirty="0" smtClean="0">
              <a:latin typeface="Optima" pitchFamily="2" charset="2"/>
            </a:endParaRPr>
          </a:p>
        </p:txBody>
      </p:sp>
      <p:sp>
        <p:nvSpPr>
          <p:cNvPr id="142" name="직사각형 141"/>
          <p:cNvSpPr/>
          <p:nvPr/>
        </p:nvSpPr>
        <p:spPr bwMode="auto">
          <a:xfrm>
            <a:off x="9041715" y="3165061"/>
            <a:ext cx="45719" cy="45719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65000"/>
                <a:lumOff val="3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endParaRPr lang="ko-KR" altLang="en-US" sz="1000" b="0" dirty="0" smtClean="0">
              <a:latin typeface="Optima" pitchFamily="2" charset="2"/>
            </a:endParaRPr>
          </a:p>
        </p:txBody>
      </p:sp>
      <p:sp>
        <p:nvSpPr>
          <p:cNvPr id="135" name="타원 134"/>
          <p:cNvSpPr/>
          <p:nvPr/>
        </p:nvSpPr>
        <p:spPr bwMode="auto">
          <a:xfrm>
            <a:off x="9007855" y="2960940"/>
            <a:ext cx="45719" cy="45719"/>
          </a:xfrm>
          <a:prstGeom prst="ellipse">
            <a:avLst/>
          </a:prstGeom>
          <a:solidFill>
            <a:srgbClr val="666633"/>
          </a:solidFill>
          <a:ln w="25400">
            <a:solidFill>
              <a:srgbClr val="666633"/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endParaRPr lang="ko-KR" altLang="en-US" sz="1000" b="0" dirty="0" smtClean="0">
              <a:latin typeface="Optima" pitchFamily="2" charset="2"/>
            </a:endParaRPr>
          </a:p>
        </p:txBody>
      </p:sp>
      <p:sp>
        <p:nvSpPr>
          <p:cNvPr id="144" name="타원 143"/>
          <p:cNvSpPr/>
          <p:nvPr/>
        </p:nvSpPr>
        <p:spPr bwMode="auto">
          <a:xfrm>
            <a:off x="8894691" y="3011555"/>
            <a:ext cx="45719" cy="45719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endParaRPr lang="ko-KR" altLang="en-US" sz="1000" b="0" dirty="0" smtClean="0">
              <a:latin typeface="Optima" pitchFamily="2" charset="2"/>
            </a:endParaRPr>
          </a:p>
        </p:txBody>
      </p:sp>
      <p:sp>
        <p:nvSpPr>
          <p:cNvPr id="148" name="타원 147"/>
          <p:cNvSpPr/>
          <p:nvPr/>
        </p:nvSpPr>
        <p:spPr bwMode="auto">
          <a:xfrm>
            <a:off x="9114695" y="3244995"/>
            <a:ext cx="45719" cy="45719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endParaRPr lang="ko-KR" altLang="en-US" sz="1000" b="0" dirty="0" smtClean="0">
              <a:latin typeface="Optima" pitchFamily="2" charset="2"/>
            </a:endParaRPr>
          </a:p>
        </p:txBody>
      </p:sp>
      <p:sp>
        <p:nvSpPr>
          <p:cNvPr id="149" name="타원 148"/>
          <p:cNvSpPr/>
          <p:nvPr/>
        </p:nvSpPr>
        <p:spPr bwMode="auto">
          <a:xfrm>
            <a:off x="9007141" y="3289286"/>
            <a:ext cx="45719" cy="45719"/>
          </a:xfrm>
          <a:prstGeom prst="ellipse">
            <a:avLst/>
          </a:prstGeom>
          <a:solidFill>
            <a:srgbClr val="666633"/>
          </a:solidFill>
          <a:ln w="25400">
            <a:solidFill>
              <a:srgbClr val="666633"/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endParaRPr lang="ko-KR" altLang="en-US" sz="1000" b="0" dirty="0" smtClean="0">
              <a:latin typeface="Optima" pitchFamily="2" charset="2"/>
            </a:endParaRPr>
          </a:p>
        </p:txBody>
      </p:sp>
      <p:sp>
        <p:nvSpPr>
          <p:cNvPr id="150" name="타원 149"/>
          <p:cNvSpPr/>
          <p:nvPr/>
        </p:nvSpPr>
        <p:spPr bwMode="auto">
          <a:xfrm>
            <a:off x="9159541" y="3131831"/>
            <a:ext cx="45719" cy="45719"/>
          </a:xfrm>
          <a:prstGeom prst="ellipse">
            <a:avLst/>
          </a:prstGeom>
          <a:solidFill>
            <a:srgbClr val="666633"/>
          </a:solidFill>
          <a:ln w="25400">
            <a:solidFill>
              <a:srgbClr val="666633"/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endParaRPr lang="ko-KR" altLang="en-US" sz="1000" b="0" dirty="0" smtClean="0">
              <a:latin typeface="Optima" pitchFamily="2" charset="2"/>
            </a:endParaRPr>
          </a:p>
        </p:txBody>
      </p:sp>
      <p:sp>
        <p:nvSpPr>
          <p:cNvPr id="151" name="타원 150"/>
          <p:cNvSpPr/>
          <p:nvPr/>
        </p:nvSpPr>
        <p:spPr bwMode="auto">
          <a:xfrm>
            <a:off x="8844076" y="3132545"/>
            <a:ext cx="45719" cy="45719"/>
          </a:xfrm>
          <a:prstGeom prst="ellipse">
            <a:avLst/>
          </a:prstGeom>
          <a:solidFill>
            <a:srgbClr val="666633"/>
          </a:solidFill>
          <a:ln w="25400">
            <a:solidFill>
              <a:srgbClr val="666633"/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endParaRPr lang="ko-KR" altLang="en-US" sz="1000" b="0" dirty="0" smtClean="0">
              <a:latin typeface="Optima" pitchFamily="2" charset="2"/>
            </a:endParaRPr>
          </a:p>
        </p:txBody>
      </p:sp>
      <p:sp>
        <p:nvSpPr>
          <p:cNvPr id="152" name="타원 151"/>
          <p:cNvSpPr/>
          <p:nvPr/>
        </p:nvSpPr>
        <p:spPr bwMode="auto">
          <a:xfrm>
            <a:off x="8884060" y="3239385"/>
            <a:ext cx="45719" cy="45719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endParaRPr lang="ko-KR" altLang="en-US" sz="1000" b="0" dirty="0" smtClean="0">
              <a:latin typeface="Optima" pitchFamily="2" charset="2"/>
            </a:endParaRPr>
          </a:p>
        </p:txBody>
      </p:sp>
      <p:sp>
        <p:nvSpPr>
          <p:cNvPr id="156" name="타원 155"/>
          <p:cNvSpPr/>
          <p:nvPr/>
        </p:nvSpPr>
        <p:spPr bwMode="auto">
          <a:xfrm>
            <a:off x="9123235" y="3022900"/>
            <a:ext cx="45719" cy="45719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endParaRPr lang="ko-KR" altLang="en-US" sz="1000" b="0" dirty="0" smtClean="0">
              <a:latin typeface="Optima" pitchFamily="2" charset="2"/>
            </a:endParaRPr>
          </a:p>
        </p:txBody>
      </p:sp>
      <p:sp>
        <p:nvSpPr>
          <p:cNvPr id="157" name="타원 156"/>
          <p:cNvSpPr/>
          <p:nvPr/>
        </p:nvSpPr>
        <p:spPr bwMode="auto">
          <a:xfrm>
            <a:off x="8809865" y="3537000"/>
            <a:ext cx="432060" cy="432060"/>
          </a:xfrm>
          <a:prstGeom prst="ellipse">
            <a:avLst/>
          </a:prstGeom>
          <a:solidFill>
            <a:srgbClr val="FFD757"/>
          </a:solidFill>
          <a:ln w="9525">
            <a:solidFill>
              <a:schemeClr val="tx1">
                <a:lumMod val="85000"/>
                <a:lumOff val="1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endParaRPr lang="ko-KR" altLang="en-US" sz="1000" b="0" dirty="0" smtClean="0">
              <a:latin typeface="Optima" pitchFamily="2" charset="2"/>
            </a:endParaRPr>
          </a:p>
        </p:txBody>
      </p:sp>
      <p:sp>
        <p:nvSpPr>
          <p:cNvPr id="158" name="타원 157"/>
          <p:cNvSpPr/>
          <p:nvPr/>
        </p:nvSpPr>
        <p:spPr bwMode="auto">
          <a:xfrm>
            <a:off x="8917845" y="3645004"/>
            <a:ext cx="216024" cy="216024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>
                <a:lumMod val="65000"/>
                <a:lumOff val="3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endParaRPr lang="ko-KR" altLang="en-US" sz="1000" b="0" dirty="0" smtClean="0">
              <a:latin typeface="Optima" pitchFamily="2" charset="2"/>
            </a:endParaRPr>
          </a:p>
        </p:txBody>
      </p:sp>
      <p:sp>
        <p:nvSpPr>
          <p:cNvPr id="159" name="직사각형 158"/>
          <p:cNvSpPr/>
          <p:nvPr/>
        </p:nvSpPr>
        <p:spPr bwMode="auto">
          <a:xfrm>
            <a:off x="8972609" y="3702487"/>
            <a:ext cx="45719" cy="45719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65000"/>
                <a:lumOff val="3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endParaRPr lang="ko-KR" altLang="en-US" sz="1000" b="0" dirty="0" smtClean="0">
              <a:latin typeface="Optima" pitchFamily="2" charset="2"/>
            </a:endParaRPr>
          </a:p>
        </p:txBody>
      </p:sp>
      <p:sp>
        <p:nvSpPr>
          <p:cNvPr id="160" name="직사각형 159"/>
          <p:cNvSpPr/>
          <p:nvPr/>
        </p:nvSpPr>
        <p:spPr bwMode="auto">
          <a:xfrm>
            <a:off x="8973281" y="3768116"/>
            <a:ext cx="45719" cy="45719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65000"/>
                <a:lumOff val="3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endParaRPr lang="ko-KR" altLang="en-US" sz="1000" b="0" dirty="0" smtClean="0">
              <a:latin typeface="Optima" pitchFamily="2" charset="2"/>
            </a:endParaRPr>
          </a:p>
        </p:txBody>
      </p:sp>
      <p:sp>
        <p:nvSpPr>
          <p:cNvPr id="161" name="직사각형 160"/>
          <p:cNvSpPr/>
          <p:nvPr/>
        </p:nvSpPr>
        <p:spPr bwMode="auto">
          <a:xfrm>
            <a:off x="9041715" y="3701815"/>
            <a:ext cx="45719" cy="45719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65000"/>
                <a:lumOff val="3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endParaRPr lang="ko-KR" altLang="en-US" sz="1000" b="0" dirty="0" smtClean="0">
              <a:latin typeface="Optima" pitchFamily="2" charset="2"/>
            </a:endParaRPr>
          </a:p>
        </p:txBody>
      </p:sp>
      <p:sp>
        <p:nvSpPr>
          <p:cNvPr id="162" name="직사각형 161"/>
          <p:cNvSpPr/>
          <p:nvPr/>
        </p:nvSpPr>
        <p:spPr bwMode="auto">
          <a:xfrm>
            <a:off x="9041715" y="3768116"/>
            <a:ext cx="45719" cy="45719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65000"/>
                <a:lumOff val="3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endParaRPr lang="ko-KR" altLang="en-US" sz="1000" b="0" dirty="0" smtClean="0">
              <a:latin typeface="Optima" pitchFamily="2" charset="2"/>
            </a:endParaRPr>
          </a:p>
        </p:txBody>
      </p:sp>
      <p:sp>
        <p:nvSpPr>
          <p:cNvPr id="163" name="타원 162"/>
          <p:cNvSpPr/>
          <p:nvPr/>
        </p:nvSpPr>
        <p:spPr bwMode="auto">
          <a:xfrm>
            <a:off x="9007855" y="3563995"/>
            <a:ext cx="45719" cy="45719"/>
          </a:xfrm>
          <a:prstGeom prst="ellipse">
            <a:avLst/>
          </a:prstGeom>
          <a:solidFill>
            <a:srgbClr val="666633"/>
          </a:solidFill>
          <a:ln w="25400">
            <a:solidFill>
              <a:srgbClr val="666633"/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endParaRPr lang="ko-KR" altLang="en-US" sz="1000" b="0" dirty="0" smtClean="0">
              <a:latin typeface="Optima" pitchFamily="2" charset="2"/>
            </a:endParaRPr>
          </a:p>
        </p:txBody>
      </p:sp>
      <p:sp>
        <p:nvSpPr>
          <p:cNvPr id="164" name="타원 163"/>
          <p:cNvSpPr/>
          <p:nvPr/>
        </p:nvSpPr>
        <p:spPr bwMode="auto">
          <a:xfrm>
            <a:off x="8894691" y="3614610"/>
            <a:ext cx="45719" cy="45719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endParaRPr lang="ko-KR" altLang="en-US" sz="1000" b="0" dirty="0" smtClean="0">
              <a:latin typeface="Optima" pitchFamily="2" charset="2"/>
            </a:endParaRPr>
          </a:p>
        </p:txBody>
      </p:sp>
      <p:sp>
        <p:nvSpPr>
          <p:cNvPr id="165" name="타원 164"/>
          <p:cNvSpPr/>
          <p:nvPr/>
        </p:nvSpPr>
        <p:spPr bwMode="auto">
          <a:xfrm>
            <a:off x="9114695" y="3848050"/>
            <a:ext cx="45719" cy="45719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endParaRPr lang="ko-KR" altLang="en-US" sz="1000" b="0" dirty="0" smtClean="0">
              <a:latin typeface="Optima" pitchFamily="2" charset="2"/>
            </a:endParaRPr>
          </a:p>
        </p:txBody>
      </p:sp>
      <p:sp>
        <p:nvSpPr>
          <p:cNvPr id="166" name="타원 165"/>
          <p:cNvSpPr/>
          <p:nvPr/>
        </p:nvSpPr>
        <p:spPr bwMode="auto">
          <a:xfrm>
            <a:off x="9007141" y="3892341"/>
            <a:ext cx="45719" cy="45719"/>
          </a:xfrm>
          <a:prstGeom prst="ellipse">
            <a:avLst/>
          </a:prstGeom>
          <a:solidFill>
            <a:srgbClr val="666633"/>
          </a:solidFill>
          <a:ln w="25400">
            <a:solidFill>
              <a:srgbClr val="666633"/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endParaRPr lang="ko-KR" altLang="en-US" sz="1000" b="0" dirty="0" smtClean="0">
              <a:latin typeface="Optima" pitchFamily="2" charset="2"/>
            </a:endParaRPr>
          </a:p>
        </p:txBody>
      </p:sp>
      <p:sp>
        <p:nvSpPr>
          <p:cNvPr id="167" name="타원 166"/>
          <p:cNvSpPr/>
          <p:nvPr/>
        </p:nvSpPr>
        <p:spPr bwMode="auto">
          <a:xfrm>
            <a:off x="9159541" y="3734886"/>
            <a:ext cx="45719" cy="45719"/>
          </a:xfrm>
          <a:prstGeom prst="ellipse">
            <a:avLst/>
          </a:prstGeom>
          <a:solidFill>
            <a:srgbClr val="666633"/>
          </a:solidFill>
          <a:ln w="25400">
            <a:solidFill>
              <a:srgbClr val="666633"/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endParaRPr lang="ko-KR" altLang="en-US" sz="1000" b="0" dirty="0" smtClean="0">
              <a:latin typeface="Optima" pitchFamily="2" charset="2"/>
            </a:endParaRPr>
          </a:p>
        </p:txBody>
      </p:sp>
      <p:sp>
        <p:nvSpPr>
          <p:cNvPr id="168" name="타원 167"/>
          <p:cNvSpPr/>
          <p:nvPr/>
        </p:nvSpPr>
        <p:spPr bwMode="auto">
          <a:xfrm>
            <a:off x="8844076" y="3735600"/>
            <a:ext cx="45719" cy="45719"/>
          </a:xfrm>
          <a:prstGeom prst="ellipse">
            <a:avLst/>
          </a:prstGeom>
          <a:solidFill>
            <a:srgbClr val="666633"/>
          </a:solidFill>
          <a:ln w="25400">
            <a:solidFill>
              <a:srgbClr val="666633"/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endParaRPr lang="ko-KR" altLang="en-US" sz="1000" b="0" dirty="0" smtClean="0">
              <a:latin typeface="Optima" pitchFamily="2" charset="2"/>
            </a:endParaRPr>
          </a:p>
        </p:txBody>
      </p:sp>
      <p:sp>
        <p:nvSpPr>
          <p:cNvPr id="169" name="타원 168"/>
          <p:cNvSpPr/>
          <p:nvPr/>
        </p:nvSpPr>
        <p:spPr bwMode="auto">
          <a:xfrm>
            <a:off x="8884060" y="3842440"/>
            <a:ext cx="45719" cy="45719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endParaRPr lang="ko-KR" altLang="en-US" sz="1000" b="0" dirty="0" smtClean="0">
              <a:latin typeface="Optima" pitchFamily="2" charset="2"/>
            </a:endParaRPr>
          </a:p>
        </p:txBody>
      </p:sp>
      <p:sp>
        <p:nvSpPr>
          <p:cNvPr id="170" name="타원 169"/>
          <p:cNvSpPr/>
          <p:nvPr/>
        </p:nvSpPr>
        <p:spPr bwMode="auto">
          <a:xfrm>
            <a:off x="9123235" y="3625955"/>
            <a:ext cx="45719" cy="45719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endParaRPr lang="ko-KR" altLang="en-US" sz="1000" b="0" dirty="0" smtClean="0">
              <a:latin typeface="Optima" pitchFamily="2" charset="2"/>
            </a:endParaRPr>
          </a:p>
        </p:txBody>
      </p:sp>
      <p:cxnSp>
        <p:nvCxnSpPr>
          <p:cNvPr id="155" name="직선 화살표 연결선 154"/>
          <p:cNvCxnSpPr>
            <a:stCxn id="157" idx="0"/>
            <a:endCxn id="3" idx="4"/>
          </p:cNvCxnSpPr>
          <p:nvPr/>
        </p:nvCxnSpPr>
        <p:spPr bwMode="auto">
          <a:xfrm flipV="1">
            <a:off x="9025895" y="3366005"/>
            <a:ext cx="0" cy="170995"/>
          </a:xfrm>
          <a:prstGeom prst="straightConnector1">
            <a:avLst/>
          </a:prstGeom>
          <a:noFill/>
          <a:ln w="12700">
            <a:solidFill>
              <a:srgbClr val="666666"/>
            </a:solidFill>
            <a:round/>
            <a:headEnd/>
            <a:tailEnd type="arrow" w="sm" len="sm"/>
          </a:ln>
          <a:effectLst/>
        </p:spPr>
      </p:cxnSp>
      <p:sp>
        <p:nvSpPr>
          <p:cNvPr id="173" name="타원 172"/>
          <p:cNvSpPr/>
          <p:nvPr/>
        </p:nvSpPr>
        <p:spPr bwMode="auto">
          <a:xfrm>
            <a:off x="8242790" y="2933945"/>
            <a:ext cx="432060" cy="432060"/>
          </a:xfrm>
          <a:prstGeom prst="ellipse">
            <a:avLst/>
          </a:prstGeom>
          <a:solidFill>
            <a:srgbClr val="FFD757"/>
          </a:solidFill>
          <a:ln w="9525">
            <a:solidFill>
              <a:schemeClr val="tx1">
                <a:lumMod val="85000"/>
                <a:lumOff val="1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endParaRPr lang="ko-KR" altLang="en-US" sz="1000" b="0" dirty="0" smtClean="0">
              <a:latin typeface="Optima" pitchFamily="2" charset="2"/>
            </a:endParaRPr>
          </a:p>
        </p:txBody>
      </p:sp>
      <p:sp>
        <p:nvSpPr>
          <p:cNvPr id="174" name="타원 173"/>
          <p:cNvSpPr/>
          <p:nvPr/>
        </p:nvSpPr>
        <p:spPr bwMode="auto">
          <a:xfrm>
            <a:off x="8350770" y="3041949"/>
            <a:ext cx="216024" cy="216024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>
                <a:lumMod val="65000"/>
                <a:lumOff val="3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endParaRPr lang="ko-KR" altLang="en-US" sz="1000" b="0" dirty="0" smtClean="0">
              <a:latin typeface="Optima" pitchFamily="2" charset="2"/>
            </a:endParaRPr>
          </a:p>
        </p:txBody>
      </p:sp>
      <p:sp>
        <p:nvSpPr>
          <p:cNvPr id="175" name="직사각형 174"/>
          <p:cNvSpPr/>
          <p:nvPr/>
        </p:nvSpPr>
        <p:spPr bwMode="auto">
          <a:xfrm>
            <a:off x="8405534" y="3099432"/>
            <a:ext cx="45719" cy="45719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65000"/>
                <a:lumOff val="3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endParaRPr lang="ko-KR" altLang="en-US" sz="1000" b="0" dirty="0" smtClean="0">
              <a:latin typeface="Optima" pitchFamily="2" charset="2"/>
            </a:endParaRPr>
          </a:p>
        </p:txBody>
      </p:sp>
      <p:sp>
        <p:nvSpPr>
          <p:cNvPr id="176" name="직사각형 175"/>
          <p:cNvSpPr/>
          <p:nvPr/>
        </p:nvSpPr>
        <p:spPr bwMode="auto">
          <a:xfrm>
            <a:off x="8406206" y="3165061"/>
            <a:ext cx="45719" cy="45719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65000"/>
                <a:lumOff val="3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endParaRPr lang="ko-KR" altLang="en-US" sz="1000" b="0" dirty="0" smtClean="0">
              <a:latin typeface="Optima" pitchFamily="2" charset="2"/>
            </a:endParaRPr>
          </a:p>
        </p:txBody>
      </p:sp>
      <p:sp>
        <p:nvSpPr>
          <p:cNvPr id="177" name="직사각형 176"/>
          <p:cNvSpPr/>
          <p:nvPr/>
        </p:nvSpPr>
        <p:spPr bwMode="auto">
          <a:xfrm>
            <a:off x="8474640" y="3098760"/>
            <a:ext cx="45719" cy="45719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65000"/>
                <a:lumOff val="3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endParaRPr lang="ko-KR" altLang="en-US" sz="1000" b="0" dirty="0" smtClean="0">
              <a:latin typeface="Optima" pitchFamily="2" charset="2"/>
            </a:endParaRPr>
          </a:p>
        </p:txBody>
      </p:sp>
      <p:sp>
        <p:nvSpPr>
          <p:cNvPr id="178" name="직사각형 177"/>
          <p:cNvSpPr/>
          <p:nvPr/>
        </p:nvSpPr>
        <p:spPr bwMode="auto">
          <a:xfrm>
            <a:off x="8474640" y="3165061"/>
            <a:ext cx="45719" cy="45719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65000"/>
                <a:lumOff val="3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endParaRPr lang="ko-KR" altLang="en-US" sz="1000" b="0" dirty="0" smtClean="0">
              <a:latin typeface="Optima" pitchFamily="2" charset="2"/>
            </a:endParaRPr>
          </a:p>
        </p:txBody>
      </p:sp>
      <p:sp>
        <p:nvSpPr>
          <p:cNvPr id="179" name="타원 178"/>
          <p:cNvSpPr/>
          <p:nvPr/>
        </p:nvSpPr>
        <p:spPr bwMode="auto">
          <a:xfrm>
            <a:off x="8440780" y="2960940"/>
            <a:ext cx="45719" cy="45719"/>
          </a:xfrm>
          <a:prstGeom prst="ellipse">
            <a:avLst/>
          </a:prstGeom>
          <a:solidFill>
            <a:srgbClr val="666633"/>
          </a:solidFill>
          <a:ln w="25400">
            <a:solidFill>
              <a:srgbClr val="666633"/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endParaRPr lang="ko-KR" altLang="en-US" sz="1000" b="0" dirty="0" smtClean="0">
              <a:latin typeface="Optima" pitchFamily="2" charset="2"/>
            </a:endParaRPr>
          </a:p>
        </p:txBody>
      </p:sp>
      <p:sp>
        <p:nvSpPr>
          <p:cNvPr id="180" name="타원 179"/>
          <p:cNvSpPr/>
          <p:nvPr/>
        </p:nvSpPr>
        <p:spPr bwMode="auto">
          <a:xfrm>
            <a:off x="8327616" y="3011555"/>
            <a:ext cx="45719" cy="45719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endParaRPr lang="ko-KR" altLang="en-US" sz="1000" b="0" dirty="0" smtClean="0">
              <a:latin typeface="Optima" pitchFamily="2" charset="2"/>
            </a:endParaRPr>
          </a:p>
        </p:txBody>
      </p:sp>
      <p:sp>
        <p:nvSpPr>
          <p:cNvPr id="181" name="타원 180"/>
          <p:cNvSpPr/>
          <p:nvPr/>
        </p:nvSpPr>
        <p:spPr bwMode="auto">
          <a:xfrm>
            <a:off x="8547620" y="3244995"/>
            <a:ext cx="45719" cy="45719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endParaRPr lang="ko-KR" altLang="en-US" sz="1000" b="0" dirty="0" smtClean="0">
              <a:latin typeface="Optima" pitchFamily="2" charset="2"/>
            </a:endParaRPr>
          </a:p>
        </p:txBody>
      </p:sp>
      <p:sp>
        <p:nvSpPr>
          <p:cNvPr id="182" name="타원 181"/>
          <p:cNvSpPr/>
          <p:nvPr/>
        </p:nvSpPr>
        <p:spPr bwMode="auto">
          <a:xfrm>
            <a:off x="8440066" y="3289286"/>
            <a:ext cx="45719" cy="45719"/>
          </a:xfrm>
          <a:prstGeom prst="ellipse">
            <a:avLst/>
          </a:prstGeom>
          <a:solidFill>
            <a:srgbClr val="666633"/>
          </a:solidFill>
          <a:ln w="25400">
            <a:solidFill>
              <a:srgbClr val="666633"/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endParaRPr lang="ko-KR" altLang="en-US" sz="1000" b="0" dirty="0" smtClean="0">
              <a:latin typeface="Optima" pitchFamily="2" charset="2"/>
            </a:endParaRPr>
          </a:p>
        </p:txBody>
      </p:sp>
      <p:sp>
        <p:nvSpPr>
          <p:cNvPr id="183" name="타원 182"/>
          <p:cNvSpPr/>
          <p:nvPr/>
        </p:nvSpPr>
        <p:spPr bwMode="auto">
          <a:xfrm>
            <a:off x="8592466" y="3131831"/>
            <a:ext cx="45719" cy="45719"/>
          </a:xfrm>
          <a:prstGeom prst="ellipse">
            <a:avLst/>
          </a:prstGeom>
          <a:solidFill>
            <a:srgbClr val="666633"/>
          </a:solidFill>
          <a:ln w="25400">
            <a:solidFill>
              <a:srgbClr val="666633"/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endParaRPr lang="ko-KR" altLang="en-US" sz="1000" b="0" dirty="0" smtClean="0">
              <a:latin typeface="Optima" pitchFamily="2" charset="2"/>
            </a:endParaRPr>
          </a:p>
        </p:txBody>
      </p:sp>
      <p:sp>
        <p:nvSpPr>
          <p:cNvPr id="184" name="타원 183"/>
          <p:cNvSpPr/>
          <p:nvPr/>
        </p:nvSpPr>
        <p:spPr bwMode="auto">
          <a:xfrm>
            <a:off x="8277001" y="3132545"/>
            <a:ext cx="45719" cy="45719"/>
          </a:xfrm>
          <a:prstGeom prst="ellipse">
            <a:avLst/>
          </a:prstGeom>
          <a:solidFill>
            <a:srgbClr val="666633"/>
          </a:solidFill>
          <a:ln w="25400">
            <a:solidFill>
              <a:srgbClr val="666633"/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endParaRPr lang="ko-KR" altLang="en-US" sz="1000" b="0" dirty="0" smtClean="0">
              <a:latin typeface="Optima" pitchFamily="2" charset="2"/>
            </a:endParaRPr>
          </a:p>
        </p:txBody>
      </p:sp>
      <p:sp>
        <p:nvSpPr>
          <p:cNvPr id="185" name="타원 184"/>
          <p:cNvSpPr/>
          <p:nvPr/>
        </p:nvSpPr>
        <p:spPr bwMode="auto">
          <a:xfrm>
            <a:off x="8316985" y="3239385"/>
            <a:ext cx="45719" cy="45719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endParaRPr lang="ko-KR" altLang="en-US" sz="1000" b="0" dirty="0" smtClean="0">
              <a:latin typeface="Optima" pitchFamily="2" charset="2"/>
            </a:endParaRPr>
          </a:p>
        </p:txBody>
      </p:sp>
      <p:sp>
        <p:nvSpPr>
          <p:cNvPr id="186" name="타원 185"/>
          <p:cNvSpPr/>
          <p:nvPr/>
        </p:nvSpPr>
        <p:spPr bwMode="auto">
          <a:xfrm>
            <a:off x="8556160" y="3022900"/>
            <a:ext cx="45719" cy="45719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endParaRPr lang="ko-KR" altLang="en-US" sz="1000" b="0" dirty="0" smtClean="0">
              <a:latin typeface="Optima" pitchFamily="2" charset="2"/>
            </a:endParaRPr>
          </a:p>
        </p:txBody>
      </p:sp>
      <p:cxnSp>
        <p:nvCxnSpPr>
          <p:cNvPr id="187" name="직선 화살표 연결선 186"/>
          <p:cNvCxnSpPr>
            <a:stCxn id="173" idx="6"/>
            <a:endCxn id="3" idx="2"/>
          </p:cNvCxnSpPr>
          <p:nvPr/>
        </p:nvCxnSpPr>
        <p:spPr bwMode="auto">
          <a:xfrm>
            <a:off x="8674850" y="3149975"/>
            <a:ext cx="135015" cy="0"/>
          </a:xfrm>
          <a:prstGeom prst="straightConnector1">
            <a:avLst/>
          </a:prstGeom>
          <a:noFill/>
          <a:ln w="12700">
            <a:solidFill>
              <a:srgbClr val="666666"/>
            </a:solidFill>
            <a:round/>
            <a:headEnd/>
            <a:tailEnd type="arrow" w="sm" len="sm"/>
          </a:ln>
          <a:effectLst/>
        </p:spPr>
      </p:cxnSp>
      <p:sp>
        <p:nvSpPr>
          <p:cNvPr id="190" name="타원 189"/>
          <p:cNvSpPr/>
          <p:nvPr/>
        </p:nvSpPr>
        <p:spPr bwMode="auto">
          <a:xfrm>
            <a:off x="8242790" y="3537000"/>
            <a:ext cx="432060" cy="432060"/>
          </a:xfrm>
          <a:prstGeom prst="ellipse">
            <a:avLst/>
          </a:prstGeom>
          <a:solidFill>
            <a:srgbClr val="FFD757"/>
          </a:solidFill>
          <a:ln w="9525">
            <a:solidFill>
              <a:schemeClr val="tx1">
                <a:lumMod val="85000"/>
                <a:lumOff val="1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endParaRPr lang="ko-KR" altLang="en-US" sz="1000" b="0" dirty="0" smtClean="0">
              <a:latin typeface="Optima" pitchFamily="2" charset="2"/>
            </a:endParaRPr>
          </a:p>
        </p:txBody>
      </p:sp>
      <p:sp>
        <p:nvSpPr>
          <p:cNvPr id="191" name="타원 190"/>
          <p:cNvSpPr/>
          <p:nvPr/>
        </p:nvSpPr>
        <p:spPr bwMode="auto">
          <a:xfrm>
            <a:off x="8350770" y="3645004"/>
            <a:ext cx="216024" cy="216024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>
                <a:lumMod val="65000"/>
                <a:lumOff val="3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endParaRPr lang="ko-KR" altLang="en-US" sz="1000" b="0" dirty="0" smtClean="0">
              <a:latin typeface="Optima" pitchFamily="2" charset="2"/>
            </a:endParaRPr>
          </a:p>
        </p:txBody>
      </p:sp>
      <p:sp>
        <p:nvSpPr>
          <p:cNvPr id="192" name="직사각형 191"/>
          <p:cNvSpPr/>
          <p:nvPr/>
        </p:nvSpPr>
        <p:spPr bwMode="auto">
          <a:xfrm>
            <a:off x="8405534" y="3702487"/>
            <a:ext cx="45719" cy="45719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65000"/>
                <a:lumOff val="3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endParaRPr lang="ko-KR" altLang="en-US" sz="1000" b="0" dirty="0" smtClean="0">
              <a:latin typeface="Optima" pitchFamily="2" charset="2"/>
            </a:endParaRPr>
          </a:p>
        </p:txBody>
      </p:sp>
      <p:sp>
        <p:nvSpPr>
          <p:cNvPr id="193" name="직사각형 192"/>
          <p:cNvSpPr/>
          <p:nvPr/>
        </p:nvSpPr>
        <p:spPr bwMode="auto">
          <a:xfrm>
            <a:off x="8406206" y="3768116"/>
            <a:ext cx="45719" cy="45719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65000"/>
                <a:lumOff val="3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endParaRPr lang="ko-KR" altLang="en-US" sz="1000" b="0" dirty="0" smtClean="0">
              <a:latin typeface="Optima" pitchFamily="2" charset="2"/>
            </a:endParaRPr>
          </a:p>
        </p:txBody>
      </p:sp>
      <p:sp>
        <p:nvSpPr>
          <p:cNvPr id="194" name="직사각형 193"/>
          <p:cNvSpPr/>
          <p:nvPr/>
        </p:nvSpPr>
        <p:spPr bwMode="auto">
          <a:xfrm>
            <a:off x="8474640" y="3701815"/>
            <a:ext cx="45719" cy="45719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65000"/>
                <a:lumOff val="3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endParaRPr lang="ko-KR" altLang="en-US" sz="1000" b="0" dirty="0" smtClean="0">
              <a:latin typeface="Optima" pitchFamily="2" charset="2"/>
            </a:endParaRPr>
          </a:p>
        </p:txBody>
      </p:sp>
      <p:sp>
        <p:nvSpPr>
          <p:cNvPr id="195" name="직사각형 194"/>
          <p:cNvSpPr/>
          <p:nvPr/>
        </p:nvSpPr>
        <p:spPr bwMode="auto">
          <a:xfrm>
            <a:off x="8474640" y="3768116"/>
            <a:ext cx="45719" cy="45719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65000"/>
                <a:lumOff val="3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endParaRPr lang="ko-KR" altLang="en-US" sz="1000" b="0" dirty="0" smtClean="0">
              <a:latin typeface="Optima" pitchFamily="2" charset="2"/>
            </a:endParaRPr>
          </a:p>
        </p:txBody>
      </p:sp>
      <p:sp>
        <p:nvSpPr>
          <p:cNvPr id="196" name="타원 195"/>
          <p:cNvSpPr/>
          <p:nvPr/>
        </p:nvSpPr>
        <p:spPr bwMode="auto">
          <a:xfrm>
            <a:off x="8440780" y="3563995"/>
            <a:ext cx="45719" cy="45719"/>
          </a:xfrm>
          <a:prstGeom prst="ellipse">
            <a:avLst/>
          </a:prstGeom>
          <a:solidFill>
            <a:srgbClr val="666633"/>
          </a:solidFill>
          <a:ln w="25400">
            <a:solidFill>
              <a:srgbClr val="666633"/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endParaRPr lang="ko-KR" altLang="en-US" sz="1000" b="0" dirty="0" smtClean="0">
              <a:latin typeface="Optima" pitchFamily="2" charset="2"/>
            </a:endParaRPr>
          </a:p>
        </p:txBody>
      </p:sp>
      <p:sp>
        <p:nvSpPr>
          <p:cNvPr id="197" name="타원 196"/>
          <p:cNvSpPr/>
          <p:nvPr/>
        </p:nvSpPr>
        <p:spPr bwMode="auto">
          <a:xfrm>
            <a:off x="8327616" y="3614610"/>
            <a:ext cx="45719" cy="45719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endParaRPr lang="ko-KR" altLang="en-US" sz="1000" b="0" dirty="0" smtClean="0">
              <a:latin typeface="Optima" pitchFamily="2" charset="2"/>
            </a:endParaRPr>
          </a:p>
        </p:txBody>
      </p:sp>
      <p:sp>
        <p:nvSpPr>
          <p:cNvPr id="198" name="타원 197"/>
          <p:cNvSpPr/>
          <p:nvPr/>
        </p:nvSpPr>
        <p:spPr bwMode="auto">
          <a:xfrm>
            <a:off x="8547620" y="3848050"/>
            <a:ext cx="45719" cy="45719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endParaRPr lang="ko-KR" altLang="en-US" sz="1000" b="0" dirty="0" smtClean="0">
              <a:latin typeface="Optima" pitchFamily="2" charset="2"/>
            </a:endParaRPr>
          </a:p>
        </p:txBody>
      </p:sp>
      <p:sp>
        <p:nvSpPr>
          <p:cNvPr id="199" name="타원 198"/>
          <p:cNvSpPr/>
          <p:nvPr/>
        </p:nvSpPr>
        <p:spPr bwMode="auto">
          <a:xfrm>
            <a:off x="8440066" y="3892341"/>
            <a:ext cx="45719" cy="45719"/>
          </a:xfrm>
          <a:prstGeom prst="ellipse">
            <a:avLst/>
          </a:prstGeom>
          <a:solidFill>
            <a:srgbClr val="666633"/>
          </a:solidFill>
          <a:ln w="25400">
            <a:solidFill>
              <a:srgbClr val="666633"/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endParaRPr lang="ko-KR" altLang="en-US" sz="1000" b="0" dirty="0" smtClean="0">
              <a:latin typeface="Optima" pitchFamily="2" charset="2"/>
            </a:endParaRPr>
          </a:p>
        </p:txBody>
      </p:sp>
      <p:sp>
        <p:nvSpPr>
          <p:cNvPr id="200" name="타원 199"/>
          <p:cNvSpPr/>
          <p:nvPr/>
        </p:nvSpPr>
        <p:spPr bwMode="auto">
          <a:xfrm>
            <a:off x="8592466" y="3734886"/>
            <a:ext cx="45719" cy="45719"/>
          </a:xfrm>
          <a:prstGeom prst="ellipse">
            <a:avLst/>
          </a:prstGeom>
          <a:solidFill>
            <a:srgbClr val="666633"/>
          </a:solidFill>
          <a:ln w="25400">
            <a:solidFill>
              <a:srgbClr val="666633"/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endParaRPr lang="ko-KR" altLang="en-US" sz="1000" b="0" dirty="0" smtClean="0">
              <a:latin typeface="Optima" pitchFamily="2" charset="2"/>
            </a:endParaRPr>
          </a:p>
        </p:txBody>
      </p:sp>
      <p:sp>
        <p:nvSpPr>
          <p:cNvPr id="201" name="타원 200"/>
          <p:cNvSpPr/>
          <p:nvPr/>
        </p:nvSpPr>
        <p:spPr bwMode="auto">
          <a:xfrm>
            <a:off x="8277001" y="3735600"/>
            <a:ext cx="45719" cy="45719"/>
          </a:xfrm>
          <a:prstGeom prst="ellipse">
            <a:avLst/>
          </a:prstGeom>
          <a:solidFill>
            <a:srgbClr val="666633"/>
          </a:solidFill>
          <a:ln w="25400">
            <a:solidFill>
              <a:srgbClr val="666633"/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endParaRPr lang="ko-KR" altLang="en-US" sz="1000" b="0" dirty="0" smtClean="0">
              <a:latin typeface="Optima" pitchFamily="2" charset="2"/>
            </a:endParaRPr>
          </a:p>
        </p:txBody>
      </p:sp>
      <p:sp>
        <p:nvSpPr>
          <p:cNvPr id="202" name="타원 201"/>
          <p:cNvSpPr/>
          <p:nvPr/>
        </p:nvSpPr>
        <p:spPr bwMode="auto">
          <a:xfrm>
            <a:off x="8316985" y="3842440"/>
            <a:ext cx="45719" cy="45719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endParaRPr lang="ko-KR" altLang="en-US" sz="1000" b="0" dirty="0" smtClean="0">
              <a:latin typeface="Optima" pitchFamily="2" charset="2"/>
            </a:endParaRPr>
          </a:p>
        </p:txBody>
      </p:sp>
      <p:sp>
        <p:nvSpPr>
          <p:cNvPr id="203" name="타원 202"/>
          <p:cNvSpPr/>
          <p:nvPr/>
        </p:nvSpPr>
        <p:spPr bwMode="auto">
          <a:xfrm>
            <a:off x="8556160" y="3625955"/>
            <a:ext cx="45719" cy="45719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endParaRPr lang="ko-KR" altLang="en-US" sz="1000" b="0" dirty="0" smtClean="0">
              <a:latin typeface="Optima" pitchFamily="2" charset="2"/>
            </a:endParaRPr>
          </a:p>
        </p:txBody>
      </p:sp>
      <p:cxnSp>
        <p:nvCxnSpPr>
          <p:cNvPr id="204" name="직선 화살표 연결선 203"/>
          <p:cNvCxnSpPr>
            <a:stCxn id="190" idx="0"/>
            <a:endCxn id="173" idx="4"/>
          </p:cNvCxnSpPr>
          <p:nvPr/>
        </p:nvCxnSpPr>
        <p:spPr bwMode="auto">
          <a:xfrm flipV="1">
            <a:off x="8458820" y="3366005"/>
            <a:ext cx="0" cy="170995"/>
          </a:xfrm>
          <a:prstGeom prst="straightConnector1">
            <a:avLst/>
          </a:prstGeom>
          <a:noFill/>
          <a:ln w="12700">
            <a:solidFill>
              <a:srgbClr val="666666"/>
            </a:solidFill>
            <a:round/>
            <a:headEnd/>
            <a:tailEnd type="arrow" w="sm" len="sm"/>
          </a:ln>
          <a:effectLst/>
        </p:spPr>
      </p:cxnSp>
      <p:cxnSp>
        <p:nvCxnSpPr>
          <p:cNvPr id="207" name="직선 화살표 연결선 206"/>
          <p:cNvCxnSpPr>
            <a:stCxn id="190" idx="6"/>
            <a:endCxn id="157" idx="2"/>
          </p:cNvCxnSpPr>
          <p:nvPr/>
        </p:nvCxnSpPr>
        <p:spPr bwMode="auto">
          <a:xfrm>
            <a:off x="8674850" y="3753030"/>
            <a:ext cx="135015" cy="0"/>
          </a:xfrm>
          <a:prstGeom prst="straightConnector1">
            <a:avLst/>
          </a:prstGeom>
          <a:noFill/>
          <a:ln w="12700">
            <a:solidFill>
              <a:srgbClr val="666666"/>
            </a:solidFill>
            <a:round/>
            <a:headEnd/>
            <a:tailEnd type="arrow" w="sm" len="sm"/>
          </a:ln>
          <a:effectLst/>
        </p:spPr>
      </p:cxn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4350" y="2349500"/>
            <a:ext cx="3276600" cy="2314575"/>
          </a:xfrm>
          <a:prstGeom prst="round2DiagRect">
            <a:avLst>
              <a:gd name="adj1" fmla="val 16191"/>
              <a:gd name="adj2" fmla="val 0"/>
            </a:avLst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12" name="모서리가 둥근 직사각형 211"/>
          <p:cNvSpPr/>
          <p:nvPr/>
        </p:nvSpPr>
        <p:spPr bwMode="auto">
          <a:xfrm>
            <a:off x="6244580" y="2978950"/>
            <a:ext cx="1080150" cy="1035115"/>
          </a:xfrm>
          <a:prstGeom prst="roundRect">
            <a:avLst>
              <a:gd name="adj" fmla="val 7488"/>
            </a:avLst>
          </a:prstGeom>
          <a:solidFill>
            <a:schemeClr val="bg1"/>
          </a:solidFill>
          <a:ln w="12700">
            <a:solidFill>
              <a:srgbClr val="C00000"/>
            </a:solidFill>
            <a:prstDash val="sysDot"/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eaLnBrk="0" latinLnBrk="0" hangingPunct="0">
              <a:spcBef>
                <a:spcPct val="50000"/>
              </a:spcBef>
              <a:buClr>
                <a:schemeClr val="tx1"/>
              </a:buClr>
            </a:pPr>
            <a:r>
              <a:rPr lang="ko-KR" altLang="en-US" sz="1300" dirty="0" smtClean="0">
                <a:solidFill>
                  <a:srgbClr val="C00000"/>
                </a:solidFill>
                <a:latin typeface="Optima" pitchFamily="2" charset="2"/>
              </a:rPr>
              <a:t>간격을 최저로 낮추고 그림을 그린 후 원상 복구</a:t>
            </a:r>
          </a:p>
        </p:txBody>
      </p:sp>
      <p:sp>
        <p:nvSpPr>
          <p:cNvPr id="213" name="모서리가 둥근 직사각형 212"/>
          <p:cNvSpPr/>
          <p:nvPr/>
        </p:nvSpPr>
        <p:spPr bwMode="auto">
          <a:xfrm>
            <a:off x="4263528" y="3338991"/>
            <a:ext cx="1756027" cy="270030"/>
          </a:xfrm>
          <a:prstGeom prst="roundRect">
            <a:avLst/>
          </a:prstGeom>
          <a:noFill/>
          <a:ln w="19050">
            <a:solidFill>
              <a:srgbClr val="C00000"/>
            </a:solidFill>
            <a:prstDash val="solid"/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endParaRPr lang="ko-KR" altLang="en-US" sz="1300" dirty="0" smtClean="0">
              <a:solidFill>
                <a:srgbClr val="C00000"/>
              </a:solidFill>
              <a:latin typeface="Optima" pitchFamily="2" charset="2"/>
            </a:endParaRPr>
          </a:p>
        </p:txBody>
      </p:sp>
      <p:cxnSp>
        <p:nvCxnSpPr>
          <p:cNvPr id="209" name="직선 화살표 연결선 208"/>
          <p:cNvCxnSpPr>
            <a:stCxn id="212" idx="3"/>
            <a:endCxn id="210" idx="1"/>
          </p:cNvCxnSpPr>
          <p:nvPr/>
        </p:nvCxnSpPr>
        <p:spPr bwMode="auto">
          <a:xfrm>
            <a:off x="7324730" y="3496508"/>
            <a:ext cx="765055" cy="0"/>
          </a:xfrm>
          <a:prstGeom prst="straightConnector1">
            <a:avLst/>
          </a:prstGeom>
          <a:noFill/>
          <a:ln w="12700">
            <a:solidFill>
              <a:srgbClr val="C00000"/>
            </a:solidFill>
            <a:prstDash val="dash"/>
            <a:round/>
            <a:headEnd/>
            <a:tailEnd type="arrow"/>
          </a:ln>
          <a:effectLst/>
        </p:spPr>
      </p:cxnSp>
      <p:sp>
        <p:nvSpPr>
          <p:cNvPr id="221" name="Freeform 4"/>
          <p:cNvSpPr>
            <a:spLocks/>
          </p:cNvSpPr>
          <p:nvPr/>
        </p:nvSpPr>
        <p:spPr bwMode="auto">
          <a:xfrm rot="14565853" flipH="1">
            <a:off x="2698901" y="2495096"/>
            <a:ext cx="722313" cy="1474787"/>
          </a:xfrm>
          <a:custGeom>
            <a:avLst/>
            <a:gdLst/>
            <a:ahLst/>
            <a:cxnLst>
              <a:cxn ang="0">
                <a:pos x="556" y="2"/>
              </a:cxn>
              <a:cxn ang="0">
                <a:pos x="137" y="257"/>
              </a:cxn>
              <a:cxn ang="0">
                <a:pos x="300" y="720"/>
              </a:cxn>
              <a:cxn ang="0">
                <a:pos x="240" y="816"/>
              </a:cxn>
              <a:cxn ang="0">
                <a:pos x="640" y="750"/>
              </a:cxn>
              <a:cxn ang="0">
                <a:pos x="527" y="387"/>
              </a:cxn>
              <a:cxn ang="0">
                <a:pos x="466" y="486"/>
              </a:cxn>
              <a:cxn ang="0">
                <a:pos x="556" y="2"/>
              </a:cxn>
            </a:cxnLst>
            <a:rect l="0" t="0" r="r" b="b"/>
            <a:pathLst>
              <a:path w="640" h="816">
                <a:moveTo>
                  <a:pt x="556" y="2"/>
                </a:moveTo>
                <a:cubicBezTo>
                  <a:pt x="563" y="4"/>
                  <a:pt x="274" y="6"/>
                  <a:pt x="137" y="257"/>
                </a:cubicBezTo>
                <a:cubicBezTo>
                  <a:pt x="0" y="508"/>
                  <a:pt x="306" y="720"/>
                  <a:pt x="300" y="720"/>
                </a:cubicBezTo>
                <a:cubicBezTo>
                  <a:pt x="304" y="725"/>
                  <a:pt x="246" y="780"/>
                  <a:pt x="240" y="816"/>
                </a:cubicBezTo>
                <a:cubicBezTo>
                  <a:pt x="444" y="786"/>
                  <a:pt x="632" y="757"/>
                  <a:pt x="640" y="750"/>
                </a:cubicBezTo>
                <a:cubicBezTo>
                  <a:pt x="538" y="606"/>
                  <a:pt x="527" y="387"/>
                  <a:pt x="527" y="387"/>
                </a:cubicBezTo>
                <a:cubicBezTo>
                  <a:pt x="522" y="388"/>
                  <a:pt x="478" y="510"/>
                  <a:pt x="466" y="486"/>
                </a:cubicBezTo>
                <a:cubicBezTo>
                  <a:pt x="28" y="92"/>
                  <a:pt x="557" y="0"/>
                  <a:pt x="556" y="2"/>
                </a:cubicBezTo>
                <a:close/>
              </a:path>
            </a:pathLst>
          </a:custGeom>
          <a:gradFill rotWithShape="1">
            <a:gsLst>
              <a:gs pos="0">
                <a:schemeClr val="bg1">
                  <a:lumMod val="95000"/>
                </a:schemeClr>
              </a:gs>
              <a:gs pos="100000">
                <a:schemeClr val="tx1">
                  <a:lumMod val="50000"/>
                  <a:lumOff val="50000"/>
                </a:scheme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>
            <a:outerShdw dist="17961" dir="2700000" algn="ctr" rotWithShape="0">
              <a:schemeClr val="bg2">
                <a:lumMod val="65000"/>
              </a:schemeClr>
            </a:outerShdw>
          </a:effectLst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36171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9.7 </a:t>
            </a:r>
            <a:r>
              <a:rPr lang="ko-KR" altLang="en-US" dirty="0" smtClean="0"/>
              <a:t>템플릿 기반 서식 조정  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421891" name="Rectangle 3"/>
          <p:cNvSpPr>
            <a:spLocks noGrp="1" noChangeArrowheads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템플릿 내의 해당 레이아웃의 서식을 조정함으로써 전체 서식을 변경할 수 있습니다</a:t>
            </a:r>
            <a:r>
              <a:rPr lang="en-US" altLang="ko-KR" dirty="0" smtClean="0"/>
              <a:t>. </a:t>
            </a:r>
            <a:endParaRPr lang="en-US" altLang="ko-KR" dirty="0"/>
          </a:p>
          <a:p>
            <a:r>
              <a:rPr lang="ko-KR" altLang="en-US" dirty="0" smtClean="0"/>
              <a:t>보기 </a:t>
            </a:r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ko-KR" altLang="en-US" dirty="0" smtClean="0">
                <a:sym typeface="Wingdings" panose="05000000000000000000" pitchFamily="2" charset="2"/>
              </a:rPr>
              <a:t>슬라이드 마스터를 선택한 후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해당 레이아웃 서식에서 서식 조정을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/>
              <a:t>전체 조정이 가능 하려면</a:t>
            </a:r>
            <a:r>
              <a:rPr lang="en-US" altLang="ko-KR" dirty="0" smtClean="0"/>
              <a:t>, </a:t>
            </a:r>
            <a:r>
              <a:rPr lang="ko-KR" altLang="en-US" dirty="0" smtClean="0"/>
              <a:t>반드시 서식을 준수하여야 합니다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서식의 텍스트 영역을 다른 텍스트 영역으로 대체하면 해당 영역은 전체 변경에서 제외됩니다</a:t>
            </a:r>
            <a:r>
              <a:rPr lang="en-US" altLang="ko-KR" dirty="0" smtClean="0"/>
              <a:t>. </a:t>
            </a:r>
            <a:endParaRPr lang="en-US" altLang="ko-KR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2262" y="2330925"/>
            <a:ext cx="6352588" cy="4203420"/>
          </a:xfrm>
          <a:prstGeom prst="round2Diag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7" name="모서리가 둥근 직사각형 6"/>
          <p:cNvSpPr/>
          <p:nvPr/>
        </p:nvSpPr>
        <p:spPr bwMode="auto">
          <a:xfrm>
            <a:off x="4354370" y="3969060"/>
            <a:ext cx="3960440" cy="450050"/>
          </a:xfrm>
          <a:prstGeom prst="roundRect">
            <a:avLst/>
          </a:prstGeom>
          <a:noFill/>
          <a:ln w="19050">
            <a:solidFill>
              <a:srgbClr val="C00000"/>
            </a:solidFill>
            <a:prstDash val="solid"/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endParaRPr lang="ko-KR" altLang="en-US" sz="1300" dirty="0" smtClean="0">
              <a:solidFill>
                <a:srgbClr val="C00000"/>
              </a:solidFill>
              <a:latin typeface="Optima" pitchFamily="2" charset="2"/>
            </a:endParaRPr>
          </a:p>
        </p:txBody>
      </p:sp>
      <p:sp>
        <p:nvSpPr>
          <p:cNvPr id="6" name="모서리가 둥근 직사각형 5"/>
          <p:cNvSpPr/>
          <p:nvPr/>
        </p:nvSpPr>
        <p:spPr bwMode="auto">
          <a:xfrm>
            <a:off x="7369705" y="3248980"/>
            <a:ext cx="1800230" cy="765085"/>
          </a:xfrm>
          <a:prstGeom prst="roundRect">
            <a:avLst>
              <a:gd name="adj" fmla="val 7488"/>
            </a:avLst>
          </a:prstGeom>
          <a:solidFill>
            <a:schemeClr val="bg1"/>
          </a:solidFill>
          <a:ln w="12700">
            <a:solidFill>
              <a:srgbClr val="C00000"/>
            </a:solidFill>
            <a:prstDash val="sysDot"/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eaLnBrk="0" hangingPunct="0">
              <a:spcBef>
                <a:spcPct val="50000"/>
              </a:spcBef>
              <a:buClr>
                <a:schemeClr val="tx1"/>
              </a:buClr>
            </a:pPr>
            <a:r>
              <a:rPr lang="ko-KR" altLang="en-US" sz="1300" dirty="0" smtClean="0">
                <a:solidFill>
                  <a:srgbClr val="C00000"/>
                </a:solidFill>
                <a:latin typeface="Optima" pitchFamily="2" charset="2"/>
              </a:rPr>
              <a:t>해당 레이아웃 서식에서 폰트 크기를 조정함으로 써 전체를 변경한다</a:t>
            </a:r>
            <a:r>
              <a:rPr lang="en-US" altLang="ko-KR" sz="1300" dirty="0" smtClean="0">
                <a:solidFill>
                  <a:srgbClr val="C00000"/>
                </a:solidFill>
                <a:latin typeface="Optima" pitchFamily="2" charset="2"/>
              </a:rPr>
              <a:t>. </a:t>
            </a:r>
            <a:endParaRPr lang="ko-KR" altLang="en-US" sz="1300" dirty="0" smtClean="0">
              <a:solidFill>
                <a:srgbClr val="C00000"/>
              </a:solidFill>
              <a:latin typeface="Optima" pitchFamily="2" charset="2"/>
            </a:endParaRPr>
          </a:p>
        </p:txBody>
      </p:sp>
      <p:sp>
        <p:nvSpPr>
          <p:cNvPr id="8" name="모서리가 둥근 직사각형 7"/>
          <p:cNvSpPr/>
          <p:nvPr/>
        </p:nvSpPr>
        <p:spPr bwMode="auto">
          <a:xfrm>
            <a:off x="1609065" y="4464115"/>
            <a:ext cx="1080150" cy="405045"/>
          </a:xfrm>
          <a:prstGeom prst="roundRect">
            <a:avLst>
              <a:gd name="adj" fmla="val 7488"/>
            </a:avLst>
          </a:prstGeom>
          <a:solidFill>
            <a:schemeClr val="bg1"/>
          </a:solidFill>
          <a:ln w="12700">
            <a:noFill/>
            <a:prstDash val="sysDot"/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 eaLnBrk="0" hangingPunct="0">
              <a:spcBef>
                <a:spcPct val="50000"/>
              </a:spcBef>
              <a:buClr>
                <a:schemeClr val="tx1"/>
              </a:buClr>
            </a:pPr>
            <a:r>
              <a:rPr lang="ko-KR" altLang="en-US" sz="1300" dirty="0" smtClean="0">
                <a:solidFill>
                  <a:srgbClr val="C00000"/>
                </a:solidFill>
                <a:latin typeface="Optima" pitchFamily="2" charset="2"/>
              </a:rPr>
              <a:t>레이아웃 </a:t>
            </a:r>
            <a:r>
              <a:rPr lang="en-US" altLang="ko-KR" sz="1300" dirty="0" smtClean="0">
                <a:solidFill>
                  <a:srgbClr val="C00000"/>
                </a:solidFill>
                <a:latin typeface="Optima" pitchFamily="2" charset="2"/>
                <a:sym typeface="Wingdings" panose="05000000000000000000" pitchFamily="2" charset="2"/>
              </a:rPr>
              <a:t></a:t>
            </a:r>
            <a:r>
              <a:rPr lang="ko-KR" altLang="en-US" sz="1300" dirty="0" smtClean="0">
                <a:solidFill>
                  <a:srgbClr val="C00000"/>
                </a:solidFill>
                <a:latin typeface="Optima" pitchFamily="2" charset="2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80531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9.8 </a:t>
            </a:r>
            <a:r>
              <a:rPr lang="ko-KR" altLang="en-US" dirty="0" smtClean="0"/>
              <a:t>페이지 번호 추가하기 </a:t>
            </a:r>
            <a:r>
              <a:rPr lang="en-US" altLang="ko-KR" dirty="0" smtClean="0"/>
              <a:t>(1/3) – </a:t>
            </a:r>
            <a:r>
              <a:rPr lang="ko-KR" altLang="en-US" dirty="0" smtClean="0"/>
              <a:t>슬라이드 번호 사용하</a:t>
            </a:r>
            <a:r>
              <a:rPr lang="ko-KR" altLang="en-US" dirty="0"/>
              <a:t>기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템플릿에서 슬라이드 번호를 추가하면</a:t>
            </a:r>
            <a:r>
              <a:rPr lang="en-US" altLang="ko-KR" dirty="0" smtClean="0"/>
              <a:t>, </a:t>
            </a:r>
            <a:r>
              <a:rPr lang="ko-KR" altLang="en-US" dirty="0" smtClean="0"/>
              <a:t>슬라이</a:t>
            </a:r>
            <a:r>
              <a:rPr lang="ko-KR" altLang="en-US" dirty="0"/>
              <a:t>드</a:t>
            </a:r>
            <a:r>
              <a:rPr lang="ko-KR" altLang="en-US" dirty="0" smtClean="0"/>
              <a:t>의 원하는 위치에 현재 페이지 번호를 보여줄 수 있습니다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템플릿에서 슬라이드 번호를 추가하는 첫 번째 방법은 </a:t>
            </a:r>
            <a:r>
              <a:rPr lang="en-US" altLang="ko-KR" dirty="0" smtClean="0"/>
              <a:t>[</a:t>
            </a:r>
            <a:r>
              <a:rPr lang="ko-KR" altLang="en-US" dirty="0" smtClean="0"/>
              <a:t>마스터 레이아웃</a:t>
            </a:r>
            <a:r>
              <a:rPr lang="en-US" altLang="ko-KR" dirty="0" smtClean="0"/>
              <a:t>]</a:t>
            </a:r>
            <a:r>
              <a:rPr lang="ko-KR" altLang="en-US" dirty="0" smtClean="0"/>
              <a:t>을 이용하는 것입니다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템플릿의 슬라이드 마스터</a:t>
            </a:r>
            <a:r>
              <a:rPr lang="en-US" altLang="ko-KR" dirty="0"/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ko-KR" altLang="en-US" dirty="0" smtClean="0">
                <a:sym typeface="Wingdings" panose="05000000000000000000" pitchFamily="2" charset="2"/>
              </a:rPr>
              <a:t>마스터 레이아웃 </a:t>
            </a:r>
            <a:r>
              <a:rPr lang="en-US" altLang="ko-KR" dirty="0" smtClean="0">
                <a:sym typeface="Wingdings" panose="05000000000000000000" pitchFamily="2" charset="2"/>
              </a:rPr>
              <a:t> [</a:t>
            </a:r>
            <a:r>
              <a:rPr lang="ko-KR" altLang="en-US" dirty="0" smtClean="0">
                <a:sym typeface="Wingdings" panose="05000000000000000000" pitchFamily="2" charset="2"/>
              </a:rPr>
              <a:t>슬라이드 번호</a:t>
            </a:r>
            <a:r>
              <a:rPr lang="en-US" altLang="ko-KR" dirty="0" smtClean="0">
                <a:sym typeface="Wingdings" panose="05000000000000000000" pitchFamily="2" charset="2"/>
              </a:rPr>
              <a:t>] </a:t>
            </a:r>
            <a:r>
              <a:rPr lang="ko-KR" altLang="en-US" dirty="0" smtClean="0">
                <a:sym typeface="Wingdings" panose="05000000000000000000" pitchFamily="2" charset="2"/>
              </a:rPr>
              <a:t>를 선택하고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원하는 위치와 서식을 적용합니다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페이지 번호를 적용할 슬라이드에서 </a:t>
            </a:r>
            <a:r>
              <a:rPr lang="en-US" altLang="ko-KR" dirty="0" smtClean="0">
                <a:sym typeface="Wingdings" panose="05000000000000000000" pitchFamily="2" charset="2"/>
              </a:rPr>
              <a:t>[</a:t>
            </a:r>
            <a:r>
              <a:rPr lang="ko-KR" altLang="en-US" dirty="0" smtClean="0">
                <a:sym typeface="Wingdings" panose="05000000000000000000" pitchFamily="2" charset="2"/>
              </a:rPr>
              <a:t>삽입</a:t>
            </a:r>
            <a:r>
              <a:rPr lang="en-US" altLang="ko-KR" dirty="0" smtClean="0">
                <a:sym typeface="Wingdings" panose="05000000000000000000" pitchFamily="2" charset="2"/>
              </a:rPr>
              <a:t>] </a:t>
            </a:r>
            <a:r>
              <a:rPr lang="ko-KR" altLang="en-US" dirty="0" smtClean="0">
                <a:sym typeface="Wingdings" panose="05000000000000000000" pitchFamily="2" charset="2"/>
              </a:rPr>
              <a:t>탭의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[</a:t>
            </a:r>
            <a:r>
              <a:rPr lang="ko-KR" altLang="en-US" dirty="0" smtClean="0">
                <a:sym typeface="Wingdings" panose="05000000000000000000" pitchFamily="2" charset="2"/>
              </a:rPr>
              <a:t>슬라이드 번호</a:t>
            </a:r>
            <a:r>
              <a:rPr lang="en-US" altLang="ko-KR" dirty="0" smtClean="0">
                <a:sym typeface="Wingdings" panose="05000000000000000000" pitchFamily="2" charset="2"/>
              </a:rPr>
              <a:t>] </a:t>
            </a:r>
            <a:r>
              <a:rPr lang="ko-KR" altLang="en-US" dirty="0" smtClean="0">
                <a:sym typeface="Wingdings" panose="05000000000000000000" pitchFamily="2" charset="2"/>
              </a:rPr>
              <a:t>선택하면 페이지 번호가 슬라이드에 보여집니다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278189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r>
              <a:rPr lang="en-US" altLang="ko-KR" dirty="0"/>
              <a:t>1.4 </a:t>
            </a:r>
            <a:r>
              <a:rPr lang="ko-KR" altLang="en-US" dirty="0" err="1"/>
              <a:t>아키텍트</a:t>
            </a:r>
            <a:r>
              <a:rPr lang="ko-KR" altLang="en-US" dirty="0"/>
              <a:t> </a:t>
            </a:r>
            <a:r>
              <a:rPr lang="ko-KR" altLang="en-US" dirty="0" smtClean="0"/>
              <a:t>역량 </a:t>
            </a:r>
            <a:r>
              <a:rPr lang="en-US" altLang="ko-KR" dirty="0" smtClean="0"/>
              <a:t>(3/5) - </a:t>
            </a:r>
            <a:r>
              <a:rPr lang="ko-KR" altLang="en-US" dirty="0" smtClean="0"/>
              <a:t>창의 </a:t>
            </a:r>
            <a:r>
              <a:rPr lang="en-US" altLang="ko-KR" dirty="0" smtClean="0"/>
              <a:t>(Creativity)</a:t>
            </a:r>
            <a:endParaRPr lang="ko-KR" altLang="en-US" dirty="0"/>
          </a:p>
        </p:txBody>
      </p:sp>
      <p:sp>
        <p:nvSpPr>
          <p:cNvPr id="132" name="텍스트 개체 틀 4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ü"/>
            </a:pPr>
            <a:r>
              <a:rPr lang="ko-KR" altLang="en-US" sz="1800" dirty="0" smtClean="0">
                <a:latin typeface="+mn-lt"/>
              </a:rPr>
              <a:t>노력은 만족을 가져오지만</a:t>
            </a:r>
            <a:r>
              <a:rPr lang="en-US" altLang="ko-KR" sz="1800" dirty="0" smtClean="0">
                <a:latin typeface="+mn-lt"/>
              </a:rPr>
              <a:t>, </a:t>
            </a:r>
            <a:r>
              <a:rPr lang="ko-KR" altLang="en-US" sz="1800" dirty="0" smtClean="0">
                <a:latin typeface="+mn-lt"/>
              </a:rPr>
              <a:t>창의적인 아이디어는 감동을 불러일으킵니다</a:t>
            </a:r>
            <a:r>
              <a:rPr lang="en-US" altLang="ko-KR" sz="1800" dirty="0" smtClean="0">
                <a:latin typeface="+mn-lt"/>
              </a:rPr>
              <a:t>. 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ko-KR" altLang="en-US" sz="1800" dirty="0" smtClean="0">
                <a:latin typeface="+mn-lt"/>
              </a:rPr>
              <a:t>기술로 넘지 못하는 벽은 번뜩이는 아이디어로 넘을 수 있습니다</a:t>
            </a:r>
            <a:r>
              <a:rPr lang="en-US" altLang="ko-KR" sz="1800" dirty="0" smtClean="0">
                <a:latin typeface="+mn-lt"/>
              </a:rPr>
              <a:t>. </a:t>
            </a:r>
            <a:r>
              <a:rPr lang="ko-KR" altLang="en-US" sz="1800" dirty="0" smtClean="0">
                <a:latin typeface="+mn-lt"/>
              </a:rPr>
              <a:t>기술 너머에 아이디어가 있습니다</a:t>
            </a:r>
            <a:r>
              <a:rPr lang="en-US" altLang="ko-KR" sz="1800" dirty="0" smtClean="0">
                <a:latin typeface="+mn-lt"/>
              </a:rPr>
              <a:t>. 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ko-KR" altLang="en-US" dirty="0" smtClean="0"/>
              <a:t>아이디어는 기술로 구현하고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기술로 넘지 못하는 벽은 아이디어로 넘어갑니다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그 아이디어를 다시 기술로 구현합니다</a:t>
            </a:r>
            <a:r>
              <a:rPr lang="en-US" altLang="ko-KR" dirty="0" smtClean="0"/>
              <a:t>. </a:t>
            </a:r>
            <a:endParaRPr lang="en-US" altLang="ko-KR" sz="1800" dirty="0" smtClean="0">
              <a:latin typeface="+mn-lt"/>
            </a:endParaRPr>
          </a:p>
          <a:p>
            <a:pPr marL="342900" indent="-342900">
              <a:buFont typeface="Wingdings" pitchFamily="2" charset="2"/>
              <a:buChar char="ü"/>
            </a:pPr>
            <a:r>
              <a:rPr lang="ko-KR" altLang="en-US" sz="1800" dirty="0" smtClean="0">
                <a:latin typeface="+mn-lt"/>
              </a:rPr>
              <a:t>스마트 시대에는 엔지니어에게 기민함</a:t>
            </a:r>
            <a:r>
              <a:rPr lang="en-US" altLang="ko-KR" sz="1800" dirty="0" smtClean="0">
                <a:latin typeface="+mn-lt"/>
              </a:rPr>
              <a:t>, </a:t>
            </a:r>
            <a:r>
              <a:rPr lang="ko-KR" altLang="en-US" sz="1800" dirty="0" smtClean="0">
                <a:latin typeface="+mn-lt"/>
              </a:rPr>
              <a:t>탁월함을 요구합니다</a:t>
            </a:r>
            <a:r>
              <a:rPr lang="en-US" altLang="ko-KR" sz="1800" dirty="0" smtClean="0">
                <a:latin typeface="+mn-lt"/>
              </a:rPr>
              <a:t>. </a:t>
            </a:r>
            <a:r>
              <a:rPr lang="ko-KR" altLang="en-US" sz="1800" dirty="0" smtClean="0">
                <a:latin typeface="+mn-lt"/>
              </a:rPr>
              <a:t>이는 모두 창의성을 바탕으로 합니다</a:t>
            </a:r>
            <a:r>
              <a:rPr lang="en-US" altLang="ko-KR" sz="1800" dirty="0" smtClean="0">
                <a:latin typeface="+mn-lt"/>
              </a:rPr>
              <a:t>. 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5095" y="2349500"/>
            <a:ext cx="4198810" cy="349341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 bwMode="auto">
          <a:xfrm>
            <a:off x="3652240" y="5877340"/>
            <a:ext cx="3744520" cy="21603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pPr algn="ctr" defTabSz="708025" eaLnBrk="0" latinLnBrk="0" hangingPunct="0">
              <a:spcBef>
                <a:spcPts val="0"/>
              </a:spcBef>
              <a:buClr>
                <a:schemeClr val="folHlink"/>
              </a:buClr>
            </a:pPr>
            <a:r>
              <a:rPr lang="en-US" altLang="ko-KR" sz="800" b="0" dirty="0" smtClean="0"/>
              <a:t>[</a:t>
            </a:r>
            <a:r>
              <a:rPr lang="ko-KR" altLang="en-US" sz="800" b="0" dirty="0" smtClean="0"/>
              <a:t>출처</a:t>
            </a:r>
            <a:r>
              <a:rPr lang="en-US" altLang="ko-KR" sz="800" b="0" dirty="0" smtClean="0"/>
              <a:t>] http</a:t>
            </a:r>
            <a:r>
              <a:rPr lang="en-US" altLang="ko-KR" sz="800" b="0" dirty="0"/>
              <a:t>://</a:t>
            </a:r>
            <a:r>
              <a:rPr lang="en-US" altLang="ko-KR" sz="800" b="0" dirty="0" err="1"/>
              <a:t>www.imindmap.com</a:t>
            </a:r>
            <a:r>
              <a:rPr lang="en-US" altLang="ko-KR" sz="800" b="0" dirty="0"/>
              <a:t>/articles/files/</a:t>
            </a:r>
            <a:r>
              <a:rPr lang="en-US" altLang="ko-KR" sz="800" b="0" dirty="0" err="1"/>
              <a:t>CreativityTips.jpg</a:t>
            </a:r>
            <a:endParaRPr lang="ko-KR" altLang="en-US" sz="800" b="0" dirty="0">
              <a:latin typeface="+mj-lt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591310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9.8 </a:t>
            </a:r>
            <a:r>
              <a:rPr lang="ko-KR" altLang="en-US" dirty="0"/>
              <a:t>페이지 번호 추가하기 </a:t>
            </a:r>
            <a:r>
              <a:rPr lang="en-US" altLang="ko-KR" dirty="0" smtClean="0"/>
              <a:t>(2/3) – </a:t>
            </a:r>
            <a:r>
              <a:rPr lang="ko-KR" altLang="en-US" dirty="0" smtClean="0"/>
              <a:t>전체 페이지 설정   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421891" name="Rectangle 3"/>
          <p:cNvSpPr>
            <a:spLocks noGrp="1" noChangeArrowheads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슬라이드에 페이지 번호를 추가하는 방법은 간단합니다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보기 </a:t>
            </a:r>
            <a:r>
              <a:rPr lang="en-US" altLang="ko-KR" dirty="0" smtClean="0">
                <a:sym typeface="Wingdings" panose="05000000000000000000" pitchFamily="2" charset="2"/>
              </a:rPr>
              <a:t></a:t>
            </a:r>
            <a:r>
              <a:rPr lang="ko-KR" altLang="en-US" dirty="0" smtClean="0">
                <a:sym typeface="Wingdings" panose="05000000000000000000" pitchFamily="2" charset="2"/>
              </a:rPr>
              <a:t> 슬라이드 마스터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에서 해당 레이아웃 서식을 선택하고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삽입 </a:t>
            </a:r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ko-KR" altLang="en-US" dirty="0" smtClean="0">
                <a:sym typeface="Wingdings" panose="05000000000000000000" pitchFamily="2" charset="2"/>
              </a:rPr>
              <a:t>슬라이드 번호 선택한 후 필요한 값을 추가합니다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하지만    </a:t>
            </a:r>
            <a:r>
              <a:rPr lang="en-US" altLang="ko-KR" dirty="0" smtClean="0">
                <a:sym typeface="Wingdings" panose="05000000000000000000" pitchFamily="2" charset="2"/>
              </a:rPr>
              <a:t>“</a:t>
            </a:r>
            <a:r>
              <a:rPr lang="ko-KR" altLang="en-US" dirty="0" smtClean="0">
                <a:sym typeface="Wingdings" panose="05000000000000000000" pitchFamily="2" charset="2"/>
              </a:rPr>
              <a:t>현재 페이지 </a:t>
            </a:r>
            <a:r>
              <a:rPr lang="en-US" altLang="ko-KR" dirty="0" smtClean="0">
                <a:sym typeface="Wingdings" panose="05000000000000000000" pitchFamily="2" charset="2"/>
              </a:rPr>
              <a:t>/ </a:t>
            </a:r>
            <a:r>
              <a:rPr lang="ko-KR" altLang="en-US" dirty="0" smtClean="0">
                <a:sym typeface="Wingdings" panose="05000000000000000000" pitchFamily="2" charset="2"/>
              </a:rPr>
              <a:t>전체 페이지 수</a:t>
            </a:r>
            <a:r>
              <a:rPr lang="en-US" altLang="ko-KR" dirty="0" smtClean="0">
                <a:sym typeface="Wingdings" panose="05000000000000000000" pitchFamily="2" charset="2"/>
              </a:rPr>
              <a:t>”, </a:t>
            </a:r>
            <a:r>
              <a:rPr lang="ko-KR" altLang="en-US" dirty="0" smtClean="0">
                <a:sym typeface="Wingdings" panose="05000000000000000000" pitchFamily="2" charset="2"/>
              </a:rPr>
              <a:t>즉 </a:t>
            </a:r>
            <a:r>
              <a:rPr lang="en-US" altLang="ko-KR" dirty="0" smtClean="0">
                <a:sym typeface="Wingdings" panose="05000000000000000000" pitchFamily="2" charset="2"/>
              </a:rPr>
              <a:t>“23/128”</a:t>
            </a:r>
            <a:r>
              <a:rPr lang="ko-KR" altLang="en-US" dirty="0" smtClean="0">
                <a:sym typeface="Wingdings" panose="05000000000000000000" pitchFamily="2" charset="2"/>
              </a:rPr>
              <a:t>과 같은 포맷으로 표현하고 싶은 경우가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이때는 슬라이드 마스터의 레이아웃 아래 쪽에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아래 그림과 같이 </a:t>
            </a:r>
            <a:r>
              <a:rPr lang="en-US" altLang="ko-KR" dirty="0" smtClean="0">
                <a:sym typeface="Wingdings" panose="05000000000000000000" pitchFamily="2" charset="2"/>
              </a:rPr>
              <a:t>“/ 120”</a:t>
            </a:r>
            <a:r>
              <a:rPr lang="ko-KR" altLang="en-US" dirty="0" smtClean="0">
                <a:sym typeface="Wingdings" panose="05000000000000000000" pitchFamily="2" charset="2"/>
              </a:rPr>
              <a:t>과 같이 전체 페이지 수를 기록합니다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endParaRPr lang="en-US" altLang="ko-KR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5253" y="2349500"/>
            <a:ext cx="6244592" cy="4131960"/>
          </a:xfrm>
          <a:prstGeom prst="round2Diag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972" y="4509120"/>
            <a:ext cx="2985368" cy="916895"/>
          </a:xfrm>
          <a:prstGeom prst="roundRect">
            <a:avLst>
              <a:gd name="adj" fmla="val 4652"/>
            </a:avLst>
          </a:prstGeom>
          <a:noFill/>
          <a:ln w="19050">
            <a:solidFill>
              <a:srgbClr val="C00000"/>
            </a:solidFill>
            <a:miter lim="800000"/>
            <a:headEnd/>
            <a:tailEnd/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 bwMode="auto">
          <a:xfrm>
            <a:off x="6019555" y="5949280"/>
            <a:ext cx="585065" cy="135015"/>
          </a:xfrm>
          <a:prstGeom prst="rect">
            <a:avLst/>
          </a:prstGeom>
          <a:solidFill>
            <a:srgbClr val="C00000"/>
          </a:solidFill>
          <a:ln w="9525">
            <a:solidFill>
              <a:schemeClr val="tx1">
                <a:lumMod val="65000"/>
                <a:lumOff val="3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endParaRPr lang="ko-KR" altLang="en-US" sz="1000" b="0" dirty="0" smtClean="0">
              <a:latin typeface="Optima" pitchFamily="2" charset="2"/>
            </a:endParaRPr>
          </a:p>
        </p:txBody>
      </p:sp>
      <p:sp>
        <p:nvSpPr>
          <p:cNvPr id="4" name="자유형 3"/>
          <p:cNvSpPr/>
          <p:nvPr/>
        </p:nvSpPr>
        <p:spPr bwMode="auto">
          <a:xfrm>
            <a:off x="1249024" y="5453349"/>
            <a:ext cx="5361095" cy="506776"/>
          </a:xfrm>
          <a:custGeom>
            <a:avLst/>
            <a:gdLst>
              <a:gd name="connsiteX0" fmla="*/ 3007605 w 5871990"/>
              <a:gd name="connsiteY0" fmla="*/ 11017 h 506776"/>
              <a:gd name="connsiteX1" fmla="*/ 5871990 w 5871990"/>
              <a:gd name="connsiteY1" fmla="*/ 506776 h 506776"/>
              <a:gd name="connsiteX2" fmla="*/ 5266063 w 5871990"/>
              <a:gd name="connsiteY2" fmla="*/ 506776 h 506776"/>
              <a:gd name="connsiteX3" fmla="*/ 0 w 5871990"/>
              <a:gd name="connsiteY3" fmla="*/ 0 h 506776"/>
              <a:gd name="connsiteX4" fmla="*/ 3007605 w 5871990"/>
              <a:gd name="connsiteY4" fmla="*/ 11017 h 506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71990" h="506776">
                <a:moveTo>
                  <a:pt x="3007605" y="11017"/>
                </a:moveTo>
                <a:lnTo>
                  <a:pt x="5871990" y="506776"/>
                </a:lnTo>
                <a:lnTo>
                  <a:pt x="5266063" y="506776"/>
                </a:lnTo>
                <a:lnTo>
                  <a:pt x="0" y="0"/>
                </a:lnTo>
                <a:lnTo>
                  <a:pt x="3007605" y="11017"/>
                </a:lnTo>
                <a:close/>
              </a:path>
            </a:pathLst>
          </a:custGeom>
          <a:gradFill>
            <a:gsLst>
              <a:gs pos="0">
                <a:schemeClr val="accent2">
                  <a:lumMod val="50000"/>
                </a:schemeClr>
              </a:gs>
              <a:gs pos="39999">
                <a:srgbClr val="85C2FF"/>
              </a:gs>
              <a:gs pos="70000">
                <a:srgbClr val="C4D6EB"/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5400000" scaled="0"/>
          </a:gradFill>
          <a:ln w="9525">
            <a:noFill/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endParaRPr lang="ko-KR" altLang="en-US" sz="1000" b="0" dirty="0" smtClean="0">
              <a:latin typeface="Optima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382697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9.8 </a:t>
            </a:r>
            <a:r>
              <a:rPr lang="ko-KR" altLang="en-US" dirty="0" smtClean="0"/>
              <a:t>페이지 번호 추가하기</a:t>
            </a:r>
            <a:r>
              <a:rPr lang="en-US" altLang="ko-KR" dirty="0" smtClean="0"/>
              <a:t> (3/3) – </a:t>
            </a:r>
            <a:r>
              <a:rPr lang="ko-KR" altLang="en-US" dirty="0" smtClean="0"/>
              <a:t>텍스트 상자 사용하기</a:t>
            </a: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그러나</a:t>
            </a:r>
            <a:r>
              <a:rPr lang="en-US" altLang="ko-KR" dirty="0" smtClean="0"/>
              <a:t>, </a:t>
            </a:r>
            <a:r>
              <a:rPr lang="ko-KR" altLang="en-US" dirty="0" smtClean="0"/>
              <a:t>마스터 레이아웃에서 슬라이드 번호를 삽입하는 방법은 슬라이드 편집 시</a:t>
            </a:r>
            <a:r>
              <a:rPr lang="en-US" altLang="ko-KR" dirty="0"/>
              <a:t> </a:t>
            </a:r>
            <a:r>
              <a:rPr lang="ko-KR" altLang="en-US" dirty="0" smtClean="0"/>
              <a:t>불편함이 있습니다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슬라이드 번호 개체까지 마우스 드래그로 함께 선택되어</a:t>
            </a:r>
            <a:r>
              <a:rPr lang="en-US" altLang="ko-KR" dirty="0" smtClean="0"/>
              <a:t>,</a:t>
            </a:r>
            <a:r>
              <a:rPr lang="ko-KR" altLang="en-US" dirty="0" smtClean="0"/>
              <a:t> 의도하지 않게 슬라이드 번호 위치가 바뀌거나 삭제될 수 있습니다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페이지 번호를 삽입하는 다른 방법은</a:t>
            </a:r>
            <a:r>
              <a:rPr lang="en-US" altLang="ko-KR" dirty="0" smtClean="0"/>
              <a:t>, </a:t>
            </a:r>
            <a:r>
              <a:rPr lang="ko-KR" altLang="en-US" dirty="0" smtClean="0"/>
              <a:t>슬라이드 마스터에 텍스트 상자를 추가하여 슬라이드 번호를 삽입하는 방법입니다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[</a:t>
            </a:r>
            <a:r>
              <a:rPr lang="ko-KR" altLang="en-US" dirty="0" smtClean="0"/>
              <a:t>삽입</a:t>
            </a:r>
            <a:r>
              <a:rPr lang="en-US" altLang="ko-KR" dirty="0" smtClean="0"/>
              <a:t>] – [</a:t>
            </a:r>
            <a:r>
              <a:rPr lang="ko-KR" altLang="en-US" dirty="0" smtClean="0"/>
              <a:t>텍스트 상자</a:t>
            </a:r>
            <a:r>
              <a:rPr lang="en-US" altLang="ko-KR" dirty="0" smtClean="0"/>
              <a:t>]</a:t>
            </a:r>
            <a:r>
              <a:rPr lang="ko-KR" altLang="en-US" dirty="0" smtClean="0"/>
              <a:t>를 선택하여 원하는 위치를 정한 후</a:t>
            </a:r>
            <a:r>
              <a:rPr lang="en-US" altLang="ko-KR" dirty="0" smtClean="0"/>
              <a:t>, </a:t>
            </a:r>
            <a:r>
              <a:rPr lang="ko-KR" altLang="en-US" dirty="0" smtClean="0"/>
              <a:t>텍스트 편집 상태에서 </a:t>
            </a:r>
            <a:r>
              <a:rPr lang="en-US" altLang="ko-KR" dirty="0" smtClean="0"/>
              <a:t>[</a:t>
            </a:r>
            <a:r>
              <a:rPr lang="ko-KR" altLang="en-US" dirty="0" smtClean="0"/>
              <a:t>삽입</a:t>
            </a:r>
            <a:r>
              <a:rPr lang="en-US" altLang="ko-KR" dirty="0" smtClean="0"/>
              <a:t>]</a:t>
            </a:r>
            <a:r>
              <a:rPr lang="en-US" altLang="ko-KR" dirty="0" smtClean="0">
                <a:sym typeface="Wingdings" panose="05000000000000000000" pitchFamily="2" charset="2"/>
              </a:rPr>
              <a:t> [</a:t>
            </a:r>
            <a:r>
              <a:rPr lang="ko-KR" altLang="en-US" dirty="0" smtClean="0">
                <a:sym typeface="Wingdings" panose="05000000000000000000" pitchFamily="2" charset="2"/>
              </a:rPr>
              <a:t>슬라이드 번호</a:t>
            </a:r>
            <a:r>
              <a:rPr lang="en-US" altLang="ko-KR" dirty="0" smtClean="0">
                <a:sym typeface="Wingdings" panose="05000000000000000000" pitchFamily="2" charset="2"/>
              </a:rPr>
              <a:t>]</a:t>
            </a:r>
            <a:r>
              <a:rPr lang="ko-KR" altLang="en-US" dirty="0" smtClean="0">
                <a:sym typeface="Wingdings" panose="05000000000000000000" pitchFamily="2" charset="2"/>
              </a:rPr>
              <a:t>를 선택합니다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33289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9405" y="2753925"/>
            <a:ext cx="2548431" cy="1800200"/>
          </a:xfrm>
          <a:prstGeom prst="homePlate">
            <a:avLst>
              <a:gd name="adj" fmla="val 0"/>
            </a:avLst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421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9.9 </a:t>
            </a:r>
            <a:r>
              <a:rPr lang="ko-KR" altLang="en-US" dirty="0" smtClean="0"/>
              <a:t>이미지 자르기    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421891" name="Rectangle 3"/>
          <p:cNvSpPr>
            <a:spLocks noGrp="1" noChangeArrowheads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때로는 이미지를 도형에 맞추어 잘라야 할 때가 있습니다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이 때 외부 이미지 도구를 사용하면 매우 번거롭습니다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서식 </a:t>
            </a:r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ko-KR" altLang="en-US" dirty="0" smtClean="0">
                <a:sym typeface="Wingdings" panose="05000000000000000000" pitchFamily="2" charset="2"/>
              </a:rPr>
              <a:t>자르기 </a:t>
            </a:r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ko-KR" altLang="en-US" dirty="0" smtClean="0">
                <a:sym typeface="Wingdings" panose="05000000000000000000" pitchFamily="2" charset="2"/>
              </a:rPr>
              <a:t>도형에 맞게 자르기를 선택하면 원하는 모양을 얻을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MS Office 2007 </a:t>
            </a:r>
            <a:r>
              <a:rPr lang="ko-KR" altLang="en-US" dirty="0" smtClean="0">
                <a:sym typeface="Wingdings" panose="05000000000000000000" pitchFamily="2" charset="2"/>
              </a:rPr>
              <a:t>버전은 메뉴의 위치가 다릅니다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  <a:r>
              <a:rPr lang="ko-KR" altLang="en-US" dirty="0" smtClean="0"/>
              <a:t> </a:t>
            </a:r>
            <a:endParaRPr lang="en-US" altLang="ko-KR" dirty="0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9784" y="2753925"/>
            <a:ext cx="2548431" cy="1800200"/>
          </a:xfrm>
          <a:prstGeom prst="round2DiagRect">
            <a:avLst>
              <a:gd name="adj1" fmla="val 30946"/>
              <a:gd name="adj2" fmla="val 0"/>
            </a:avLst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8212" y="836613"/>
            <a:ext cx="2523087" cy="1782297"/>
          </a:xfrm>
          <a:prstGeom prst="roundRect">
            <a:avLst>
              <a:gd name="adj" fmla="val 50000"/>
            </a:avLst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250" y="2349500"/>
            <a:ext cx="4099922" cy="3474005"/>
          </a:xfrm>
          <a:prstGeom prst="rect">
            <a:avLst/>
          </a:prstGeom>
        </p:spPr>
      </p:pic>
      <p:sp>
        <p:nvSpPr>
          <p:cNvPr id="12" name="모서리가 둥근 직사각형 11"/>
          <p:cNvSpPr/>
          <p:nvPr/>
        </p:nvSpPr>
        <p:spPr bwMode="auto">
          <a:xfrm>
            <a:off x="1564060" y="3248980"/>
            <a:ext cx="1620180" cy="2610290"/>
          </a:xfrm>
          <a:prstGeom prst="roundRect">
            <a:avLst>
              <a:gd name="adj" fmla="val 4032"/>
            </a:avLst>
          </a:prstGeom>
          <a:noFill/>
          <a:ln w="19050">
            <a:solidFill>
              <a:srgbClr val="C00000"/>
            </a:solidFill>
            <a:prstDash val="solid"/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endParaRPr lang="ko-KR" altLang="en-US" sz="1300" dirty="0" smtClean="0">
              <a:solidFill>
                <a:srgbClr val="C00000"/>
              </a:solidFill>
              <a:latin typeface="Optima" pitchFamily="2" charset="2"/>
            </a:endParaRPr>
          </a:p>
        </p:txBody>
      </p:sp>
      <p:sp>
        <p:nvSpPr>
          <p:cNvPr id="13" name="모서리가 둥근 직사각형 12"/>
          <p:cNvSpPr/>
          <p:nvPr/>
        </p:nvSpPr>
        <p:spPr bwMode="auto">
          <a:xfrm>
            <a:off x="3634290" y="2334224"/>
            <a:ext cx="1665185" cy="765085"/>
          </a:xfrm>
          <a:prstGeom prst="roundRect">
            <a:avLst>
              <a:gd name="adj" fmla="val 7488"/>
            </a:avLst>
          </a:prstGeom>
          <a:solidFill>
            <a:schemeClr val="bg1"/>
          </a:solidFill>
          <a:ln w="12700">
            <a:solidFill>
              <a:srgbClr val="C00000"/>
            </a:solidFill>
            <a:prstDash val="sysDot"/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eaLnBrk="0" hangingPunct="0">
              <a:spcBef>
                <a:spcPct val="50000"/>
              </a:spcBef>
              <a:buClr>
                <a:schemeClr val="tx1"/>
              </a:buClr>
            </a:pPr>
            <a:r>
              <a:rPr lang="ko-KR" altLang="en-US" sz="1300" dirty="0" smtClean="0">
                <a:solidFill>
                  <a:srgbClr val="C00000"/>
                </a:solidFill>
                <a:latin typeface="Optima" pitchFamily="2" charset="2"/>
              </a:rPr>
              <a:t>서식 </a:t>
            </a:r>
            <a:r>
              <a:rPr lang="en-US" altLang="ko-KR" sz="1300" dirty="0" smtClean="0">
                <a:solidFill>
                  <a:srgbClr val="C00000"/>
                </a:solidFill>
                <a:latin typeface="Optima" pitchFamily="2" charset="2"/>
                <a:sym typeface="Wingdings" panose="05000000000000000000" pitchFamily="2" charset="2"/>
              </a:rPr>
              <a:t> </a:t>
            </a:r>
            <a:r>
              <a:rPr lang="ko-KR" altLang="en-US" sz="1300" dirty="0" smtClean="0">
                <a:solidFill>
                  <a:srgbClr val="C00000"/>
                </a:solidFill>
                <a:latin typeface="Optima" pitchFamily="2" charset="2"/>
                <a:sym typeface="Wingdings" panose="05000000000000000000" pitchFamily="2" charset="2"/>
              </a:rPr>
              <a:t>자르기 </a:t>
            </a:r>
            <a:r>
              <a:rPr lang="en-US" altLang="ko-KR" sz="1300" dirty="0" smtClean="0">
                <a:solidFill>
                  <a:srgbClr val="C00000"/>
                </a:solidFill>
                <a:latin typeface="Optima" pitchFamily="2" charset="2"/>
                <a:sym typeface="Wingdings" panose="05000000000000000000" pitchFamily="2" charset="2"/>
              </a:rPr>
              <a:t> </a:t>
            </a:r>
            <a:r>
              <a:rPr lang="ko-KR" altLang="en-US" sz="1300" dirty="0" smtClean="0">
                <a:solidFill>
                  <a:srgbClr val="C00000"/>
                </a:solidFill>
                <a:latin typeface="Optima" pitchFamily="2" charset="2"/>
                <a:sym typeface="Wingdings" panose="05000000000000000000" pitchFamily="2" charset="2"/>
              </a:rPr>
              <a:t>도형에 맞게 자르기 선택</a:t>
            </a:r>
            <a:r>
              <a:rPr lang="en-US" altLang="ko-KR" sz="1300" dirty="0" smtClean="0">
                <a:solidFill>
                  <a:srgbClr val="C00000"/>
                </a:solidFill>
                <a:latin typeface="Optima" pitchFamily="2" charset="2"/>
                <a:sym typeface="Wingdings" panose="05000000000000000000" pitchFamily="2" charset="2"/>
              </a:rPr>
              <a:t>...</a:t>
            </a:r>
            <a:endParaRPr lang="ko-KR" altLang="en-US" sz="1300" dirty="0" smtClean="0">
              <a:solidFill>
                <a:srgbClr val="C00000"/>
              </a:solidFill>
              <a:latin typeface="Optima" pitchFamily="2" charset="2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9785" y="4689140"/>
            <a:ext cx="2548431" cy="1800200"/>
          </a:xfrm>
          <a:prstGeom prst="homePlat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cxnSp>
        <p:nvCxnSpPr>
          <p:cNvPr id="7" name="꺾인 연결선 6"/>
          <p:cNvCxnSpPr>
            <a:stCxn id="15" idx="3"/>
            <a:endCxn id="10" idx="1"/>
          </p:cNvCxnSpPr>
          <p:nvPr/>
        </p:nvCxnSpPr>
        <p:spPr bwMode="auto">
          <a:xfrm flipV="1">
            <a:off x="7217836" y="1727762"/>
            <a:ext cx="860376" cy="1926263"/>
          </a:xfrm>
          <a:prstGeom prst="bentConnector3">
            <a:avLst/>
          </a:prstGeom>
          <a:noFill/>
          <a:ln w="12700">
            <a:solidFill>
              <a:srgbClr val="666666"/>
            </a:solidFill>
            <a:round/>
            <a:headEnd/>
            <a:tailEnd type="arrow"/>
          </a:ln>
          <a:effectLst/>
        </p:spPr>
      </p:cxnSp>
      <p:cxnSp>
        <p:nvCxnSpPr>
          <p:cNvPr id="18" name="꺾인 연결선 17"/>
          <p:cNvCxnSpPr>
            <a:stCxn id="15" idx="3"/>
            <a:endCxn id="9" idx="2"/>
          </p:cNvCxnSpPr>
          <p:nvPr/>
        </p:nvCxnSpPr>
        <p:spPr bwMode="auto">
          <a:xfrm>
            <a:off x="7217836" y="3654025"/>
            <a:ext cx="871948" cy="0"/>
          </a:xfrm>
          <a:prstGeom prst="straightConnector1">
            <a:avLst/>
          </a:prstGeom>
          <a:noFill/>
          <a:ln w="12700">
            <a:solidFill>
              <a:srgbClr val="666666"/>
            </a:solidFill>
            <a:round/>
            <a:headEnd/>
            <a:tailEnd type="arrow"/>
          </a:ln>
          <a:effectLst/>
        </p:spPr>
      </p:cxnSp>
      <p:cxnSp>
        <p:nvCxnSpPr>
          <p:cNvPr id="21" name="꺾인 연결선 20"/>
          <p:cNvCxnSpPr>
            <a:stCxn id="15" idx="3"/>
            <a:endCxn id="14" idx="1"/>
          </p:cNvCxnSpPr>
          <p:nvPr/>
        </p:nvCxnSpPr>
        <p:spPr bwMode="auto">
          <a:xfrm>
            <a:off x="7217836" y="3654025"/>
            <a:ext cx="871949" cy="1935215"/>
          </a:xfrm>
          <a:prstGeom prst="bentConnector3">
            <a:avLst>
              <a:gd name="adj1" fmla="val 50000"/>
            </a:avLst>
          </a:prstGeom>
          <a:noFill/>
          <a:ln w="12700">
            <a:solidFill>
              <a:srgbClr val="666666"/>
            </a:solidFill>
            <a:round/>
            <a:headEnd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1594557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9.10 </a:t>
            </a:r>
            <a:r>
              <a:rPr lang="ko-KR" altLang="en-US" dirty="0" smtClean="0"/>
              <a:t>고화질 이미지</a:t>
            </a:r>
            <a:r>
              <a:rPr lang="en-US" altLang="ko-KR" dirty="0" smtClean="0"/>
              <a:t>(1/2)</a:t>
            </a:r>
            <a:r>
              <a:rPr lang="ko-KR" altLang="en-US" dirty="0" smtClean="0"/>
              <a:t>    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421891" name="Rectangle 3"/>
          <p:cNvSpPr>
            <a:spLocks noGrp="1" noChangeArrowheads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컴퓨터의 화면을 </a:t>
            </a:r>
            <a:r>
              <a:rPr lang="en-US" altLang="ko-KR" dirty="0" smtClean="0"/>
              <a:t>capture</a:t>
            </a:r>
            <a:r>
              <a:rPr lang="ko-KR" altLang="en-US" dirty="0" smtClean="0"/>
              <a:t>하여 자료를 만드는데 사용하는 경우가 많습니다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이 때의 문제는 낮은 해상도와 </a:t>
            </a:r>
            <a:r>
              <a:rPr lang="en-US" altLang="ko-KR" dirty="0" smtClean="0"/>
              <a:t>(</a:t>
            </a:r>
            <a:r>
              <a:rPr lang="ko-KR" altLang="en-US" dirty="0" smtClean="0"/>
              <a:t>마우스 커서가 눌려 있을 때나 대상 위에 있을 때만 동작하는</a:t>
            </a:r>
            <a:r>
              <a:rPr lang="en-US" altLang="ko-KR" dirty="0" smtClean="0"/>
              <a:t>)</a:t>
            </a:r>
            <a:r>
              <a:rPr lang="ko-KR" altLang="en-US" dirty="0"/>
              <a:t> </a:t>
            </a:r>
            <a:r>
              <a:rPr lang="ko-KR" altLang="en-US" dirty="0" err="1"/>
              <a:t>컨텍스트</a:t>
            </a:r>
            <a:r>
              <a:rPr lang="ko-KR" altLang="en-US" dirty="0"/>
              <a:t> </a:t>
            </a:r>
            <a:r>
              <a:rPr lang="ko-KR" altLang="en-US" dirty="0" smtClean="0"/>
              <a:t>메뉴 </a:t>
            </a:r>
            <a:r>
              <a:rPr lang="en-US" altLang="ko-KR" dirty="0" smtClean="0"/>
              <a:t>capture</a:t>
            </a:r>
            <a:r>
              <a:rPr lang="ko-KR" altLang="en-US" dirty="0" smtClean="0"/>
              <a:t>입니다</a:t>
            </a:r>
            <a:r>
              <a:rPr lang="en-US" altLang="ko-KR" dirty="0" smtClean="0"/>
              <a:t>. </a:t>
            </a:r>
          </a:p>
          <a:p>
            <a:r>
              <a:rPr lang="en-US" altLang="ko-KR" dirty="0" smtClean="0"/>
              <a:t>Capture </a:t>
            </a:r>
            <a:r>
              <a:rPr lang="ko-KR" altLang="en-US" dirty="0" smtClean="0"/>
              <a:t>도구를 선택할 때</a:t>
            </a:r>
            <a:r>
              <a:rPr lang="en-US" altLang="ko-KR" dirty="0" smtClean="0"/>
              <a:t>, </a:t>
            </a:r>
            <a:r>
              <a:rPr lang="ko-KR" altLang="en-US" dirty="0" smtClean="0"/>
              <a:t>압축률은 낮지만 고화질을 지원하는</a:t>
            </a:r>
            <a:r>
              <a:rPr lang="en-US" altLang="ko-KR" dirty="0" smtClean="0"/>
              <a:t> tiff </a:t>
            </a:r>
            <a:r>
              <a:rPr lang="ko-KR" altLang="en-US" dirty="0" smtClean="0"/>
              <a:t>포맷을 지원하는 도구를 선택합니다</a:t>
            </a:r>
            <a:r>
              <a:rPr lang="en-US" altLang="ko-KR" dirty="0" smtClean="0"/>
              <a:t>. </a:t>
            </a:r>
          </a:p>
          <a:p>
            <a:r>
              <a:rPr lang="en-US" altLang="ko-KR" dirty="0" smtClean="0"/>
              <a:t>Timed capture</a:t>
            </a:r>
            <a:r>
              <a:rPr lang="ko-KR" altLang="en-US" dirty="0" smtClean="0"/>
              <a:t>가 가능해서 지정된 시간에 화면을 </a:t>
            </a:r>
            <a:r>
              <a:rPr lang="en-US" altLang="ko-KR" dirty="0" smtClean="0"/>
              <a:t>capture</a:t>
            </a:r>
            <a:r>
              <a:rPr lang="ko-KR" altLang="en-US" dirty="0" smtClean="0"/>
              <a:t>할 수 있는 기능이 있는 것을 선택합니다</a:t>
            </a:r>
            <a:r>
              <a:rPr lang="en-US" altLang="ko-KR" dirty="0" smtClean="0"/>
              <a:t>. </a:t>
            </a:r>
            <a:endParaRPr lang="en-US" altLang="ko-KR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8972" y="2349500"/>
            <a:ext cx="5891055" cy="1780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모서리가 둥근 직사각형 6"/>
          <p:cNvSpPr/>
          <p:nvPr/>
        </p:nvSpPr>
        <p:spPr bwMode="auto">
          <a:xfrm>
            <a:off x="2572090" y="4437140"/>
            <a:ext cx="5904820" cy="720100"/>
          </a:xfrm>
          <a:prstGeom prst="roundRect">
            <a:avLst/>
          </a:prstGeom>
          <a:solidFill>
            <a:schemeClr val="bg1"/>
          </a:solidFill>
          <a:ln w="9525">
            <a:solidFill>
              <a:srgbClr val="C00000"/>
            </a:solidFill>
            <a:prstDash val="sysDot"/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247775" indent="-171450" eaLnBrk="0" latinLnBrk="0" hangingPunct="0">
              <a:spcBef>
                <a:spcPct val="50000"/>
              </a:spcBef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ko-KR" altLang="en-US" sz="1300" dirty="0" smtClean="0">
                <a:solidFill>
                  <a:srgbClr val="C00000"/>
                </a:solidFill>
                <a:latin typeface="Optima" pitchFamily="2" charset="2"/>
              </a:rPr>
              <a:t>애플 </a:t>
            </a:r>
            <a:r>
              <a:rPr lang="en-US" altLang="ko-KR" sz="1300" dirty="0" smtClean="0">
                <a:solidFill>
                  <a:srgbClr val="C00000"/>
                </a:solidFill>
                <a:latin typeface="Optima" pitchFamily="2" charset="2"/>
              </a:rPr>
              <a:t>Grab </a:t>
            </a:r>
            <a:r>
              <a:rPr lang="ko-KR" altLang="en-US" sz="1300" dirty="0" smtClean="0">
                <a:solidFill>
                  <a:srgbClr val="C00000"/>
                </a:solidFill>
                <a:latin typeface="Optima" pitchFamily="2" charset="2"/>
              </a:rPr>
              <a:t>애플리케이션 </a:t>
            </a:r>
            <a:r>
              <a:rPr lang="en-US" altLang="ko-KR" sz="1300" dirty="0" smtClean="0">
                <a:solidFill>
                  <a:srgbClr val="C00000"/>
                </a:solidFill>
                <a:latin typeface="Optima" pitchFamily="2" charset="2"/>
                <a:sym typeface="Wingdings" panose="05000000000000000000" pitchFamily="2" charset="2"/>
              </a:rPr>
              <a:t> Timed Screen </a:t>
            </a:r>
            <a:r>
              <a:rPr lang="ko-KR" altLang="en-US" sz="1300" dirty="0" smtClean="0">
                <a:solidFill>
                  <a:srgbClr val="C00000"/>
                </a:solidFill>
                <a:latin typeface="Optima" pitchFamily="2" charset="2"/>
                <a:sym typeface="Wingdings" panose="05000000000000000000" pitchFamily="2" charset="2"/>
              </a:rPr>
              <a:t>기능</a:t>
            </a:r>
            <a:endParaRPr lang="en-US" altLang="ko-KR" sz="1300" dirty="0" smtClean="0">
              <a:solidFill>
                <a:srgbClr val="C00000"/>
              </a:solidFill>
              <a:latin typeface="Optima" pitchFamily="2" charset="2"/>
              <a:sym typeface="Wingdings" panose="05000000000000000000" pitchFamily="2" charset="2"/>
            </a:endParaRPr>
          </a:p>
          <a:p>
            <a:pPr marL="1247775" indent="-171450" eaLnBrk="0" latinLnBrk="0" hangingPunct="0">
              <a:spcBef>
                <a:spcPct val="50000"/>
              </a:spcBef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ko-KR" altLang="en-US" sz="1300" dirty="0" smtClean="0">
                <a:solidFill>
                  <a:srgbClr val="C00000"/>
                </a:solidFill>
                <a:latin typeface="Optima" pitchFamily="2" charset="2"/>
                <a:sym typeface="Wingdings" panose="05000000000000000000" pitchFamily="2" charset="2"/>
              </a:rPr>
              <a:t>애플 </a:t>
            </a:r>
            <a:r>
              <a:rPr lang="en-US" altLang="ko-KR" sz="1300" dirty="0" smtClean="0">
                <a:solidFill>
                  <a:srgbClr val="C00000"/>
                </a:solidFill>
                <a:latin typeface="Optima" pitchFamily="2" charset="2"/>
                <a:sym typeface="Wingdings" panose="05000000000000000000" pitchFamily="2" charset="2"/>
              </a:rPr>
              <a:t>Grab </a:t>
            </a:r>
            <a:r>
              <a:rPr lang="ko-KR" altLang="en-US" sz="1300" dirty="0" smtClean="0">
                <a:solidFill>
                  <a:srgbClr val="C00000"/>
                </a:solidFill>
                <a:latin typeface="Optima" pitchFamily="2" charset="2"/>
                <a:sym typeface="Wingdings" panose="05000000000000000000" pitchFamily="2" charset="2"/>
              </a:rPr>
              <a:t>애플리케이션 </a:t>
            </a:r>
            <a:r>
              <a:rPr lang="en-US" altLang="ko-KR" sz="1300" dirty="0" smtClean="0">
                <a:solidFill>
                  <a:srgbClr val="C00000"/>
                </a:solidFill>
                <a:latin typeface="Optima" pitchFamily="2" charset="2"/>
                <a:sym typeface="Wingdings" panose="05000000000000000000" pitchFamily="2" charset="2"/>
              </a:rPr>
              <a:t> </a:t>
            </a:r>
            <a:r>
              <a:rPr lang="ko-KR" altLang="en-US" sz="1300" dirty="0" smtClean="0">
                <a:solidFill>
                  <a:srgbClr val="C00000"/>
                </a:solidFill>
                <a:latin typeface="Optima" pitchFamily="2" charset="2"/>
                <a:sym typeface="Wingdings" panose="05000000000000000000" pitchFamily="2" charset="2"/>
              </a:rPr>
              <a:t>고화질 이미지 </a:t>
            </a:r>
            <a:r>
              <a:rPr lang="ko-KR" altLang="en-US" sz="1300" dirty="0" err="1" smtClean="0">
                <a:solidFill>
                  <a:srgbClr val="C00000"/>
                </a:solidFill>
                <a:latin typeface="Optima" pitchFamily="2" charset="2"/>
                <a:sym typeface="Wingdings" panose="05000000000000000000" pitchFamily="2" charset="2"/>
              </a:rPr>
              <a:t>캡쳐</a:t>
            </a:r>
            <a:r>
              <a:rPr lang="ko-KR" altLang="en-US" sz="1300" dirty="0" smtClean="0">
                <a:solidFill>
                  <a:srgbClr val="C00000"/>
                </a:solidFill>
                <a:latin typeface="Optima" pitchFamily="2" charset="2"/>
                <a:sym typeface="Wingdings" panose="05000000000000000000" pitchFamily="2" charset="2"/>
              </a:rPr>
              <a:t> </a:t>
            </a:r>
            <a:endParaRPr lang="ko-KR" altLang="en-US" sz="1300" dirty="0" smtClean="0">
              <a:solidFill>
                <a:srgbClr val="C00000"/>
              </a:solidFill>
              <a:latin typeface="Optima" pitchFamily="2" charset="2"/>
            </a:endParaRPr>
          </a:p>
        </p:txBody>
      </p:sp>
      <p:sp>
        <p:nvSpPr>
          <p:cNvPr id="2" name="모서리가 둥근 직사각형 1"/>
          <p:cNvSpPr/>
          <p:nvPr/>
        </p:nvSpPr>
        <p:spPr bwMode="auto">
          <a:xfrm>
            <a:off x="2572090" y="4437140"/>
            <a:ext cx="1008140" cy="28804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9525">
            <a:solidFill>
              <a:schemeClr val="tx1">
                <a:lumMod val="65000"/>
                <a:lumOff val="3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r>
              <a:rPr lang="ko-KR" altLang="en-US" sz="1000" b="0" err="1" smtClean="0">
                <a:latin typeface="Optima" pitchFamily="2" charset="2"/>
              </a:rPr>
              <a:t>캡쳐도구</a:t>
            </a:r>
            <a:r>
              <a:rPr lang="ko-KR" altLang="en-US" sz="1000" b="0" dirty="0" smtClean="0">
                <a:latin typeface="Optima" pitchFamily="2" charset="2"/>
              </a:rPr>
              <a:t> 예</a:t>
            </a:r>
          </a:p>
        </p:txBody>
      </p:sp>
    </p:spTree>
    <p:extLst>
      <p:ext uri="{BB962C8B-B14F-4D97-AF65-F5344CB8AC3E}">
        <p14:creationId xmlns:p14="http://schemas.microsoft.com/office/powerpoint/2010/main" val="1771560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9.10 </a:t>
            </a:r>
            <a:r>
              <a:rPr lang="ko-KR" altLang="en-US" dirty="0" smtClean="0"/>
              <a:t>고화질 이미지</a:t>
            </a:r>
            <a:r>
              <a:rPr lang="en-US" altLang="ko-KR" dirty="0" smtClean="0"/>
              <a:t>(2/2)</a:t>
            </a:r>
            <a:r>
              <a:rPr lang="ko-KR" altLang="en-US" dirty="0" smtClean="0"/>
              <a:t>    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421891" name="Rectangle 3"/>
          <p:cNvSpPr>
            <a:spLocks noGrp="1" noChangeArrowheads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컴퓨터의 화면을 </a:t>
            </a:r>
            <a:r>
              <a:rPr lang="en-US" altLang="ko-KR" dirty="0" smtClean="0"/>
              <a:t>capture</a:t>
            </a:r>
            <a:r>
              <a:rPr lang="ko-KR" altLang="en-US" dirty="0" smtClean="0"/>
              <a:t>하여 자료를 만드는데 사용하는 경우가 많습니다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이 때의 문제는 낮은 해상도와 </a:t>
            </a:r>
            <a:r>
              <a:rPr lang="en-US" altLang="ko-KR" dirty="0" smtClean="0"/>
              <a:t>(</a:t>
            </a:r>
            <a:r>
              <a:rPr lang="ko-KR" altLang="en-US" dirty="0" smtClean="0"/>
              <a:t>마우스 커서가 눌려 있을 때나 대상 위에 있을 때만 동작하는</a:t>
            </a:r>
            <a:r>
              <a:rPr lang="en-US" altLang="ko-KR" dirty="0" smtClean="0"/>
              <a:t>)</a:t>
            </a:r>
            <a:r>
              <a:rPr lang="ko-KR" altLang="en-US" dirty="0"/>
              <a:t> </a:t>
            </a:r>
            <a:r>
              <a:rPr lang="ko-KR" altLang="en-US" dirty="0" err="1"/>
              <a:t>컨텍스트</a:t>
            </a:r>
            <a:r>
              <a:rPr lang="ko-KR" altLang="en-US" dirty="0"/>
              <a:t> </a:t>
            </a:r>
            <a:r>
              <a:rPr lang="ko-KR" altLang="en-US" dirty="0" smtClean="0"/>
              <a:t>메뉴 </a:t>
            </a:r>
            <a:r>
              <a:rPr lang="en-US" altLang="ko-KR" dirty="0" smtClean="0"/>
              <a:t>capture</a:t>
            </a:r>
            <a:r>
              <a:rPr lang="ko-KR" altLang="en-US" dirty="0" smtClean="0"/>
              <a:t>입니다</a:t>
            </a:r>
            <a:r>
              <a:rPr lang="en-US" altLang="ko-KR" dirty="0" smtClean="0"/>
              <a:t>. </a:t>
            </a:r>
          </a:p>
          <a:p>
            <a:r>
              <a:rPr lang="en-US" altLang="ko-KR" dirty="0" smtClean="0"/>
              <a:t>Capture </a:t>
            </a:r>
            <a:r>
              <a:rPr lang="ko-KR" altLang="en-US" dirty="0" smtClean="0"/>
              <a:t>도구를 선택할 때</a:t>
            </a:r>
            <a:r>
              <a:rPr lang="en-US" altLang="ko-KR" dirty="0" smtClean="0"/>
              <a:t>, </a:t>
            </a:r>
            <a:r>
              <a:rPr lang="ko-KR" altLang="en-US" dirty="0" smtClean="0"/>
              <a:t>압축률은 낮지만 고화질을 지원하는</a:t>
            </a:r>
            <a:r>
              <a:rPr lang="en-US" altLang="ko-KR" dirty="0" smtClean="0"/>
              <a:t> tiff </a:t>
            </a:r>
            <a:r>
              <a:rPr lang="ko-KR" altLang="en-US" dirty="0" smtClean="0"/>
              <a:t>포맷을 지원하는 도구를 선택합니다</a:t>
            </a:r>
            <a:r>
              <a:rPr lang="en-US" altLang="ko-KR" dirty="0" smtClean="0"/>
              <a:t>. </a:t>
            </a:r>
          </a:p>
          <a:p>
            <a:r>
              <a:rPr lang="en-US" altLang="ko-KR" dirty="0" smtClean="0"/>
              <a:t>Timed capture</a:t>
            </a:r>
            <a:r>
              <a:rPr lang="ko-KR" altLang="en-US" dirty="0" smtClean="0"/>
              <a:t>가 가능해서 지정된 시간에 화면을 </a:t>
            </a:r>
            <a:r>
              <a:rPr lang="en-US" altLang="ko-KR" dirty="0" smtClean="0"/>
              <a:t>capture</a:t>
            </a:r>
            <a:r>
              <a:rPr lang="ko-KR" altLang="en-US" dirty="0" smtClean="0"/>
              <a:t>할 수 있는 기능이 있는 것을 선택합니다</a:t>
            </a:r>
            <a:r>
              <a:rPr lang="en-US" altLang="ko-KR" dirty="0" smtClean="0"/>
              <a:t>. </a:t>
            </a: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3555" y="2349500"/>
            <a:ext cx="4467575" cy="3855352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870" y="2348850"/>
            <a:ext cx="4464620" cy="3852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모서리가 둥근 직사각형 10"/>
          <p:cNvSpPr/>
          <p:nvPr/>
        </p:nvSpPr>
        <p:spPr bwMode="auto">
          <a:xfrm>
            <a:off x="3580230" y="5229250"/>
            <a:ext cx="1665185" cy="549055"/>
          </a:xfrm>
          <a:prstGeom prst="roundRect">
            <a:avLst>
              <a:gd name="adj" fmla="val 7488"/>
            </a:avLst>
          </a:prstGeom>
          <a:solidFill>
            <a:schemeClr val="bg1"/>
          </a:solidFill>
          <a:ln w="12700">
            <a:solidFill>
              <a:srgbClr val="C00000"/>
            </a:solidFill>
            <a:prstDash val="sysDot"/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spcBef>
                <a:spcPct val="50000"/>
              </a:spcBef>
              <a:buClr>
                <a:schemeClr val="tx1"/>
              </a:buClr>
            </a:pPr>
            <a:r>
              <a:rPr lang="en-US" altLang="ko-KR" sz="1300" dirty="0" err="1" smtClean="0">
                <a:solidFill>
                  <a:srgbClr val="C00000"/>
                </a:solidFill>
                <a:latin typeface="Optima" pitchFamily="2" charset="2"/>
              </a:rPr>
              <a:t>PNG</a:t>
            </a:r>
            <a:r>
              <a:rPr lang="en-US" altLang="ko-KR" sz="1300" dirty="0" smtClean="0">
                <a:solidFill>
                  <a:srgbClr val="C00000"/>
                </a:solidFill>
                <a:latin typeface="Optima" pitchFamily="2" charset="2"/>
              </a:rPr>
              <a:t> </a:t>
            </a:r>
            <a:r>
              <a:rPr lang="ko-KR" altLang="en-US" sz="1300" dirty="0" smtClean="0">
                <a:solidFill>
                  <a:srgbClr val="C00000"/>
                </a:solidFill>
                <a:latin typeface="Optima" pitchFamily="2" charset="2"/>
              </a:rPr>
              <a:t>포맷 이미지</a:t>
            </a:r>
          </a:p>
        </p:txBody>
      </p:sp>
      <p:sp>
        <p:nvSpPr>
          <p:cNvPr id="12" name="모서리가 둥근 직사각형 11"/>
          <p:cNvSpPr/>
          <p:nvPr/>
        </p:nvSpPr>
        <p:spPr bwMode="auto">
          <a:xfrm>
            <a:off x="8179915" y="5229250"/>
            <a:ext cx="1665185" cy="549055"/>
          </a:xfrm>
          <a:prstGeom prst="roundRect">
            <a:avLst>
              <a:gd name="adj" fmla="val 7488"/>
            </a:avLst>
          </a:prstGeom>
          <a:solidFill>
            <a:schemeClr val="bg1"/>
          </a:solidFill>
          <a:ln w="12700">
            <a:solidFill>
              <a:srgbClr val="C00000"/>
            </a:solidFill>
            <a:prstDash val="sysDot"/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spcBef>
                <a:spcPct val="50000"/>
              </a:spcBef>
              <a:buClr>
                <a:schemeClr val="tx1"/>
              </a:buClr>
            </a:pPr>
            <a:r>
              <a:rPr lang="en-US" altLang="ko-KR" sz="1300" dirty="0" smtClean="0">
                <a:solidFill>
                  <a:srgbClr val="C00000"/>
                </a:solidFill>
                <a:latin typeface="Optima" pitchFamily="2" charset="2"/>
              </a:rPr>
              <a:t>TIFF </a:t>
            </a:r>
            <a:r>
              <a:rPr lang="ko-KR" altLang="en-US" sz="1300" dirty="0" smtClean="0">
                <a:solidFill>
                  <a:srgbClr val="C00000"/>
                </a:solidFill>
                <a:latin typeface="Optima" pitchFamily="2" charset="2"/>
              </a:rPr>
              <a:t>포맷 이미지</a:t>
            </a:r>
          </a:p>
        </p:txBody>
      </p:sp>
    </p:spTree>
    <p:extLst>
      <p:ext uri="{BB962C8B-B14F-4D97-AF65-F5344CB8AC3E}">
        <p14:creationId xmlns:p14="http://schemas.microsoft.com/office/powerpoint/2010/main" val="3341534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9.11 </a:t>
            </a:r>
            <a:r>
              <a:rPr lang="ko-KR" altLang="en-US" dirty="0" smtClean="0"/>
              <a:t>서식 복사    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421891" name="Rectangle 3"/>
          <p:cNvSpPr>
            <a:spLocks noGrp="1" noChangeArrowheads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서식 복사 메뉴를 클릭하면 현재 선택한 도형의 서식을 복사하며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대상을 클릭하면  서식이 복사됩니다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그런데</a:t>
            </a:r>
            <a:r>
              <a:rPr lang="en-US" altLang="ko-KR" dirty="0" smtClean="0"/>
              <a:t>, </a:t>
            </a:r>
            <a:r>
              <a:rPr lang="ko-KR" altLang="en-US" dirty="0" smtClean="0"/>
              <a:t>복사 대상이 여러 곳일 때</a:t>
            </a:r>
            <a:r>
              <a:rPr lang="en-US" altLang="ko-KR" dirty="0"/>
              <a:t> </a:t>
            </a:r>
            <a:r>
              <a:rPr lang="ko-KR" altLang="en-US" dirty="0" smtClean="0"/>
              <a:t>이 기능은 지속적인 반복을 해야 합니다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이럴 때</a:t>
            </a:r>
            <a:r>
              <a:rPr lang="en-US" altLang="ko-KR" dirty="0" smtClean="0"/>
              <a:t>, “</a:t>
            </a:r>
            <a:r>
              <a:rPr lang="ko-KR" altLang="en-US" dirty="0" smtClean="0"/>
              <a:t>서식 복사</a:t>
            </a:r>
            <a:r>
              <a:rPr lang="en-US" altLang="ko-KR" dirty="0" smtClean="0"/>
              <a:t>” </a:t>
            </a:r>
            <a:r>
              <a:rPr lang="ko-KR" altLang="en-US" dirty="0" smtClean="0"/>
              <a:t>메뉴를 더블 클릭하여 선택하면</a:t>
            </a:r>
            <a:r>
              <a:rPr lang="en-US" altLang="ko-KR" dirty="0" smtClean="0"/>
              <a:t>, </a:t>
            </a:r>
            <a:r>
              <a:rPr lang="ko-KR" altLang="en-US" dirty="0" smtClean="0"/>
              <a:t>여러 대상으로 서식 복사를 할 수 있습니다</a:t>
            </a:r>
            <a:r>
              <a:rPr lang="en-US" altLang="ko-KR" dirty="0" smtClean="0"/>
              <a:t>. </a:t>
            </a:r>
            <a:endParaRPr lang="en-US" altLang="ko-KR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0487" y="2349500"/>
            <a:ext cx="3248025" cy="2438400"/>
          </a:xfrm>
          <a:prstGeom prst="round2DiagRect">
            <a:avLst>
              <a:gd name="adj1" fmla="val 19314"/>
              <a:gd name="adj2" fmla="val 0"/>
            </a:avLst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3" name="모서리가 둥근 직사각형 12"/>
          <p:cNvSpPr/>
          <p:nvPr/>
        </p:nvSpPr>
        <p:spPr bwMode="auto">
          <a:xfrm>
            <a:off x="2788120" y="2996940"/>
            <a:ext cx="2412290" cy="360050"/>
          </a:xfrm>
          <a:prstGeom prst="roundRect">
            <a:avLst/>
          </a:prstGeom>
          <a:noFill/>
          <a:ln w="19050">
            <a:solidFill>
              <a:srgbClr val="C00000"/>
            </a:solidFill>
            <a:prstDash val="solid"/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eaLnBrk="0" latinLnBrk="0" hangingPunct="0">
              <a:spcBef>
                <a:spcPct val="50000"/>
              </a:spcBef>
              <a:buClr>
                <a:schemeClr val="tx1"/>
              </a:buClr>
            </a:pPr>
            <a:r>
              <a:rPr lang="ko-KR" altLang="en-US" sz="1300" dirty="0" smtClean="0">
                <a:solidFill>
                  <a:srgbClr val="C00000"/>
                </a:solidFill>
                <a:latin typeface="MD아롱체" panose="02020603020101020101" pitchFamily="18" charset="-127"/>
                <a:ea typeface="MD아롱체" panose="02020603020101020101" pitchFamily="18" charset="-127"/>
              </a:rPr>
              <a:t>더블 클릭 </a:t>
            </a:r>
            <a:r>
              <a:rPr lang="en-US" altLang="ko-KR" sz="1300" dirty="0" smtClean="0">
                <a:solidFill>
                  <a:srgbClr val="C00000"/>
                </a:solidFill>
                <a:latin typeface="MD아롱체" panose="02020603020101020101" pitchFamily="18" charset="-127"/>
                <a:ea typeface="MD아롱체" panose="02020603020101020101" pitchFamily="18" charset="-127"/>
              </a:rPr>
              <a:t>!!</a:t>
            </a:r>
            <a:endParaRPr lang="ko-KR" altLang="en-US" sz="1300" dirty="0" smtClean="0">
              <a:solidFill>
                <a:srgbClr val="C00000"/>
              </a:solidFill>
              <a:latin typeface="MD아롱체" panose="02020603020101020101" pitchFamily="18" charset="-127"/>
              <a:ea typeface="MD아롱체" panose="02020603020101020101" pitchFamily="18" charset="-127"/>
            </a:endParaRPr>
          </a:p>
        </p:txBody>
      </p:sp>
      <p:sp>
        <p:nvSpPr>
          <p:cNvPr id="14" name="모서리가 둥근 직사각형 13"/>
          <p:cNvSpPr/>
          <p:nvPr/>
        </p:nvSpPr>
        <p:spPr bwMode="auto">
          <a:xfrm>
            <a:off x="6244600" y="3789050"/>
            <a:ext cx="1737195" cy="936130"/>
          </a:xfrm>
          <a:prstGeom prst="roundRect">
            <a:avLst>
              <a:gd name="adj" fmla="val 7488"/>
            </a:avLst>
          </a:prstGeom>
          <a:solidFill>
            <a:schemeClr val="bg1"/>
          </a:solidFill>
          <a:ln w="12700">
            <a:solidFill>
              <a:srgbClr val="C00000"/>
            </a:solidFill>
            <a:prstDash val="sysDot"/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eaLnBrk="0" hangingPunct="0">
              <a:spcBef>
                <a:spcPct val="50000"/>
              </a:spcBef>
              <a:buClr>
                <a:schemeClr val="tx1"/>
              </a:buClr>
            </a:pPr>
            <a:r>
              <a:rPr lang="ko-KR" altLang="en-US" sz="1300" dirty="0" smtClean="0">
                <a:solidFill>
                  <a:srgbClr val="C00000"/>
                </a:solidFill>
                <a:latin typeface="Optima" pitchFamily="2" charset="2"/>
              </a:rPr>
              <a:t>원하는 만큼</a:t>
            </a:r>
            <a:r>
              <a:rPr lang="en-US" altLang="ko-KR" sz="1300" dirty="0" smtClean="0">
                <a:solidFill>
                  <a:srgbClr val="C00000"/>
                </a:solidFill>
                <a:latin typeface="Optima" pitchFamily="2" charset="2"/>
              </a:rPr>
              <a:t>, </a:t>
            </a:r>
            <a:r>
              <a:rPr lang="ko-KR" altLang="en-US" sz="1300" dirty="0" smtClean="0">
                <a:solidFill>
                  <a:srgbClr val="C00000"/>
                </a:solidFill>
                <a:latin typeface="Optima" pitchFamily="2" charset="2"/>
              </a:rPr>
              <a:t>같은 페이지 뿐만 아니라 다른 페이지로 이동하며 복사하셔도 됩니다</a:t>
            </a:r>
            <a:r>
              <a:rPr lang="en-US" altLang="ko-KR" sz="1300" dirty="0" smtClean="0">
                <a:solidFill>
                  <a:srgbClr val="C00000"/>
                </a:solidFill>
                <a:latin typeface="Optima" pitchFamily="2" charset="2"/>
              </a:rPr>
              <a:t>. </a:t>
            </a:r>
            <a:endParaRPr lang="ko-KR" altLang="en-US" sz="1300" dirty="0" smtClean="0">
              <a:solidFill>
                <a:srgbClr val="C00000"/>
              </a:solidFill>
              <a:latin typeface="Optima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742470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9.12 </a:t>
            </a:r>
            <a:r>
              <a:rPr lang="ko-KR" altLang="en-US" dirty="0" smtClean="0"/>
              <a:t>텍스트 상자 음영    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421891" name="Rectangle 3"/>
          <p:cNvSpPr>
            <a:spLocks noGrp="1" noChangeArrowheads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도형에 텍스트가 있을 경우</a:t>
            </a:r>
            <a:r>
              <a:rPr lang="en-US" altLang="ko-KR" dirty="0" smtClean="0"/>
              <a:t>, </a:t>
            </a:r>
            <a:r>
              <a:rPr lang="ko-KR" altLang="en-US" dirty="0" smtClean="0"/>
              <a:t>텍스트 상자의 주변에 그림자 처리를 하는 경우가 있습니다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아래 그림 참조</a:t>
            </a:r>
            <a:endParaRPr lang="en-US" altLang="ko-KR" dirty="0"/>
          </a:p>
          <a:p>
            <a:r>
              <a:rPr lang="ko-KR" altLang="en-US" dirty="0" smtClean="0"/>
              <a:t>이런 도형을 포함하고 있는 파일을 </a:t>
            </a:r>
            <a:r>
              <a:rPr lang="en-US" altLang="ko-KR" dirty="0" smtClean="0"/>
              <a:t>PDF</a:t>
            </a:r>
            <a:r>
              <a:rPr lang="ko-KR" altLang="en-US" dirty="0" smtClean="0"/>
              <a:t>로 저장할 경우</a:t>
            </a:r>
            <a:r>
              <a:rPr lang="en-US" altLang="ko-KR" dirty="0" smtClean="0"/>
              <a:t>, </a:t>
            </a:r>
            <a:r>
              <a:rPr lang="ko-KR" altLang="en-US" dirty="0" smtClean="0"/>
              <a:t>텍스트 상자는 이미지로 저장됩니다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>
                <a:solidFill>
                  <a:srgbClr val="C00000"/>
                </a:solidFill>
              </a:rPr>
              <a:t>이 경우 문제는</a:t>
            </a:r>
            <a:r>
              <a:rPr lang="en-US" altLang="ko-KR" dirty="0" smtClean="0">
                <a:solidFill>
                  <a:srgbClr val="C00000"/>
                </a:solidFill>
              </a:rPr>
              <a:t>, </a:t>
            </a:r>
            <a:r>
              <a:rPr lang="ko-KR" altLang="en-US" dirty="0" smtClean="0">
                <a:solidFill>
                  <a:srgbClr val="C00000"/>
                </a:solidFill>
              </a:rPr>
              <a:t>텍스트를 명확하게 보여 주기 위해 높은 해상도를 가진 이미지로 저장됩니다</a:t>
            </a:r>
            <a:r>
              <a:rPr lang="en-US" altLang="ko-KR" dirty="0" smtClean="0">
                <a:solidFill>
                  <a:srgbClr val="C00000"/>
                </a:solidFill>
              </a:rPr>
              <a:t>. </a:t>
            </a:r>
          </a:p>
          <a:p>
            <a:r>
              <a:rPr lang="ko-KR" altLang="en-US" dirty="0" smtClean="0"/>
              <a:t>이런 도형이 많을 경우</a:t>
            </a:r>
            <a:r>
              <a:rPr lang="en-US" altLang="ko-KR" dirty="0" smtClean="0"/>
              <a:t>, PDF </a:t>
            </a:r>
            <a:r>
              <a:rPr lang="ko-KR" altLang="en-US" dirty="0" smtClean="0"/>
              <a:t>파일 크기가 커집니다</a:t>
            </a:r>
            <a:r>
              <a:rPr lang="en-US" altLang="ko-KR" dirty="0" smtClean="0"/>
              <a:t>. </a:t>
            </a:r>
            <a:r>
              <a:rPr lang="en-US" altLang="ko-KR" dirty="0" err="1" smtClean="0"/>
              <a:t>5MB</a:t>
            </a:r>
            <a:r>
              <a:rPr lang="en-US" altLang="ko-KR" dirty="0" smtClean="0"/>
              <a:t> </a:t>
            </a:r>
            <a:r>
              <a:rPr lang="ko-KR" altLang="en-US" dirty="0" smtClean="0"/>
              <a:t>크기의 </a:t>
            </a:r>
            <a:r>
              <a:rPr lang="en-US" altLang="ko-KR" dirty="0" err="1" smtClean="0"/>
              <a:t>PPT</a:t>
            </a:r>
            <a:r>
              <a:rPr lang="en-US" altLang="ko-KR" dirty="0" smtClean="0"/>
              <a:t> </a:t>
            </a:r>
            <a:r>
              <a:rPr lang="ko-KR" altLang="en-US" dirty="0" smtClean="0"/>
              <a:t>파일이 </a:t>
            </a:r>
            <a:r>
              <a:rPr lang="en-US" altLang="ko-KR" dirty="0" err="1" smtClean="0"/>
              <a:t>18MB</a:t>
            </a:r>
            <a:r>
              <a:rPr lang="en-US" altLang="ko-KR" dirty="0" smtClean="0"/>
              <a:t> </a:t>
            </a:r>
            <a:r>
              <a:rPr lang="ko-KR" altLang="en-US" dirty="0" smtClean="0"/>
              <a:t>크기의 </a:t>
            </a:r>
            <a:r>
              <a:rPr lang="en-US" altLang="ko-KR" dirty="0" smtClean="0"/>
              <a:t>PDF</a:t>
            </a:r>
            <a:r>
              <a:rPr lang="ko-KR" altLang="en-US" dirty="0"/>
              <a:t> </a:t>
            </a:r>
            <a:r>
              <a:rPr lang="ko-KR" altLang="en-US" dirty="0" smtClean="0"/>
              <a:t>파일이 </a:t>
            </a:r>
            <a:r>
              <a:rPr lang="ko-KR" altLang="en-US" dirty="0" err="1" smtClean="0"/>
              <a:t>되기도합니다</a:t>
            </a:r>
            <a:r>
              <a:rPr lang="en-US" altLang="ko-KR" dirty="0" smtClean="0"/>
              <a:t>.  </a:t>
            </a:r>
            <a:endParaRPr lang="en-US" altLang="ko-KR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2349500"/>
            <a:ext cx="6934200" cy="4038600"/>
          </a:xfrm>
          <a:prstGeom prst="rect">
            <a:avLst/>
          </a:prstGeom>
        </p:spPr>
      </p:pic>
      <p:sp>
        <p:nvSpPr>
          <p:cNvPr id="4" name="왼쪽 화살표 3"/>
          <p:cNvSpPr/>
          <p:nvPr/>
        </p:nvSpPr>
        <p:spPr bwMode="auto">
          <a:xfrm>
            <a:off x="8980980" y="5373270"/>
            <a:ext cx="1440200" cy="936130"/>
          </a:xfrm>
          <a:prstGeom prst="leftArrow">
            <a:avLst>
              <a:gd name="adj1" fmla="val 65387"/>
              <a:gd name="adj2" fmla="val 22737"/>
            </a:avLst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r>
              <a:rPr lang="ko-KR" altLang="en-US" sz="1400" dirty="0" smtClean="0">
                <a:solidFill>
                  <a:srgbClr val="C00000"/>
                </a:solidFill>
                <a:latin typeface="Optima" pitchFamily="2" charset="2"/>
              </a:rPr>
              <a:t>음영 처리 주의 </a:t>
            </a:r>
            <a:r>
              <a:rPr lang="en-US" altLang="ko-KR" sz="1400" dirty="0" smtClean="0">
                <a:solidFill>
                  <a:srgbClr val="C00000"/>
                </a:solidFill>
                <a:latin typeface="Optima" pitchFamily="2" charset="2"/>
              </a:rPr>
              <a:t>!!</a:t>
            </a:r>
            <a:endParaRPr lang="ko-KR" altLang="en-US" sz="1400" dirty="0" smtClean="0">
              <a:solidFill>
                <a:srgbClr val="C00000"/>
              </a:solidFill>
              <a:latin typeface="Optima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612466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9.13 </a:t>
            </a:r>
            <a:r>
              <a:rPr lang="ko-KR" altLang="en-US" dirty="0" smtClean="0"/>
              <a:t>도형을 텍스트 크기에 맞춤     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421891" name="Rectangle 3"/>
          <p:cNvSpPr>
            <a:spLocks noGrp="1" noChangeArrowheads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텍스트를 포함하고 있는 도형의 경우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주변의 도형과 크기를 맞추어야 하는 경우가 많습니다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그런데 도형의 크기가 조절되지 않는 경우가 있습니다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그 결과 주변과 크기가 맞지 않습니다</a:t>
            </a:r>
            <a:r>
              <a:rPr lang="en-US" altLang="ko-KR" dirty="0" smtClean="0"/>
              <a:t>. </a:t>
            </a:r>
          </a:p>
          <a:p>
            <a:r>
              <a:rPr lang="en-US" altLang="ko-KR" dirty="0" smtClean="0">
                <a:solidFill>
                  <a:srgbClr val="C00000"/>
                </a:solidFill>
              </a:rPr>
              <a:t>“</a:t>
            </a:r>
            <a:r>
              <a:rPr lang="ko-KR" altLang="en-US" dirty="0" smtClean="0">
                <a:solidFill>
                  <a:srgbClr val="C00000"/>
                </a:solidFill>
              </a:rPr>
              <a:t>도형을 텍스트 크기에 맞춤</a:t>
            </a:r>
            <a:r>
              <a:rPr lang="en-US" altLang="ko-KR" dirty="0" smtClean="0">
                <a:solidFill>
                  <a:srgbClr val="C00000"/>
                </a:solidFill>
              </a:rPr>
              <a:t>”</a:t>
            </a:r>
            <a:r>
              <a:rPr lang="ko-KR" altLang="en-US" dirty="0" smtClean="0"/>
              <a:t>을 체크 했기 때문입니다</a:t>
            </a:r>
            <a:r>
              <a:rPr lang="en-US" altLang="ko-KR" dirty="0" smtClean="0"/>
              <a:t>. </a:t>
            </a:r>
          </a:p>
          <a:p>
            <a:r>
              <a:rPr lang="en-US" altLang="ko-KR" dirty="0" smtClean="0"/>
              <a:t>“</a:t>
            </a:r>
            <a:r>
              <a:rPr lang="ko-KR" altLang="en-US" dirty="0" smtClean="0"/>
              <a:t>자동 맞춤 안 함</a:t>
            </a:r>
            <a:r>
              <a:rPr lang="en-US" altLang="ko-KR" dirty="0" smtClean="0"/>
              <a:t>”</a:t>
            </a:r>
            <a:r>
              <a:rPr lang="ko-KR" altLang="en-US" dirty="0" smtClean="0"/>
              <a:t>으로 선택하여야 자유롭게 도형의 크기를 조절 할 수 있습니다</a:t>
            </a:r>
            <a:r>
              <a:rPr lang="en-US" altLang="ko-KR" dirty="0" smtClean="0"/>
              <a:t>. </a:t>
            </a:r>
            <a:endParaRPr lang="en-US" altLang="ko-KR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2165" y="2349500"/>
            <a:ext cx="4824670" cy="4163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모서리가 둥근 직사각형 7"/>
          <p:cNvSpPr/>
          <p:nvPr/>
        </p:nvSpPr>
        <p:spPr bwMode="auto">
          <a:xfrm>
            <a:off x="4804400" y="4077090"/>
            <a:ext cx="4392610" cy="216030"/>
          </a:xfrm>
          <a:prstGeom prst="roundRect">
            <a:avLst/>
          </a:prstGeom>
          <a:noFill/>
          <a:ln w="19050">
            <a:solidFill>
              <a:srgbClr val="C00000"/>
            </a:solidFill>
            <a:prstDash val="solid"/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 eaLnBrk="0" latinLnBrk="0" hangingPunct="0">
              <a:spcBef>
                <a:spcPct val="50000"/>
              </a:spcBef>
              <a:buClr>
                <a:schemeClr val="tx1"/>
              </a:buClr>
            </a:pPr>
            <a:r>
              <a:rPr lang="ko-KR" altLang="en-US" sz="1300" dirty="0" smtClean="0">
                <a:solidFill>
                  <a:srgbClr val="C00000"/>
                </a:solidFill>
                <a:latin typeface="MD아롱체" panose="02020603020101020101" pitchFamily="18" charset="-127"/>
                <a:ea typeface="MD아롱체" panose="02020603020101020101" pitchFamily="18" charset="-127"/>
              </a:rPr>
              <a:t>이렇게 하지 않는다 </a:t>
            </a:r>
            <a:r>
              <a:rPr lang="en-US" altLang="ko-KR" sz="1300" dirty="0" smtClean="0">
                <a:solidFill>
                  <a:srgbClr val="C00000"/>
                </a:solidFill>
                <a:latin typeface="MD아롱체" panose="02020603020101020101" pitchFamily="18" charset="-127"/>
                <a:ea typeface="MD아롱체" panose="02020603020101020101" pitchFamily="18" charset="-127"/>
              </a:rPr>
              <a:t>!!</a:t>
            </a:r>
            <a:endParaRPr lang="ko-KR" altLang="en-US" sz="1300" dirty="0" smtClean="0">
              <a:solidFill>
                <a:srgbClr val="C00000"/>
              </a:solidFill>
              <a:latin typeface="MD아롱체" panose="02020603020101020101" pitchFamily="18" charset="-127"/>
              <a:ea typeface="MD아롱체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91889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9.14 </a:t>
            </a:r>
            <a:r>
              <a:rPr lang="ko-KR" altLang="en-US" dirty="0" smtClean="0"/>
              <a:t>요약     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421891" name="Rectangle 3"/>
          <p:cNvSpPr>
            <a:spLocks noGrp="1" noChangeArrowheads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열 가지 유용한 </a:t>
            </a:r>
            <a:r>
              <a:rPr lang="en-US" altLang="ko-KR" dirty="0" smtClean="0"/>
              <a:t>Tip</a:t>
            </a:r>
            <a:r>
              <a:rPr lang="ko-KR" altLang="en-US" dirty="0" smtClean="0"/>
              <a:t>을 서술했습니다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어떤 것은 잘 드러나지 않는 메뉴이고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어떤 것은 경험의 산물입니다</a:t>
            </a:r>
            <a:r>
              <a:rPr lang="en-US" altLang="ko-KR" dirty="0" smtClean="0"/>
              <a:t>. </a:t>
            </a:r>
          </a:p>
          <a:p>
            <a:r>
              <a:rPr lang="en-US" altLang="ko-KR" dirty="0" smtClean="0"/>
              <a:t>Tip</a:t>
            </a:r>
            <a:r>
              <a:rPr lang="ko-KR" altLang="en-US" dirty="0" smtClean="0"/>
              <a:t>이란 알고 있을 때</a:t>
            </a:r>
            <a:r>
              <a:rPr lang="en-US" altLang="ko-KR" dirty="0" smtClean="0"/>
              <a:t>, </a:t>
            </a:r>
            <a:r>
              <a:rPr lang="ko-KR" altLang="en-US" dirty="0" smtClean="0"/>
              <a:t>많은 시간과 노력을 절약해 주는 경우도 있습니다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특히</a:t>
            </a:r>
            <a:r>
              <a:rPr lang="en-US" altLang="ko-KR" dirty="0" smtClean="0"/>
              <a:t>, </a:t>
            </a:r>
            <a:r>
              <a:rPr lang="ko-KR" altLang="en-US" dirty="0" smtClean="0"/>
              <a:t>페이지 복사 후 레이아웃 조정 같은 기능은 모르고 있을 경우</a:t>
            </a:r>
            <a:r>
              <a:rPr lang="en-US" altLang="ko-KR" dirty="0" smtClean="0"/>
              <a:t>, </a:t>
            </a:r>
            <a:r>
              <a:rPr lang="ko-KR" altLang="en-US" dirty="0" smtClean="0"/>
              <a:t>파일 간 페이지 복사가 무한 반복 수작업이 됩니다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프리젠테이션 도구의 버전에 따라  메뉴의 위치나 기능이 서로 다른 경우가 있으므로 주의합니다</a:t>
            </a:r>
            <a:r>
              <a:rPr lang="en-US" altLang="ko-KR" dirty="0" smtClean="0"/>
              <a:t>. </a:t>
            </a:r>
            <a:endParaRPr lang="en-US" altLang="ko-KR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8542" y="2348852"/>
            <a:ext cx="6202388" cy="2452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12755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lvl="0" indent="0" latinLnBrk="0">
              <a:spcBef>
                <a:spcPts val="0"/>
              </a:spcBef>
              <a:buNone/>
            </a:pPr>
            <a:r>
              <a:rPr lang="en-US" altLang="ko-KR" dirty="0" smtClean="0">
                <a:solidFill>
                  <a:srgbClr val="000000">
                    <a:lumMod val="65000"/>
                    <a:lumOff val="35000"/>
                  </a:srgbClr>
                </a:solidFill>
              </a:rPr>
              <a:t>10.1  </a:t>
            </a:r>
            <a:r>
              <a:rPr lang="ko-KR" altLang="en-US" dirty="0" smtClean="0">
                <a:solidFill>
                  <a:srgbClr val="000000">
                    <a:lumMod val="65000"/>
                    <a:lumOff val="35000"/>
                  </a:srgbClr>
                </a:solidFill>
              </a:rPr>
              <a:t>슬라이드 마스터</a:t>
            </a:r>
            <a:endParaRPr lang="en-US" altLang="ko-KR" dirty="0" smtClean="0">
              <a:solidFill>
                <a:srgbClr val="000000">
                  <a:lumMod val="65000"/>
                  <a:lumOff val="35000"/>
                </a:srgbClr>
              </a:solidFill>
            </a:endParaRPr>
          </a:p>
          <a:p>
            <a:pPr marL="0" lvl="0" indent="0" latinLnBrk="0">
              <a:spcBef>
                <a:spcPts val="0"/>
              </a:spcBef>
              <a:buNone/>
            </a:pPr>
            <a:r>
              <a:rPr lang="en-US" altLang="ko-KR" dirty="0" smtClean="0">
                <a:solidFill>
                  <a:srgbClr val="000000">
                    <a:lumMod val="65000"/>
                    <a:lumOff val="35000"/>
                  </a:srgbClr>
                </a:solidFill>
              </a:rPr>
              <a:t>10.2  </a:t>
            </a:r>
            <a:r>
              <a:rPr lang="ko-KR" altLang="en-US" dirty="0" smtClean="0">
                <a:solidFill>
                  <a:srgbClr val="000000">
                    <a:lumMod val="65000"/>
                    <a:lumOff val="35000"/>
                  </a:srgbClr>
                </a:solidFill>
              </a:rPr>
              <a:t>레이아웃</a:t>
            </a:r>
            <a:endParaRPr lang="en-US" altLang="ko-KR" dirty="0" smtClean="0">
              <a:solidFill>
                <a:srgbClr val="000000">
                  <a:lumMod val="65000"/>
                  <a:lumOff val="35000"/>
                </a:srgbClr>
              </a:solidFill>
            </a:endParaRPr>
          </a:p>
          <a:p>
            <a:pPr marL="0" lvl="0" indent="0" latinLnBrk="0">
              <a:spcBef>
                <a:spcPts val="0"/>
              </a:spcBef>
              <a:buNone/>
            </a:pPr>
            <a:r>
              <a:rPr lang="en-US" altLang="ko-KR" dirty="0" smtClean="0">
                <a:solidFill>
                  <a:srgbClr val="000000">
                    <a:lumMod val="65000"/>
                    <a:lumOff val="35000"/>
                  </a:srgbClr>
                </a:solidFill>
              </a:rPr>
              <a:t>10.3  </a:t>
            </a:r>
            <a:r>
              <a:rPr lang="ko-KR" altLang="en-US" dirty="0" smtClean="0">
                <a:solidFill>
                  <a:srgbClr val="000000">
                    <a:lumMod val="65000"/>
                    <a:lumOff val="35000"/>
                  </a:srgbClr>
                </a:solidFill>
              </a:rPr>
              <a:t>목차 레이아웃</a:t>
            </a:r>
            <a:endParaRPr lang="en-US" altLang="ko-KR" dirty="0">
              <a:solidFill>
                <a:srgbClr val="000000">
                  <a:lumMod val="65000"/>
                  <a:lumOff val="35000"/>
                </a:srgbClr>
              </a:solidFill>
            </a:endParaRPr>
          </a:p>
          <a:p>
            <a:pPr marL="0" lvl="0" indent="0" latinLnBrk="0">
              <a:spcBef>
                <a:spcPts val="0"/>
              </a:spcBef>
              <a:buNone/>
            </a:pPr>
            <a:r>
              <a:rPr lang="en-US" altLang="ko-KR" dirty="0" smtClean="0">
                <a:solidFill>
                  <a:srgbClr val="000000">
                    <a:lumMod val="65000"/>
                    <a:lumOff val="35000"/>
                  </a:srgbClr>
                </a:solidFill>
              </a:rPr>
              <a:t>10.4  </a:t>
            </a:r>
            <a:r>
              <a:rPr lang="ko-KR" altLang="en-US" dirty="0" smtClean="0">
                <a:solidFill>
                  <a:srgbClr val="000000">
                    <a:lumMod val="65000"/>
                    <a:lumOff val="35000"/>
                  </a:srgbClr>
                </a:solidFill>
              </a:rPr>
              <a:t>요약 </a:t>
            </a:r>
            <a:endParaRPr lang="en-US" altLang="ko-KR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10. </a:t>
            </a:r>
            <a:r>
              <a:rPr lang="ko-KR" altLang="en-US" dirty="0"/>
              <a:t>템플릿 </a:t>
            </a:r>
          </a:p>
        </p:txBody>
      </p:sp>
    </p:spTree>
    <p:extLst>
      <p:ext uri="{BB962C8B-B14F-4D97-AF65-F5344CB8AC3E}">
        <p14:creationId xmlns:p14="http://schemas.microsoft.com/office/powerpoint/2010/main" val="3814440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UBTITLE" val="2"/>
  <p:tag name="ROADMAP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TYLE" val="AcnStpConnector"/>
  <p:tag name="DATE" val="2008-04-28 오후 3:22:42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TYLE" val="AcnStamp"/>
  <p:tag name="DATE" val="2008-04-28 오후 3:22:42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TYLE" val="AcnStpConnector"/>
  <p:tag name="DATE" val="2008-04-28 오후 3:22:42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TYLE" val="AcnStpConnector"/>
  <p:tag name="DATE" val="2008-04-28 오후 3:22:4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TYLE" val="AcnStamp"/>
  <p:tag name="DATE" val="2008-04-28 오후 3:22:4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TYLE" val="AcnStpConnector"/>
  <p:tag name="DATE" val="2008-04-28 오후 3:22:4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TYLE" val="AcnStpConnector"/>
  <p:tag name="DATE" val="2008-04-28 오후 3:22:4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TYLE" val="AcnStamp"/>
  <p:tag name="DATE" val="2008-04-28 오후 3:22:4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TYLE" val="AcnStpConnector"/>
  <p:tag name="DATE" val="2008-04-28 오후 3:22:4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TYLE" val="AcnStpConnector"/>
  <p:tag name="DATE" val="2008-04-28 오후 3:22:4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TYLE" val="AcnStamp"/>
  <p:tag name="DATE" val="2008-04-28 오후 3:22:4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TYLE" val="AcnStpConnector"/>
  <p:tag name="DATE" val="2008-04-28 오후 3:22:42"/>
</p:tagLst>
</file>

<file path=ppt/theme/theme1.xml><?xml version="1.0" encoding="utf-8"?>
<a:theme xmlns:a="http://schemas.openxmlformats.org/drawingml/2006/main" name="Nextree Basic A4">
  <a:themeElements>
    <a:clrScheme name="">
      <a:dk1>
        <a:srgbClr val="000000"/>
      </a:dk1>
      <a:lt1>
        <a:srgbClr val="FFFFFF"/>
      </a:lt1>
      <a:dk2>
        <a:srgbClr val="FFFFFF"/>
      </a:dk2>
      <a:lt2>
        <a:srgbClr val="FFFFFF"/>
      </a:lt2>
      <a:accent1>
        <a:srgbClr val="83C2E5"/>
      </a:accent1>
      <a:accent2>
        <a:srgbClr val="D6EBF6"/>
      </a:accent2>
      <a:accent3>
        <a:srgbClr val="FFFFFF"/>
      </a:accent3>
      <a:accent4>
        <a:srgbClr val="000000"/>
      </a:accent4>
      <a:accent5>
        <a:srgbClr val="C1DDF0"/>
      </a:accent5>
      <a:accent6>
        <a:srgbClr val="C2D5DF"/>
      </a:accent6>
      <a:hlink>
        <a:srgbClr val="288FC8"/>
      </a:hlink>
      <a:folHlink>
        <a:srgbClr val="006699"/>
      </a:folHlink>
    </a:clrScheme>
    <a:fontScheme name="1_QPT Handout Basic A4">
      <a:majorFont>
        <a:latin typeface="Optima"/>
        <a:ea typeface="가는각진제목체"/>
        <a:cs typeface=""/>
      </a:majorFont>
      <a:minorFont>
        <a:latin typeface="Optima"/>
        <a:ea typeface="가는각진제목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12700" cap="flat" cmpd="sng" algn="ctr">
          <a:solidFill>
            <a:schemeClr val="tx1">
              <a:lumMod val="75000"/>
              <a:lumOff val="25000"/>
            </a:schemeClr>
          </a:solidFill>
          <a:prstDash val="solid"/>
        </a:ln>
        <a:effectLst/>
      </a:spPr>
      <a:bodyPr lIns="36000" rIns="36000" rtlCol="0" anchor="ctr"/>
      <a:lstStyle>
        <a:defPPr marL="0" marR="0" indent="0" algn="ctr" defTabSz="91440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b="0" i="0" u="none" strike="noStrike" kern="0" cap="none" spc="0" normalizeH="0" baseline="0" noProof="0" dirty="0" err="1" smtClean="0">
            <a:ln>
              <a:noFill/>
            </a:ln>
            <a:solidFill>
              <a:prstClr val="black">
                <a:lumMod val="75000"/>
                <a:lumOff val="25000"/>
              </a:prstClr>
            </a:solidFill>
            <a:effectLst/>
            <a:uLnTx/>
            <a:uFillTx/>
            <a:latin typeface="맑은 고딕"/>
            <a:ea typeface="맑은 고딕"/>
            <a:cs typeface="+mn-cs"/>
          </a:defRPr>
        </a:defPPr>
      </a:lstStyle>
    </a:spDef>
    <a:lnDef>
      <a:spPr bwMode="auto">
        <a:noFill/>
        <a:ln w="12700">
          <a:solidFill>
            <a:srgbClr val="666666"/>
          </a:solidFill>
          <a:round/>
          <a:headEnd/>
          <a:tailEnd type="arrow" w="med" len="med"/>
        </a:ln>
        <a:effectLst/>
      </a:spPr>
      <a:bodyPr/>
      <a:lstStyle/>
    </a:lnDef>
    <a:txDef>
      <a:spPr bwMode="auto">
        <a:noFill/>
        <a:ln w="12700">
          <a:noFill/>
          <a:miter lim="800000"/>
          <a:headEnd/>
          <a:tailEnd/>
        </a:ln>
        <a:effectLst/>
      </a:spPr>
      <a:bodyPr wrap="square" lIns="36000" rIns="36000" rtlCol="0">
        <a:spAutoFit/>
      </a:bodyPr>
      <a:lstStyle>
        <a:defPPr algn="l" defTabSz="708025" eaLnBrk="0" latinLnBrk="0" hangingPunct="0">
          <a:spcBef>
            <a:spcPts val="0"/>
          </a:spcBef>
          <a:buClr>
            <a:schemeClr val="folHlink"/>
          </a:buClr>
          <a:defRPr sz="1000" b="0" smtClean="0">
            <a:latin typeface="+mj-lt"/>
            <a:ea typeface="+mj-ea"/>
          </a:defRPr>
        </a:defPPr>
      </a:lstStyle>
    </a:txDef>
  </a:objectDefaults>
  <a:extraClrSchemeLst>
    <a:extraClrScheme>
      <a:clrScheme name="1_QPT Handout Basic A4 1">
        <a:dk1>
          <a:srgbClr val="000000"/>
        </a:dk1>
        <a:lt1>
          <a:srgbClr val="FFFFFF"/>
        </a:lt1>
        <a:dk2>
          <a:srgbClr val="000000"/>
        </a:dk2>
        <a:lt2>
          <a:srgbClr val="FFFFFF"/>
        </a:lt2>
        <a:accent1>
          <a:srgbClr val="969696"/>
        </a:accent1>
        <a:accent2>
          <a:srgbClr val="EAEAEA"/>
        </a:accent2>
        <a:accent3>
          <a:srgbClr val="FFFFFF"/>
        </a:accent3>
        <a:accent4>
          <a:srgbClr val="000000"/>
        </a:accent4>
        <a:accent5>
          <a:srgbClr val="C9C9C9"/>
        </a:accent5>
        <a:accent6>
          <a:srgbClr val="D4D4D4"/>
        </a:accent6>
        <a:hlink>
          <a:srgbClr val="5F5F5F"/>
        </a:hlink>
        <a:folHlink>
          <a:srgbClr val="CBCBCB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QPT Handout Basic A4 2">
        <a:dk1>
          <a:srgbClr val="000000"/>
        </a:dk1>
        <a:lt1>
          <a:srgbClr val="FFFFFF"/>
        </a:lt1>
        <a:dk2>
          <a:srgbClr val="FFFFFF"/>
        </a:dk2>
        <a:lt2>
          <a:srgbClr val="FFFFFF"/>
        </a:lt2>
        <a:accent1>
          <a:srgbClr val="00CC66"/>
        </a:accent1>
        <a:accent2>
          <a:srgbClr val="33CCCC"/>
        </a:accent2>
        <a:accent3>
          <a:srgbClr val="FFFFFF"/>
        </a:accent3>
        <a:accent4>
          <a:srgbClr val="000000"/>
        </a:accent4>
        <a:accent5>
          <a:srgbClr val="AAE2B8"/>
        </a:accent5>
        <a:accent6>
          <a:srgbClr val="2DB9B9"/>
        </a:accent6>
        <a:hlink>
          <a:srgbClr val="FF9433"/>
        </a:hlink>
        <a:folHlink>
          <a:srgbClr val="0066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QPT Handout Basic A4 3">
        <a:dk1>
          <a:srgbClr val="000000"/>
        </a:dk1>
        <a:lt1>
          <a:srgbClr val="FFFFFF"/>
        </a:lt1>
        <a:dk2>
          <a:srgbClr val="FFFFFF"/>
        </a:dk2>
        <a:lt2>
          <a:srgbClr val="FFFFFF"/>
        </a:lt2>
        <a:accent1>
          <a:srgbClr val="33CCCC"/>
        </a:accent1>
        <a:accent2>
          <a:srgbClr val="00CC66"/>
        </a:accent2>
        <a:accent3>
          <a:srgbClr val="FFFFFF"/>
        </a:accent3>
        <a:accent4>
          <a:srgbClr val="000000"/>
        </a:accent4>
        <a:accent5>
          <a:srgbClr val="ADE2E2"/>
        </a:accent5>
        <a:accent6>
          <a:srgbClr val="00B95C"/>
        </a:accent6>
        <a:hlink>
          <a:srgbClr val="FF9433"/>
        </a:hlink>
        <a:folHlink>
          <a:srgbClr val="0066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QPT Handout Basic A4 4">
        <a:dk1>
          <a:srgbClr val="000000"/>
        </a:dk1>
        <a:lt1>
          <a:srgbClr val="FFFFFF"/>
        </a:lt1>
        <a:dk2>
          <a:srgbClr val="FFFFFF"/>
        </a:dk2>
        <a:lt2>
          <a:srgbClr val="FFFFFF"/>
        </a:lt2>
        <a:accent1>
          <a:srgbClr val="000066"/>
        </a:accent1>
        <a:accent2>
          <a:srgbClr val="A50021"/>
        </a:accent2>
        <a:accent3>
          <a:srgbClr val="FFFFFF"/>
        </a:accent3>
        <a:accent4>
          <a:srgbClr val="000000"/>
        </a:accent4>
        <a:accent5>
          <a:srgbClr val="AAAAB8"/>
        </a:accent5>
        <a:accent6>
          <a:srgbClr val="95001D"/>
        </a:accent6>
        <a:hlink>
          <a:srgbClr val="006600"/>
        </a:hlink>
        <a:folHlink>
          <a:srgbClr val="AF9C5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QPT Handout Basic A4 5">
        <a:dk1>
          <a:srgbClr val="000000"/>
        </a:dk1>
        <a:lt1>
          <a:srgbClr val="FFFFFF"/>
        </a:lt1>
        <a:dk2>
          <a:srgbClr val="FFFFFF"/>
        </a:dk2>
        <a:lt2>
          <a:srgbClr val="FFFFFF"/>
        </a:lt2>
        <a:accent1>
          <a:srgbClr val="A50021"/>
        </a:accent1>
        <a:accent2>
          <a:srgbClr val="000066"/>
        </a:accent2>
        <a:accent3>
          <a:srgbClr val="FFFFFF"/>
        </a:accent3>
        <a:accent4>
          <a:srgbClr val="000000"/>
        </a:accent4>
        <a:accent5>
          <a:srgbClr val="CFAAAB"/>
        </a:accent5>
        <a:accent6>
          <a:srgbClr val="00005C"/>
        </a:accent6>
        <a:hlink>
          <a:srgbClr val="AF9C53"/>
        </a:hlink>
        <a:folHlink>
          <a:srgbClr val="00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QPT Handout Basic A4 6">
        <a:dk1>
          <a:srgbClr val="000000"/>
        </a:dk1>
        <a:lt1>
          <a:srgbClr val="FFFFFF"/>
        </a:lt1>
        <a:dk2>
          <a:srgbClr val="FFFFFF"/>
        </a:dk2>
        <a:lt2>
          <a:srgbClr val="FFFFFF"/>
        </a:lt2>
        <a:accent1>
          <a:srgbClr val="33CC33"/>
        </a:accent1>
        <a:accent2>
          <a:srgbClr val="FF6600"/>
        </a:accent2>
        <a:accent3>
          <a:srgbClr val="FFFFFF"/>
        </a:accent3>
        <a:accent4>
          <a:srgbClr val="000000"/>
        </a:accent4>
        <a:accent5>
          <a:srgbClr val="ADE2AD"/>
        </a:accent5>
        <a:accent6>
          <a:srgbClr val="E75C00"/>
        </a:accent6>
        <a:hlink>
          <a:srgbClr val="FFCC00"/>
        </a:hlink>
        <a:folHlink>
          <a:srgbClr val="3333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QPT Handout Basic A4 7">
        <a:dk1>
          <a:srgbClr val="000000"/>
        </a:dk1>
        <a:lt1>
          <a:srgbClr val="FFFFFF"/>
        </a:lt1>
        <a:dk2>
          <a:srgbClr val="FFFFFF"/>
        </a:dk2>
        <a:lt2>
          <a:srgbClr val="FFFFFF"/>
        </a:lt2>
        <a:accent1>
          <a:srgbClr val="333399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ADADCA"/>
        </a:accent5>
        <a:accent6>
          <a:srgbClr val="E7B900"/>
        </a:accent6>
        <a:hlink>
          <a:srgbClr val="33CC33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QPT Handout Basic A4 8">
        <a:dk1>
          <a:srgbClr val="000000"/>
        </a:dk1>
        <a:lt1>
          <a:srgbClr val="FFFFFF"/>
        </a:lt1>
        <a:dk2>
          <a:srgbClr val="FFFFFF"/>
        </a:dk2>
        <a:lt2>
          <a:srgbClr val="FFFFFF"/>
        </a:lt2>
        <a:accent1>
          <a:srgbClr val="807C00"/>
        </a:accent1>
        <a:accent2>
          <a:srgbClr val="003366"/>
        </a:accent2>
        <a:accent3>
          <a:srgbClr val="FFFFFF"/>
        </a:accent3>
        <a:accent4>
          <a:srgbClr val="000000"/>
        </a:accent4>
        <a:accent5>
          <a:srgbClr val="C0BFAA"/>
        </a:accent5>
        <a:accent6>
          <a:srgbClr val="002D5C"/>
        </a:accent6>
        <a:hlink>
          <a:srgbClr val="993366"/>
        </a:hlink>
        <a:folHlink>
          <a:srgbClr val="6699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QPT Handout Basic A4 9">
        <a:dk1>
          <a:srgbClr val="000000"/>
        </a:dk1>
        <a:lt1>
          <a:srgbClr val="FFFFFF"/>
        </a:lt1>
        <a:dk2>
          <a:srgbClr val="FFFFFF"/>
        </a:dk2>
        <a:lt2>
          <a:srgbClr val="FFFFFF"/>
        </a:lt2>
        <a:accent1>
          <a:srgbClr val="6699FF"/>
        </a:accent1>
        <a:accent2>
          <a:srgbClr val="993366"/>
        </a:accent2>
        <a:accent3>
          <a:srgbClr val="FFFFFF"/>
        </a:accent3>
        <a:accent4>
          <a:srgbClr val="000000"/>
        </a:accent4>
        <a:accent5>
          <a:srgbClr val="B8CAFF"/>
        </a:accent5>
        <a:accent6>
          <a:srgbClr val="8A2D5C"/>
        </a:accent6>
        <a:hlink>
          <a:srgbClr val="FF9400"/>
        </a:hlink>
        <a:folHlink>
          <a:srgbClr val="807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QPT Handout Basic A4 10">
        <a:dk1>
          <a:srgbClr val="000000"/>
        </a:dk1>
        <a:lt1>
          <a:srgbClr val="FFFFFF"/>
        </a:lt1>
        <a:dk2>
          <a:srgbClr val="FFFFFF"/>
        </a:dk2>
        <a:lt2>
          <a:srgbClr val="FFFFFF"/>
        </a:lt2>
        <a:accent1>
          <a:srgbClr val="72BAE2"/>
        </a:accent1>
        <a:accent2>
          <a:srgbClr val="6694FF"/>
        </a:accent2>
        <a:accent3>
          <a:srgbClr val="FFFFFF"/>
        </a:accent3>
        <a:accent4>
          <a:srgbClr val="000000"/>
        </a:accent4>
        <a:accent5>
          <a:srgbClr val="BCD9EE"/>
        </a:accent5>
        <a:accent6>
          <a:srgbClr val="5C86E7"/>
        </a:accent6>
        <a:hlink>
          <a:srgbClr val="0043D8"/>
        </a:hlink>
        <a:folHlink>
          <a:srgbClr val="3D70B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QPT Handout Basic A4 11">
        <a:dk1>
          <a:srgbClr val="000000"/>
        </a:dk1>
        <a:lt1>
          <a:srgbClr val="FFFFFF"/>
        </a:lt1>
        <a:dk2>
          <a:srgbClr val="FFFFFF"/>
        </a:dk2>
        <a:lt2>
          <a:srgbClr val="FFFFFF"/>
        </a:lt2>
        <a:accent1>
          <a:srgbClr val="72BAE2"/>
        </a:accent1>
        <a:accent2>
          <a:srgbClr val="C3EBFB"/>
        </a:accent2>
        <a:accent3>
          <a:srgbClr val="FFFFFF"/>
        </a:accent3>
        <a:accent4>
          <a:srgbClr val="000000"/>
        </a:accent4>
        <a:accent5>
          <a:srgbClr val="BCD9EE"/>
        </a:accent5>
        <a:accent6>
          <a:srgbClr val="B0D5E3"/>
        </a:accent6>
        <a:hlink>
          <a:srgbClr val="4A8BEA"/>
        </a:hlink>
        <a:folHlink>
          <a:srgbClr val="00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QPT Handout Basic A4 12">
        <a:dk1>
          <a:srgbClr val="000000"/>
        </a:dk1>
        <a:lt1>
          <a:srgbClr val="FFFFFF"/>
        </a:lt1>
        <a:dk2>
          <a:srgbClr val="FFFFFF"/>
        </a:dk2>
        <a:lt2>
          <a:srgbClr val="FFFFFF"/>
        </a:lt2>
        <a:accent1>
          <a:srgbClr val="72BAE2"/>
        </a:accent1>
        <a:accent2>
          <a:srgbClr val="C3EBFB"/>
        </a:accent2>
        <a:accent3>
          <a:srgbClr val="FFFFFF"/>
        </a:accent3>
        <a:accent4>
          <a:srgbClr val="000000"/>
        </a:accent4>
        <a:accent5>
          <a:srgbClr val="BCD9EE"/>
        </a:accent5>
        <a:accent6>
          <a:srgbClr val="B0D5E3"/>
        </a:accent6>
        <a:hlink>
          <a:srgbClr val="2674E6"/>
        </a:hlink>
        <a:folHlink>
          <a:srgbClr val="006699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FFFFFF"/>
    </a:dk2>
    <a:lt2>
      <a:srgbClr val="FFFFFF"/>
    </a:lt2>
    <a:accent1>
      <a:srgbClr val="83C2E5"/>
    </a:accent1>
    <a:accent2>
      <a:srgbClr val="D6EBF6"/>
    </a:accent2>
    <a:accent3>
      <a:srgbClr val="FFFFFF"/>
    </a:accent3>
    <a:accent4>
      <a:srgbClr val="000000"/>
    </a:accent4>
    <a:accent5>
      <a:srgbClr val="C1DDF0"/>
    </a:accent5>
    <a:accent6>
      <a:srgbClr val="C2D5DF"/>
    </a:accent6>
    <a:hlink>
      <a:srgbClr val="288FC8"/>
    </a:hlink>
    <a:folHlink>
      <a:srgbClr val="006699"/>
    </a:folHlink>
  </a:clrScheme>
</a:themeOverride>
</file>

<file path=ppt/theme/themeOverride2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FFFFFF"/>
    </a:dk2>
    <a:lt2>
      <a:srgbClr val="FFFFFF"/>
    </a:lt2>
    <a:accent1>
      <a:srgbClr val="83C2E5"/>
    </a:accent1>
    <a:accent2>
      <a:srgbClr val="D6EBF6"/>
    </a:accent2>
    <a:accent3>
      <a:srgbClr val="FFFFFF"/>
    </a:accent3>
    <a:accent4>
      <a:srgbClr val="000000"/>
    </a:accent4>
    <a:accent5>
      <a:srgbClr val="C1DDF0"/>
    </a:accent5>
    <a:accent6>
      <a:srgbClr val="C2D5DF"/>
    </a:accent6>
    <a:hlink>
      <a:srgbClr val="288FC8"/>
    </a:hlink>
    <a:folHlink>
      <a:srgbClr val="006699"/>
    </a:folHlink>
  </a:clrScheme>
</a:themeOverride>
</file>

<file path=ppt/theme/themeOverride3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FFFFFF"/>
    </a:dk2>
    <a:lt2>
      <a:srgbClr val="FFFFFF"/>
    </a:lt2>
    <a:accent1>
      <a:srgbClr val="83C2E5"/>
    </a:accent1>
    <a:accent2>
      <a:srgbClr val="D6EBF6"/>
    </a:accent2>
    <a:accent3>
      <a:srgbClr val="FFFFFF"/>
    </a:accent3>
    <a:accent4>
      <a:srgbClr val="000000"/>
    </a:accent4>
    <a:accent5>
      <a:srgbClr val="C1DDF0"/>
    </a:accent5>
    <a:accent6>
      <a:srgbClr val="C2D5DF"/>
    </a:accent6>
    <a:hlink>
      <a:srgbClr val="288FC8"/>
    </a:hlink>
    <a:folHlink>
      <a:srgbClr val="006699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127916</TotalTime>
  <Words>11185</Words>
  <Application>Microsoft Office PowerPoint</Application>
  <PresentationFormat>사용자 지정</PresentationFormat>
  <Paragraphs>1956</Paragraphs>
  <Slides>128</Slides>
  <Notes>16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128</vt:i4>
      </vt:variant>
    </vt:vector>
  </HeadingPairs>
  <TitlesOfParts>
    <vt:vector size="141" baseType="lpstr">
      <vt:lpstr>굴림</vt:lpstr>
      <vt:lpstr>Arial</vt:lpstr>
      <vt:lpstr>가는각진제목체</vt:lpstr>
      <vt:lpstr>Verdana</vt:lpstr>
      <vt:lpstr>맑은 고딕</vt:lpstr>
      <vt:lpstr>HY헤드라인M</vt:lpstr>
      <vt:lpstr>Optima</vt:lpstr>
      <vt:lpstr>양재소슬체S</vt:lpstr>
      <vt:lpstr>MD아롱체</vt:lpstr>
      <vt:lpstr>HY궁서</vt:lpstr>
      <vt:lpstr>Wingdings</vt:lpstr>
      <vt:lpstr>MD개성체</vt:lpstr>
      <vt:lpstr>Nextree Basic A4</vt:lpstr>
      <vt:lpstr>SW 엔지니어와 기획자를 위한 프리젠테이션</vt:lpstr>
      <vt:lpstr>목차 (Table of Contents)</vt:lpstr>
      <vt:lpstr>1. 소통(communication)의 중요성 </vt:lpstr>
      <vt:lpstr>1.1 소통의 복잡성</vt:lpstr>
      <vt:lpstr>1.2 소통은 표현과 발표 </vt:lpstr>
      <vt:lpstr>1.3 소통의 중요한 역할들 </vt:lpstr>
      <vt:lpstr>1.4 아키텍트 역량 (1/5) – 경험과 기술</vt:lpstr>
      <vt:lpstr>1.4 아키텍트 역량 (2/5) - 지식 (Knowledge)</vt:lpstr>
      <vt:lpstr>1.4 아키텍트 역량 (3/5) - 창의 (Creativity)</vt:lpstr>
      <vt:lpstr>1.4 아키텍트 역량 (4/5) - 소통 (Communication)</vt:lpstr>
      <vt:lpstr>1.4 아키텍트 역량 (5/5) – 정신 자세 (Mental attitude)</vt:lpstr>
      <vt:lpstr>1.5 소통과 작업  </vt:lpstr>
      <vt:lpstr>1.6 요약 </vt:lpstr>
      <vt:lpstr>2. 표현(representation) 원칙</vt:lpstr>
      <vt:lpstr>2.1 표현 원칙 (1/3)  </vt:lpstr>
      <vt:lpstr>2.1 표현 원칙 (2/3)</vt:lpstr>
      <vt:lpstr>2.1 표현 원칙(3/3)</vt:lpstr>
      <vt:lpstr>2.2 원칙 1 - 정성 (1/2) </vt:lpstr>
      <vt:lpstr>2.2 원칙 1 - 정성 (2/2) </vt:lpstr>
      <vt:lpstr>2.3 원칙 2 - 시나리오 (1/2)  </vt:lpstr>
      <vt:lpstr>2.3 원칙 2 - 시나리오 (2/2)  </vt:lpstr>
      <vt:lpstr>2.4 원칙 3 - 레이아웃 (1/2) </vt:lpstr>
      <vt:lpstr>2.4 원칙 3 - 레이아웃 (2/2) </vt:lpstr>
      <vt:lpstr>2.5 원칙 4 - 간격 (1/2)</vt:lpstr>
      <vt:lpstr>2.5 원칙 4 - 간격 (2/2)</vt:lpstr>
      <vt:lpstr>2.6 요약 </vt:lpstr>
      <vt:lpstr>3. 실습 #1 - 다름과 같음</vt:lpstr>
      <vt:lpstr>3.1 개발자 다이어그램  </vt:lpstr>
      <vt:lpstr>3.2 개선 유형 1 – 간결함 </vt:lpstr>
      <vt:lpstr>3.3 개선 유형 2 – 색상, 입체감 </vt:lpstr>
      <vt:lpstr>3.4 그리기 안내(1/2)   </vt:lpstr>
      <vt:lpstr>3.4 그리기 안내(2/2)   </vt:lpstr>
      <vt:lpstr>3.5 그리기(1/2)</vt:lpstr>
      <vt:lpstr>3.5 그리기(2/2)</vt:lpstr>
      <vt:lpstr>3.6 요약</vt:lpstr>
      <vt:lpstr>4. 기본 그리기 </vt:lpstr>
      <vt:lpstr>4.1 선</vt:lpstr>
      <vt:lpstr>4.2 다각형</vt:lpstr>
      <vt:lpstr>4.3 선 연결 </vt:lpstr>
      <vt:lpstr>4.4 선 색 </vt:lpstr>
      <vt:lpstr>4.5 다각형 모양  </vt:lpstr>
      <vt:lpstr>4.6 도형 변경</vt:lpstr>
      <vt:lpstr>4.7 도표 </vt:lpstr>
      <vt:lpstr>4.8 텍스트 상자</vt:lpstr>
      <vt:lpstr>4.9 자유 도형 </vt:lpstr>
      <vt:lpstr>4.10 요약 </vt:lpstr>
      <vt:lpstr>5. 실습 #2 – 레이아웃</vt:lpstr>
      <vt:lpstr>5.1 레이아웃 실습 – 스마트 로깅  </vt:lpstr>
      <vt:lpstr>5.2 그리기 안내1 – 레이아웃  </vt:lpstr>
      <vt:lpstr>5.3 그리기 안내 2 – 설명 영역 나누기  </vt:lpstr>
      <vt:lpstr>5.4 그리기 안내 3 – 작은 도형 그리기  </vt:lpstr>
      <vt:lpstr>5.5 그리기 안내 4 – 일취월장  </vt:lpstr>
      <vt:lpstr>5.6 그리기 안내 5 – 세부 절차   </vt:lpstr>
      <vt:lpstr>5.7 그리기 안내 6 – 레이어 개념    </vt:lpstr>
      <vt:lpstr>5.8 그리기 안내 7 – 연결선 조정    </vt:lpstr>
      <vt:lpstr>5.9 요약 </vt:lpstr>
      <vt:lpstr>6. 실습 #3 – 도표 </vt:lpstr>
      <vt:lpstr>6.1 도표 실습 </vt:lpstr>
      <vt:lpstr>6.2 그리기 안내 1 – 표 기능 </vt:lpstr>
      <vt:lpstr>6.3 그리기 안내 2 – 기본 세트 그리기 </vt:lpstr>
      <vt:lpstr>6.4 그리기 안내 3 - 크기 조정 </vt:lpstr>
      <vt:lpstr>6.5 표 응용 예제: 프로젝트 수행계획</vt:lpstr>
      <vt:lpstr>6.6 세밀한 도표 </vt:lpstr>
      <vt:lpstr>6.7 요약 </vt:lpstr>
      <vt:lpstr>7. 실습 #4 – 텍스트 표현 </vt:lpstr>
      <vt:lpstr>7.1 텍스트 표현</vt:lpstr>
      <vt:lpstr>7.2 예제: 경과 보고 – 텍스트 원본</vt:lpstr>
      <vt:lpstr>7.2 예제: 경과 보고 - 텍스트 표현</vt:lpstr>
      <vt:lpstr>7.3 예제: 강의 일정 - 텍스트 원본</vt:lpstr>
      <vt:lpstr>7.3 예제: 강의 일정 – 텍스트 표현</vt:lpstr>
      <vt:lpstr>7.4 요약 </vt:lpstr>
      <vt:lpstr>8. 실습 #5 – 다이어그램과 그래프 </vt:lpstr>
      <vt:lpstr>8.1 복잡한 다이어그램 표현  </vt:lpstr>
      <vt:lpstr>8.2 복잡한 그래프 표현 </vt:lpstr>
      <vt:lpstr>8.3 세밀한 절차 표현 </vt:lpstr>
      <vt:lpstr>8.4 정성을 들인 다이어그램 표현 </vt:lpstr>
      <vt:lpstr>8.5 간결한 다이어그램 표현 </vt:lpstr>
      <vt:lpstr>8.6 요약 </vt:lpstr>
      <vt:lpstr>9. 유용한 팁</vt:lpstr>
      <vt:lpstr>9.1 복사하여 이미지로 붙이기  </vt:lpstr>
      <vt:lpstr>9.2 개요와 목차 구성 </vt:lpstr>
      <vt:lpstr>9.3 템플릿 – 페이지 크기 조정</vt:lpstr>
      <vt:lpstr>9.4 페이지 복사 후 레이아웃 지정(1/3)</vt:lpstr>
      <vt:lpstr>9.4 페이지 복사 후 레이아웃 지정(2/3)</vt:lpstr>
      <vt:lpstr>9.4 페이지 복사 후 레이아웃 지정(3/3)</vt:lpstr>
      <vt:lpstr>9.5 복사하여 텍스트만 붙이기</vt:lpstr>
      <vt:lpstr>9.6 눈금설정 변경 및 미세 조정 </vt:lpstr>
      <vt:lpstr>9.7 템플릿 기반 서식 조정   </vt:lpstr>
      <vt:lpstr>9.8 페이지 번호 추가하기 (1/3) – 슬라이드 번호 사용하기</vt:lpstr>
      <vt:lpstr>9.8 페이지 번호 추가하기 (2/3) – 전체 페이지 설정    </vt:lpstr>
      <vt:lpstr>9.8 페이지 번호 추가하기 (3/3) – 텍스트 상자 사용하기</vt:lpstr>
      <vt:lpstr>9.9 이미지 자르기     </vt:lpstr>
      <vt:lpstr>9.10 고화질 이미지(1/2)     </vt:lpstr>
      <vt:lpstr>9.10 고화질 이미지(2/2)     </vt:lpstr>
      <vt:lpstr>9.11 서식 복사     </vt:lpstr>
      <vt:lpstr>9.12 텍스트 상자 음영     </vt:lpstr>
      <vt:lpstr>9.13 도형을 텍스트 크기에 맞춤      </vt:lpstr>
      <vt:lpstr>9.14 요약      </vt:lpstr>
      <vt:lpstr>10. 템플릿 </vt:lpstr>
      <vt:lpstr>10.1 슬라이드 마스터(1/2)       </vt:lpstr>
      <vt:lpstr>10.1 슬라이드 마스터(2/2)       </vt:lpstr>
      <vt:lpstr>10.2 레이아웃        </vt:lpstr>
      <vt:lpstr>10.3 목차 레이아웃(1/3) - 추가</vt:lpstr>
      <vt:lpstr>10.3 목차 레이아웃(2/3) - 편집 </vt:lpstr>
      <vt:lpstr>10.3 목차 레이아웃(3/3) - 사용</vt:lpstr>
      <vt:lpstr>10.4 요약 </vt:lpstr>
      <vt:lpstr>11. 문장 </vt:lpstr>
      <vt:lpstr>11.1 텍스트 위치와 크기  </vt:lpstr>
      <vt:lpstr>11.2 접속사 ‘및’ </vt:lpstr>
      <vt:lpstr>11.3 서술어 오류 (1/2)</vt:lpstr>
      <vt:lpstr>11.3 서술어 오류 (2/2)</vt:lpstr>
      <vt:lpstr>11.4 명사형 나열</vt:lpstr>
      <vt:lpstr>11.5 '~대하여' 혹은 '~관하여' </vt:lpstr>
      <vt:lpstr>11.6 요약 </vt:lpstr>
      <vt:lpstr>12. 전달(presentation) </vt:lpstr>
      <vt:lpstr>1. 이야기</vt:lpstr>
      <vt:lpstr>2. 자세 </vt:lpstr>
      <vt:lpstr>3. 포인팅 </vt:lpstr>
      <vt:lpstr>4. 시선 </vt:lpstr>
      <vt:lpstr>5. 위치 </vt:lpstr>
      <vt:lpstr>6. 시간 </vt:lpstr>
      <vt:lpstr>7. 열정 </vt:lpstr>
      <vt:lpstr>8. 유머 </vt:lpstr>
      <vt:lpstr>9. 발표 기회 </vt:lpstr>
      <vt:lpstr>End of Document</vt:lpstr>
      <vt:lpstr>PowerPoint 프레젠테이션</vt:lpstr>
      <vt:lpstr>PowerPoint 프레젠테이션</vt:lpstr>
      <vt:lpstr>PowerPoint 프레젠테이션</vt:lpstr>
    </vt:vector>
  </TitlesOfParts>
  <Company>Accenture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tsong</dc:creator>
  <cp:lastModifiedBy>Windows 사용자</cp:lastModifiedBy>
  <cp:revision>6876</cp:revision>
  <cp:lastPrinted>2015-03-23T00:23:56Z</cp:lastPrinted>
  <dcterms:created xsi:type="dcterms:W3CDTF">2002-03-21T10:45:59Z</dcterms:created>
  <dcterms:modified xsi:type="dcterms:W3CDTF">2016-11-11T04:19:40Z</dcterms:modified>
</cp:coreProperties>
</file>